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306" r:id="rId5"/>
    <p:sldId id="273" r:id="rId6"/>
    <p:sldId id="275" r:id="rId7"/>
    <p:sldId id="317" r:id="rId8"/>
    <p:sldId id="274" r:id="rId9"/>
    <p:sldId id="276" r:id="rId10"/>
    <p:sldId id="278" r:id="rId11"/>
    <p:sldId id="259" r:id="rId12"/>
    <p:sldId id="260" r:id="rId13"/>
    <p:sldId id="262" r:id="rId14"/>
    <p:sldId id="264" r:id="rId15"/>
    <p:sldId id="285" r:id="rId16"/>
    <p:sldId id="329" r:id="rId17"/>
    <p:sldId id="325" r:id="rId18"/>
    <p:sldId id="286" r:id="rId19"/>
    <p:sldId id="287" r:id="rId20"/>
    <p:sldId id="288" r:id="rId21"/>
    <p:sldId id="268" r:id="rId22"/>
    <p:sldId id="290" r:id="rId23"/>
    <p:sldId id="304" r:id="rId24"/>
    <p:sldId id="292" r:id="rId25"/>
    <p:sldId id="302" r:id="rId26"/>
    <p:sldId id="308" r:id="rId27"/>
    <p:sldId id="338" r:id="rId28"/>
    <p:sldId id="339" r:id="rId29"/>
    <p:sldId id="320" r:id="rId30"/>
    <p:sldId id="330" r:id="rId31"/>
    <p:sldId id="311" r:id="rId32"/>
    <p:sldId id="327" r:id="rId33"/>
    <p:sldId id="321" r:id="rId34"/>
    <p:sldId id="313" r:id="rId35"/>
    <p:sldId id="315" r:id="rId36"/>
    <p:sldId id="341" r:id="rId37"/>
    <p:sldId id="340" r:id="rId38"/>
    <p:sldId id="342" r:id="rId39"/>
    <p:sldId id="33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5F2C09"/>
    <a:srgbClr val="FFCC99"/>
    <a:srgbClr val="5097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78268" autoAdjust="0"/>
  </p:normalViewPr>
  <p:slideViewPr>
    <p:cSldViewPr snapToGrid="0">
      <p:cViewPr varScale="1">
        <p:scale>
          <a:sx n="67" d="100"/>
          <a:sy n="67" d="100"/>
        </p:scale>
        <p:origin x="1205"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2T15:37:55.181"/>
    </inkml:context>
    <inkml:brush xml:id="br0">
      <inkml:brushProperty name="width" value="0.05" units="cm"/>
      <inkml:brushProperty name="height" value="0.05" units="cm"/>
    </inkml:brush>
  </inkml:definitions>
  <inkml:trace contextRef="#ctx0" brushRef="#br0">132 0 11891,'-42'17'5521,"0"-21"-3961,11-1-1712,16 3-720,13 4-88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2T15:37:55.636"/>
    </inkml:context>
    <inkml:brush xml:id="br0">
      <inkml:brushProperty name="width" value="0.05" units="cm"/>
      <inkml:brushProperty name="height" value="0.05" units="cm"/>
    </inkml:brush>
  </inkml:definitions>
  <inkml:trace contextRef="#ctx0" brushRef="#br0">2 1 15459,'20'5'4009,"-36"-3"-4409,10-2-752,10-4-593,-4 3 281,0-1 544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2T15:37:56.037"/>
    </inkml:context>
    <inkml:brush xml:id="br0">
      <inkml:brushProperty name="width" value="0.05" units="cm"/>
      <inkml:brushProperty name="height" value="0.05" units="cm"/>
    </inkml:brush>
  </inkml:definitions>
  <inkml:trace contextRef="#ctx0" brushRef="#br0">13 1 3985,'-13'22'2128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7D6950-CDB5-4270-A4DC-A6C10F09AA80}" type="datetimeFigureOut">
              <a:rPr lang="en-GB" smtClean="0"/>
              <a:t>23/08/2022</a:t>
            </a:fld>
            <a:endParaRPr lang="en-GB"/>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0F07D-4D2D-49AA-976B-AB3C5627A48A}" type="slidenum">
              <a:rPr lang="en-GB" smtClean="0"/>
              <a:t>‹#›</a:t>
            </a:fld>
            <a:endParaRPr lang="en-GB"/>
          </a:p>
        </p:txBody>
      </p:sp>
    </p:spTree>
    <p:extLst>
      <p:ext uri="{BB962C8B-B14F-4D97-AF65-F5344CB8AC3E}">
        <p14:creationId xmlns:p14="http://schemas.microsoft.com/office/powerpoint/2010/main" val="2085091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Ciao a tutti! Oggi vogliamo parlarvi del nostro progetto “Humus per la biosfera”.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Hello everyone! Today we would like to talk to you about our project: Humus for the biosphere. </a:t>
            </a:r>
            <a:endParaRPr lang="tr-TR" sz="1200" kern="1200" dirty="0">
              <a:solidFill>
                <a:schemeClr val="tx1"/>
              </a:solidFill>
              <a:effectLst/>
              <a:latin typeface="+mn-lt"/>
              <a:ea typeface="+mn-ea"/>
              <a:cs typeface="+mn-cs"/>
            </a:endParaRPr>
          </a:p>
          <a:p>
            <a:br>
              <a:rPr lang="tr-TR" dirty="0"/>
            </a:br>
            <a:r>
              <a:rPr lang="tr-TR" dirty="0"/>
              <a:t>Herkese merhaba! Bugün sizinle projemiz hakkında konuşmak istiyoruz: Biyosfer için Humus.</a:t>
            </a:r>
            <a:endParaRPr lang="en-GB"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a:t>
            </a:fld>
            <a:endParaRPr lang="en-GB"/>
          </a:p>
        </p:txBody>
      </p:sp>
    </p:spTree>
    <p:extLst>
      <p:ext uri="{BB962C8B-B14F-4D97-AF65-F5344CB8AC3E}">
        <p14:creationId xmlns:p14="http://schemas.microsoft.com/office/powerpoint/2010/main" val="2786071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Abbiamo una piccola storia su come il terreno ricco può diventare povero a causa di un’agricoltura intensiva.</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All’inizio abbiamo un terreno ricco con alberi che crescono ed erbe sane.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Pietro, il nostro agricoltore, vuole farci crescere il suo grano. Abbatte gli alberi e rimuove le piante, trasformando l’area in un campo vuoto.</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Lo strato inferiore che vedete nelle slide mostra cosa succede con gli organismi sotto la superficie.</a:t>
            </a:r>
            <a:endParaRPr lang="de-DE" sz="1200" kern="1200" dirty="0">
              <a:solidFill>
                <a:schemeClr val="tx1"/>
              </a:solidFill>
              <a:effectLst/>
              <a:latin typeface="+mn-lt"/>
              <a:ea typeface="+mn-ea"/>
              <a:cs typeface="+mn-cs"/>
            </a:endParaRPr>
          </a:p>
          <a:p>
            <a:endParaRPr lang="pl-PL" dirty="0"/>
          </a:p>
          <a:p>
            <a:r>
              <a:rPr lang="pl-PL" dirty="0"/>
              <a:t>We </a:t>
            </a:r>
            <a:r>
              <a:rPr lang="pl-PL" dirty="0" err="1"/>
              <a:t>have</a:t>
            </a:r>
            <a:r>
              <a:rPr lang="pl-PL" dirty="0"/>
              <a:t> a </a:t>
            </a:r>
            <a:r>
              <a:rPr lang="pl-PL" dirty="0" err="1"/>
              <a:t>short</a:t>
            </a:r>
            <a:r>
              <a:rPr lang="pl-PL" dirty="0"/>
              <a:t> story </a:t>
            </a:r>
            <a:r>
              <a:rPr lang="pl-PL" dirty="0" err="1"/>
              <a:t>about</a:t>
            </a:r>
            <a:r>
              <a:rPr lang="pl-PL" dirty="0"/>
              <a:t> </a:t>
            </a:r>
            <a:r>
              <a:rPr lang="pl-PL" dirty="0" err="1"/>
              <a:t>how</a:t>
            </a:r>
            <a:r>
              <a:rPr lang="pl-PL" dirty="0"/>
              <a:t> </a:t>
            </a:r>
            <a:r>
              <a:rPr lang="pl-PL" dirty="0" err="1"/>
              <a:t>good</a:t>
            </a:r>
            <a:r>
              <a:rPr lang="pl-PL" dirty="0"/>
              <a:t> </a:t>
            </a:r>
            <a:r>
              <a:rPr lang="pl-PL" dirty="0" err="1"/>
              <a:t>soil</a:t>
            </a:r>
            <a:r>
              <a:rPr lang="pl-PL" dirty="0"/>
              <a:t> </a:t>
            </a:r>
            <a:r>
              <a:rPr lang="pl-PL" dirty="0" err="1"/>
              <a:t>can</a:t>
            </a:r>
            <a:r>
              <a:rPr lang="pl-PL" dirty="0"/>
              <a:t> go </a:t>
            </a:r>
            <a:r>
              <a:rPr lang="pl-PL" dirty="0" err="1"/>
              <a:t>bad</a:t>
            </a:r>
            <a:r>
              <a:rPr lang="pl-PL" dirty="0"/>
              <a:t> </a:t>
            </a:r>
            <a:r>
              <a:rPr lang="pl-PL" dirty="0" err="1"/>
              <a:t>because</a:t>
            </a:r>
            <a:r>
              <a:rPr lang="pl-PL" dirty="0"/>
              <a:t> of </a:t>
            </a:r>
            <a:r>
              <a:rPr lang="pl-PL" dirty="0" err="1"/>
              <a:t>bad</a:t>
            </a:r>
            <a:r>
              <a:rPr lang="pl-PL" dirty="0"/>
              <a:t> </a:t>
            </a:r>
            <a:r>
              <a:rPr lang="pl-PL" dirty="0" err="1"/>
              <a:t>agriculture</a:t>
            </a:r>
            <a:r>
              <a:rPr lang="pl-PL" dirty="0"/>
              <a:t>.</a:t>
            </a:r>
            <a:endParaRPr lang="en-US" dirty="0"/>
          </a:p>
          <a:p>
            <a:r>
              <a:rPr lang="pl-PL" dirty="0" err="1"/>
              <a:t>There</a:t>
            </a:r>
            <a:r>
              <a:rPr lang="pl-PL" dirty="0"/>
              <a:t> </a:t>
            </a:r>
            <a:r>
              <a:rPr lang="pl-PL" dirty="0" err="1"/>
              <a:t>is</a:t>
            </a:r>
            <a:r>
              <a:rPr lang="pl-PL" dirty="0"/>
              <a:t> nice land, with </a:t>
            </a:r>
            <a:r>
              <a:rPr lang="pl-PL" dirty="0" err="1"/>
              <a:t>trees</a:t>
            </a:r>
            <a:r>
              <a:rPr lang="pl-PL" dirty="0"/>
              <a:t> </a:t>
            </a:r>
            <a:r>
              <a:rPr lang="pl-PL" dirty="0" err="1"/>
              <a:t>growing</a:t>
            </a:r>
            <a:r>
              <a:rPr lang="pl-PL" dirty="0"/>
              <a:t> and </a:t>
            </a:r>
            <a:r>
              <a:rPr lang="pl-PL" dirty="0" err="1"/>
              <a:t>healthy</a:t>
            </a:r>
            <a:r>
              <a:rPr lang="pl-PL" dirty="0"/>
              <a:t> </a:t>
            </a:r>
            <a:r>
              <a:rPr lang="pl-PL" dirty="0" err="1"/>
              <a:t>grasses</a:t>
            </a:r>
            <a:r>
              <a:rPr lang="pl-PL" dirty="0"/>
              <a:t>. </a:t>
            </a:r>
            <a:endParaRPr lang="pl-PL" dirty="0">
              <a:cs typeface="Calibri"/>
            </a:endParaRPr>
          </a:p>
          <a:p>
            <a:r>
              <a:rPr lang="pl-PL" dirty="0"/>
              <a:t>*</a:t>
            </a:r>
            <a:r>
              <a:rPr lang="pl-PL" dirty="0" err="1"/>
              <a:t>click</a:t>
            </a:r>
            <a:r>
              <a:rPr lang="pl-PL" dirty="0"/>
              <a:t>*</a:t>
            </a:r>
            <a:endParaRPr lang="pl-PL" dirty="0">
              <a:cs typeface="Calibri"/>
            </a:endParaRPr>
          </a:p>
          <a:p>
            <a:r>
              <a:rPr lang="pl-PL" dirty="0"/>
              <a:t>Pietro, the farmer, </a:t>
            </a:r>
            <a:r>
              <a:rPr lang="pl-PL" dirty="0" err="1"/>
              <a:t>wants</a:t>
            </a:r>
            <a:r>
              <a:rPr lang="pl-PL" dirty="0"/>
              <a:t> to start </a:t>
            </a:r>
            <a:r>
              <a:rPr lang="pl-PL" dirty="0" err="1"/>
              <a:t>growing</a:t>
            </a:r>
            <a:r>
              <a:rPr lang="pl-PL" dirty="0"/>
              <a:t> </a:t>
            </a:r>
            <a:r>
              <a:rPr lang="pl-PL" dirty="0" err="1"/>
              <a:t>his</a:t>
            </a:r>
            <a:r>
              <a:rPr lang="pl-PL" dirty="0"/>
              <a:t> </a:t>
            </a:r>
            <a:r>
              <a:rPr lang="pl-PL" dirty="0" err="1"/>
              <a:t>grains</a:t>
            </a:r>
            <a:r>
              <a:rPr lang="pl-PL" dirty="0"/>
              <a:t> </a:t>
            </a:r>
            <a:r>
              <a:rPr lang="pl-PL" dirty="0" err="1"/>
              <a:t>there</a:t>
            </a:r>
            <a:r>
              <a:rPr lang="pl-PL" dirty="0"/>
              <a:t>. He </a:t>
            </a:r>
            <a:r>
              <a:rPr lang="pl-PL" dirty="0" err="1"/>
              <a:t>cuts</a:t>
            </a:r>
            <a:r>
              <a:rPr lang="pl-PL" dirty="0"/>
              <a:t> down the </a:t>
            </a:r>
            <a:r>
              <a:rPr lang="pl-PL" dirty="0" err="1"/>
              <a:t>trees</a:t>
            </a:r>
            <a:r>
              <a:rPr lang="pl-PL" dirty="0"/>
              <a:t> and </a:t>
            </a:r>
            <a:r>
              <a:rPr lang="pl-PL" dirty="0" err="1"/>
              <a:t>removes</a:t>
            </a:r>
            <a:r>
              <a:rPr lang="pl-PL" dirty="0"/>
              <a:t> the </a:t>
            </a:r>
            <a:r>
              <a:rPr lang="pl-PL" dirty="0" err="1"/>
              <a:t>plants</a:t>
            </a:r>
            <a:r>
              <a:rPr lang="pl-PL" dirty="0"/>
              <a:t>, </a:t>
            </a:r>
            <a:r>
              <a:rPr lang="pl-PL" dirty="0" err="1"/>
              <a:t>transforming</a:t>
            </a:r>
            <a:r>
              <a:rPr lang="pl-PL" dirty="0"/>
              <a:t> the </a:t>
            </a:r>
            <a:r>
              <a:rPr lang="pl-PL" dirty="0" err="1"/>
              <a:t>area</a:t>
            </a:r>
            <a:r>
              <a:rPr lang="pl-PL" dirty="0"/>
              <a:t> to </a:t>
            </a:r>
            <a:r>
              <a:rPr lang="pl-PL" dirty="0" err="1"/>
              <a:t>an</a:t>
            </a:r>
            <a:r>
              <a:rPr lang="pl-PL" dirty="0"/>
              <a:t> </a:t>
            </a:r>
            <a:r>
              <a:rPr lang="pl-PL" dirty="0" err="1"/>
              <a:t>empty</a:t>
            </a:r>
            <a:r>
              <a:rPr lang="pl-PL" dirty="0"/>
              <a:t> field. The bottom layer that you will see on the slides shows what happens with organisms underneath.</a:t>
            </a:r>
            <a:endParaRPr lang="tr-TR" dirty="0"/>
          </a:p>
          <a:p>
            <a:endParaRPr lang="tr-TR" dirty="0">
              <a:cs typeface="Calibri"/>
            </a:endParaRPr>
          </a:p>
          <a:p>
            <a:endParaRPr lang="tr-TR" dirty="0">
              <a:cs typeface="Calibri"/>
            </a:endParaRPr>
          </a:p>
          <a:p>
            <a:r>
              <a:rPr lang="pl-PL" dirty="0">
                <a:cs typeface="Calibri"/>
              </a:rPr>
              <a:t>Kötü tarım yüzünden iyi toprağın ne kadar kötüye gidebileceğine dair kısa bir hikayemiz var.</a:t>
            </a:r>
          </a:p>
          <a:p>
            <a:r>
              <a:rPr lang="pl-PL" dirty="0">
                <a:cs typeface="Calibri"/>
              </a:rPr>
              <a:t>Büyüyen ağaçların ve sağlıklı otların olduğu güzel bir arazi var.</a:t>
            </a:r>
          </a:p>
          <a:p>
            <a:r>
              <a:rPr lang="pl-PL" dirty="0">
                <a:cs typeface="Calibri"/>
              </a:rPr>
              <a:t>Çiftçi Pietro, tahıllarını orada yetiştirmeye başlamak istiyor. Ağaçları keser ve bitkileri kaldırır, alanı boş bir alana dönüştürür. Slaytlarda göreceğiniz alt katman, alttaki organizmalara ne olduğunu gösterir.</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10</a:t>
            </a:fld>
            <a:endParaRPr lang="en-GB"/>
          </a:p>
        </p:txBody>
      </p:sp>
    </p:spTree>
    <p:extLst>
      <p:ext uri="{BB962C8B-B14F-4D97-AF65-F5344CB8AC3E}">
        <p14:creationId xmlns:p14="http://schemas.microsoft.com/office/powerpoint/2010/main" val="1254064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Dopo che l’area è stata svuotata, usa trattori pesanti per muovere il suolo attraverso l’aratura così che può piantare il suo grano. Questo processo distrugge il terriccio di cui abbiamo parlato prima e disturba le connessioni e la vita all’interno del suolo. Lui vuole far crescere solo un tipo di grano. Questa pratica viene chiamata una monocultura.</a:t>
            </a:r>
            <a:endParaRPr lang="de-DE" sz="1200" kern="1200" dirty="0">
              <a:solidFill>
                <a:schemeClr val="tx1"/>
              </a:solidFill>
              <a:effectLst/>
              <a:latin typeface="+mn-lt"/>
              <a:ea typeface="+mn-ea"/>
              <a:cs typeface="+mn-cs"/>
            </a:endParaRPr>
          </a:p>
          <a:p>
            <a:pPr>
              <a:defRPr/>
            </a:pPr>
            <a:endParaRPr lang="en-GB" dirty="0"/>
          </a:p>
          <a:p>
            <a:pPr>
              <a:defRPr/>
            </a:pPr>
            <a:r>
              <a:rPr lang="en-GB" dirty="0"/>
              <a:t>After the area is emptied,</a:t>
            </a:r>
            <a:r>
              <a:rPr lang="pl-PL" dirty="0"/>
              <a:t> </a:t>
            </a:r>
            <a:r>
              <a:rPr lang="en-GB" dirty="0"/>
              <a:t>he uses his heavy tractor to move the soil around through ploughing so he can plant his grains. This is destroying the top layer we mentioned and disturbing the connections and life inside the soil. He only wants to grow one type of grain. This practice is called monoculture. </a:t>
            </a:r>
            <a:endParaRPr lang="tr-TR" dirty="0"/>
          </a:p>
          <a:p>
            <a:pPr>
              <a:defRPr/>
            </a:pPr>
            <a:endParaRPr lang="tr-TR" dirty="0"/>
          </a:p>
          <a:p>
            <a:pPr>
              <a:defRPr/>
            </a:pPr>
            <a:r>
              <a:rPr lang="en-GB" dirty="0"/>
              <a:t>Alan </a:t>
            </a:r>
            <a:r>
              <a:rPr lang="en-GB" dirty="0" err="1"/>
              <a:t>boşaltıldıktan</a:t>
            </a:r>
            <a:r>
              <a:rPr lang="en-GB" dirty="0"/>
              <a:t> </a:t>
            </a:r>
            <a:r>
              <a:rPr lang="en-GB" dirty="0" err="1"/>
              <a:t>sonra</a:t>
            </a:r>
            <a:r>
              <a:rPr lang="en-GB" dirty="0"/>
              <a:t>, </a:t>
            </a:r>
            <a:r>
              <a:rPr lang="en-GB" dirty="0" err="1"/>
              <a:t>ağır</a:t>
            </a:r>
            <a:r>
              <a:rPr lang="en-GB" dirty="0"/>
              <a:t> </a:t>
            </a:r>
            <a:r>
              <a:rPr lang="en-GB" dirty="0" err="1"/>
              <a:t>traktörünü</a:t>
            </a:r>
            <a:r>
              <a:rPr lang="en-GB" dirty="0"/>
              <a:t> </a:t>
            </a:r>
            <a:r>
              <a:rPr lang="en-GB" dirty="0" err="1"/>
              <a:t>kullanarak</a:t>
            </a:r>
            <a:r>
              <a:rPr lang="en-GB" dirty="0"/>
              <a:t> </a:t>
            </a:r>
            <a:r>
              <a:rPr lang="en-GB" dirty="0" err="1"/>
              <a:t>toprağı</a:t>
            </a:r>
            <a:r>
              <a:rPr lang="en-GB" dirty="0"/>
              <a:t> </a:t>
            </a:r>
            <a:r>
              <a:rPr lang="en-GB" dirty="0" err="1"/>
              <a:t>sürmek</a:t>
            </a:r>
            <a:r>
              <a:rPr lang="en-GB" dirty="0"/>
              <a:t> </a:t>
            </a:r>
            <a:r>
              <a:rPr lang="en-GB" dirty="0" err="1"/>
              <a:t>için</a:t>
            </a:r>
            <a:r>
              <a:rPr lang="en-GB" dirty="0"/>
              <a:t> </a:t>
            </a:r>
            <a:r>
              <a:rPr lang="en-GB" dirty="0" err="1"/>
              <a:t>tahıllarını</a:t>
            </a:r>
            <a:r>
              <a:rPr lang="en-GB" dirty="0"/>
              <a:t> </a:t>
            </a:r>
            <a:r>
              <a:rPr lang="en-GB" dirty="0" err="1"/>
              <a:t>ekebilir</a:t>
            </a:r>
            <a:r>
              <a:rPr lang="en-GB" dirty="0"/>
              <a:t>. Bu </a:t>
            </a:r>
            <a:r>
              <a:rPr lang="en-GB" dirty="0" err="1"/>
              <a:t>bahsettiğimiz</a:t>
            </a:r>
            <a:r>
              <a:rPr lang="en-GB" dirty="0"/>
              <a:t> </a:t>
            </a:r>
            <a:r>
              <a:rPr lang="en-GB" dirty="0" err="1"/>
              <a:t>üst</a:t>
            </a:r>
            <a:r>
              <a:rPr lang="en-GB" dirty="0"/>
              <a:t> </a:t>
            </a:r>
            <a:r>
              <a:rPr lang="en-GB" dirty="0" err="1"/>
              <a:t>tabakayı</a:t>
            </a:r>
            <a:r>
              <a:rPr lang="en-GB" dirty="0"/>
              <a:t> </a:t>
            </a:r>
            <a:r>
              <a:rPr lang="en-GB" dirty="0" err="1"/>
              <a:t>tahrip</a:t>
            </a:r>
            <a:r>
              <a:rPr lang="en-GB" dirty="0"/>
              <a:t> </a:t>
            </a:r>
            <a:r>
              <a:rPr lang="en-GB" dirty="0" err="1"/>
              <a:t>etmekte</a:t>
            </a:r>
            <a:r>
              <a:rPr lang="en-GB" dirty="0"/>
              <a:t> </a:t>
            </a:r>
            <a:r>
              <a:rPr lang="en-GB" dirty="0" err="1"/>
              <a:t>ve</a:t>
            </a:r>
            <a:r>
              <a:rPr lang="en-GB" dirty="0"/>
              <a:t> </a:t>
            </a:r>
            <a:r>
              <a:rPr lang="en-GB" dirty="0" err="1"/>
              <a:t>toprak</a:t>
            </a:r>
            <a:r>
              <a:rPr lang="en-GB" dirty="0"/>
              <a:t> </a:t>
            </a:r>
            <a:r>
              <a:rPr lang="en-GB" dirty="0" err="1"/>
              <a:t>içindeki</a:t>
            </a:r>
            <a:r>
              <a:rPr lang="en-GB" dirty="0"/>
              <a:t> </a:t>
            </a:r>
            <a:r>
              <a:rPr lang="en-GB" dirty="0" err="1"/>
              <a:t>bağlantıları</a:t>
            </a:r>
            <a:r>
              <a:rPr lang="en-GB" dirty="0"/>
              <a:t> </a:t>
            </a:r>
            <a:r>
              <a:rPr lang="en-GB" dirty="0" err="1"/>
              <a:t>ve</a:t>
            </a:r>
            <a:r>
              <a:rPr lang="en-GB" dirty="0"/>
              <a:t> </a:t>
            </a:r>
            <a:r>
              <a:rPr lang="en-GB" dirty="0" err="1"/>
              <a:t>yaşamı</a:t>
            </a:r>
            <a:r>
              <a:rPr lang="en-GB" dirty="0"/>
              <a:t> </a:t>
            </a:r>
            <a:r>
              <a:rPr lang="en-GB" dirty="0" err="1"/>
              <a:t>bozmaktadır</a:t>
            </a:r>
            <a:r>
              <a:rPr lang="en-GB" dirty="0"/>
              <a:t>. </a:t>
            </a:r>
            <a:r>
              <a:rPr lang="en-GB" dirty="0" err="1"/>
              <a:t>Sadece</a:t>
            </a:r>
            <a:r>
              <a:rPr lang="en-GB" dirty="0"/>
              <a:t> </a:t>
            </a:r>
            <a:r>
              <a:rPr lang="en-GB" dirty="0" err="1"/>
              <a:t>bir</a:t>
            </a:r>
            <a:r>
              <a:rPr lang="en-GB" dirty="0"/>
              <a:t> </a:t>
            </a:r>
            <a:r>
              <a:rPr lang="en-GB" dirty="0" err="1"/>
              <a:t>tür</a:t>
            </a:r>
            <a:r>
              <a:rPr lang="en-GB" dirty="0"/>
              <a:t> </a:t>
            </a:r>
            <a:r>
              <a:rPr lang="en-GB" dirty="0" err="1"/>
              <a:t>tahıl</a:t>
            </a:r>
            <a:r>
              <a:rPr lang="en-GB" dirty="0"/>
              <a:t> </a:t>
            </a:r>
            <a:r>
              <a:rPr lang="en-GB" dirty="0" err="1"/>
              <a:t>yetiştirmek</a:t>
            </a:r>
            <a:r>
              <a:rPr lang="en-GB" dirty="0"/>
              <a:t> </a:t>
            </a:r>
            <a:r>
              <a:rPr lang="en-GB" dirty="0" err="1"/>
              <a:t>istiyor</a:t>
            </a:r>
            <a:r>
              <a:rPr lang="en-GB" dirty="0"/>
              <a:t>. Bu </a:t>
            </a:r>
            <a:r>
              <a:rPr lang="en-GB" dirty="0" err="1"/>
              <a:t>uygulamaya</a:t>
            </a:r>
            <a:r>
              <a:rPr lang="en-GB" dirty="0"/>
              <a:t> </a:t>
            </a:r>
            <a:r>
              <a:rPr lang="en-GB" dirty="0" err="1"/>
              <a:t>monokültür</a:t>
            </a:r>
            <a:r>
              <a:rPr lang="en-GB" dirty="0"/>
              <a:t> </a:t>
            </a:r>
            <a:r>
              <a:rPr lang="en-GB" dirty="0" err="1"/>
              <a:t>denir</a:t>
            </a:r>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11</a:t>
            </a:fld>
            <a:endParaRPr lang="en-GB"/>
          </a:p>
        </p:txBody>
      </p:sp>
    </p:spTree>
    <p:extLst>
      <p:ext uri="{BB962C8B-B14F-4D97-AF65-F5344CB8AC3E}">
        <p14:creationId xmlns:p14="http://schemas.microsoft.com/office/powerpoint/2010/main" val="61639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Dopo aver piantato, cresce tanto grano sul suo nuovo campo perché il suolo ha ancora vita e nutrienti. Ci sono anche delle piante selvatiche che crescono con le colture di grano e al confine del campo.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Nella monocoltura solo pochi tipi di fiori e animali possono sopravvivere. Per questo soltanto piante al confine forniscono rifugio e cibo per gli animali.</a:t>
            </a:r>
            <a:endParaRPr lang="de-DE" sz="1200" kern="1200" dirty="0">
              <a:solidFill>
                <a:schemeClr val="tx1"/>
              </a:solidFill>
              <a:effectLst/>
              <a:latin typeface="+mn-lt"/>
              <a:ea typeface="+mn-ea"/>
              <a:cs typeface="+mn-cs"/>
            </a:endParaRPr>
          </a:p>
          <a:p>
            <a:endParaRPr lang="en-GB" dirty="0"/>
          </a:p>
          <a:p>
            <a:r>
              <a:rPr lang="en-GB" dirty="0"/>
              <a:t>After planting, many grains grow on his new field because the soil still has some life and nutrients left from what the field was before he disturbed it. There are also some wild plants that grow back with the crops and on the edge of the field. </a:t>
            </a:r>
            <a:endParaRPr lang="en-US" dirty="0"/>
          </a:p>
          <a:p>
            <a:r>
              <a:rPr lang="en-GB" dirty="0"/>
              <a:t>*click*</a:t>
            </a:r>
            <a:endParaRPr lang="en-GB" dirty="0">
              <a:cs typeface="Calibri"/>
            </a:endParaRPr>
          </a:p>
          <a:p>
            <a:r>
              <a:rPr lang="en-GB" dirty="0"/>
              <a:t>Plants on the edge provide shelter and food for different animals that cannot live within the monoculture, because of the little diversity of resources. Only a few flowers can survive within the monoculture and they attract a small number of species.  </a:t>
            </a:r>
            <a:endParaRPr lang="tr-TR" dirty="0"/>
          </a:p>
          <a:p>
            <a:endParaRPr lang="tr-TR" dirty="0"/>
          </a:p>
          <a:p>
            <a:r>
              <a:rPr lang="tr-TR" dirty="0"/>
              <a:t>Ekimden sonra, tarlada birçok tahıl yetişir, çünkü toprakta hala tarlayı bozmadan önce kalan yaşam ve besin maddeleri içerir. Ekinlerle ve tarlanın kenarında tekrar büyüyen bazı yabani bitkiler de vardır. Kaynak çeşitliliğinin az olması nedeniyle monokültür içinde yaşayamayan farklı hayvanlar için barınak ve yiyecek sağlar. Monokültürde sadece bir kaç çiçek hayatta kalabilir ve az sayıda türü barındırır.</a:t>
            </a:r>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12</a:t>
            </a:fld>
            <a:endParaRPr lang="en-GB"/>
          </a:p>
        </p:txBody>
      </p:sp>
    </p:spTree>
    <p:extLst>
      <p:ext uri="{BB962C8B-B14F-4D97-AF65-F5344CB8AC3E}">
        <p14:creationId xmlns:p14="http://schemas.microsoft.com/office/powerpoint/2010/main" val="1726899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Pietro pensa che deve spruzzare prodotti chimici sul suo campo per sbarazzarsi delle “erbacce” e degli insetti “dannosi”. Però non realizza che uccide tutti gli insetti benefici, le piante e gli organismi nella terra. </a:t>
            </a:r>
            <a:r>
              <a:rPr lang="en-US" sz="1200" kern="1200" dirty="0" err="1">
                <a:solidFill>
                  <a:schemeClr val="tx1"/>
                </a:solidFill>
                <a:effectLst/>
                <a:latin typeface="+mn-lt"/>
                <a:ea typeface="+mn-ea"/>
                <a:cs typeface="+mn-cs"/>
              </a:rPr>
              <a:t>Questo</a:t>
            </a:r>
            <a:r>
              <a:rPr lang="en-US" sz="1200" kern="1200" dirty="0">
                <a:solidFill>
                  <a:schemeClr val="tx1"/>
                </a:solidFill>
                <a:effectLst/>
                <a:latin typeface="+mn-lt"/>
                <a:ea typeface="+mn-ea"/>
                <a:cs typeface="+mn-cs"/>
              </a:rPr>
              <a:t> cambia </a:t>
            </a:r>
            <a:r>
              <a:rPr lang="en-US" sz="1200" kern="1200" dirty="0" err="1">
                <a:solidFill>
                  <a:schemeClr val="tx1"/>
                </a:solidFill>
                <a:effectLst/>
                <a:latin typeface="+mn-lt"/>
                <a:ea typeface="+mn-ea"/>
                <a:cs typeface="+mn-cs"/>
              </a:rPr>
              <a:t>l’equilibrio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naturale</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suolo</a:t>
            </a:r>
            <a:r>
              <a:rPr lang="en-US"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endParaRPr lang="en-GB" dirty="0"/>
          </a:p>
          <a:p>
            <a:r>
              <a:rPr lang="en-GB" dirty="0"/>
              <a:t>Pietro thinks that he has to spray his field with chemicals to get rid of the weeds and harmful insects. He does not realise that it also kills all the beneficial insects, plants and soil organisms. This changes the natural balance of this soil.</a:t>
            </a:r>
            <a:endParaRPr lang="tr-TR" dirty="0"/>
          </a:p>
          <a:p>
            <a:endParaRPr lang="tr-TR" dirty="0"/>
          </a:p>
          <a:p>
            <a:r>
              <a:rPr lang="en-US" dirty="0"/>
              <a:t>Pietro, </a:t>
            </a:r>
            <a:r>
              <a:rPr lang="en-US" dirty="0" err="1"/>
              <a:t>yabani</a:t>
            </a:r>
            <a:r>
              <a:rPr lang="en-US" dirty="0"/>
              <a:t> </a:t>
            </a:r>
            <a:r>
              <a:rPr lang="en-US" dirty="0" err="1"/>
              <a:t>otlardan</a:t>
            </a:r>
            <a:r>
              <a:rPr lang="en-US" dirty="0"/>
              <a:t> </a:t>
            </a:r>
            <a:r>
              <a:rPr lang="en-US" dirty="0" err="1"/>
              <a:t>ve</a:t>
            </a:r>
            <a:r>
              <a:rPr lang="en-US" dirty="0"/>
              <a:t> </a:t>
            </a:r>
            <a:r>
              <a:rPr lang="en-US" dirty="0" err="1"/>
              <a:t>zararlı</a:t>
            </a:r>
            <a:r>
              <a:rPr lang="en-US" dirty="0"/>
              <a:t> </a:t>
            </a:r>
            <a:r>
              <a:rPr lang="en-US" dirty="0" err="1"/>
              <a:t>böceklerden</a:t>
            </a:r>
            <a:r>
              <a:rPr lang="en-US" dirty="0"/>
              <a:t> </a:t>
            </a:r>
            <a:r>
              <a:rPr lang="en-US" dirty="0" err="1"/>
              <a:t>kurtulmak</a:t>
            </a:r>
            <a:r>
              <a:rPr lang="en-US" dirty="0"/>
              <a:t> </a:t>
            </a:r>
            <a:r>
              <a:rPr lang="en-US" dirty="0" err="1"/>
              <a:t>için</a:t>
            </a:r>
            <a:r>
              <a:rPr lang="en-US" dirty="0"/>
              <a:t> </a:t>
            </a:r>
            <a:r>
              <a:rPr lang="en-US" dirty="0" err="1"/>
              <a:t>tarlasını</a:t>
            </a:r>
            <a:r>
              <a:rPr lang="tr-TR" dirty="0" err="1"/>
              <a:t>nda</a:t>
            </a:r>
            <a:r>
              <a:rPr lang="en-US" dirty="0"/>
              <a:t> </a:t>
            </a:r>
            <a:r>
              <a:rPr lang="en-US" dirty="0" err="1"/>
              <a:t>kimyasal</a:t>
            </a:r>
            <a:r>
              <a:rPr lang="tr-TR" dirty="0"/>
              <a:t> </a:t>
            </a:r>
            <a:r>
              <a:rPr lang="tr-TR" dirty="0" err="1"/>
              <a:t>kullamanın</a:t>
            </a:r>
            <a:r>
              <a:rPr lang="en-US" dirty="0"/>
              <a:t> </a:t>
            </a:r>
            <a:r>
              <a:rPr lang="en-US" dirty="0" err="1"/>
              <a:t>zorun</a:t>
            </a:r>
            <a:r>
              <a:rPr lang="tr-TR" dirty="0" err="1"/>
              <a:t>lu</a:t>
            </a:r>
            <a:r>
              <a:rPr lang="en-US" dirty="0"/>
              <a:t> </a:t>
            </a:r>
            <a:r>
              <a:rPr lang="en-US" dirty="0" err="1"/>
              <a:t>olduğunu</a:t>
            </a:r>
            <a:r>
              <a:rPr lang="en-US" dirty="0"/>
              <a:t> </a:t>
            </a:r>
            <a:r>
              <a:rPr lang="en-US" dirty="0" err="1"/>
              <a:t>düşünüyor</a:t>
            </a:r>
            <a:r>
              <a:rPr lang="en-US" dirty="0"/>
              <a:t>. </a:t>
            </a:r>
            <a:r>
              <a:rPr lang="en-US" dirty="0" err="1"/>
              <a:t>Tüm</a:t>
            </a:r>
            <a:r>
              <a:rPr lang="en-US" dirty="0"/>
              <a:t> </a:t>
            </a:r>
            <a:r>
              <a:rPr lang="en-US" dirty="0" err="1"/>
              <a:t>faydalı</a:t>
            </a:r>
            <a:r>
              <a:rPr lang="en-US" dirty="0"/>
              <a:t> </a:t>
            </a:r>
            <a:r>
              <a:rPr lang="en-US" dirty="0" err="1"/>
              <a:t>böcekleri</a:t>
            </a:r>
            <a:r>
              <a:rPr lang="en-US" dirty="0"/>
              <a:t>, </a:t>
            </a:r>
            <a:r>
              <a:rPr lang="en-US" dirty="0" err="1"/>
              <a:t>bitkileri</a:t>
            </a:r>
            <a:r>
              <a:rPr lang="en-US" dirty="0"/>
              <a:t> </a:t>
            </a:r>
            <a:r>
              <a:rPr lang="en-US" dirty="0" err="1"/>
              <a:t>ve</a:t>
            </a:r>
            <a:r>
              <a:rPr lang="en-US" dirty="0"/>
              <a:t> </a:t>
            </a:r>
            <a:r>
              <a:rPr lang="en-US" dirty="0" err="1"/>
              <a:t>toprak</a:t>
            </a:r>
            <a:r>
              <a:rPr lang="en-US" dirty="0"/>
              <a:t> </a:t>
            </a:r>
            <a:r>
              <a:rPr lang="en-US" dirty="0" err="1"/>
              <a:t>organizmalarını</a:t>
            </a:r>
            <a:r>
              <a:rPr lang="en-US" dirty="0"/>
              <a:t> da </a:t>
            </a:r>
            <a:r>
              <a:rPr lang="en-US" dirty="0" err="1"/>
              <a:t>öldürdüğünün</a:t>
            </a:r>
            <a:r>
              <a:rPr lang="en-US" dirty="0"/>
              <a:t> </a:t>
            </a:r>
            <a:r>
              <a:rPr lang="en-US" dirty="0" err="1"/>
              <a:t>farkında</a:t>
            </a:r>
            <a:r>
              <a:rPr lang="en-US" dirty="0"/>
              <a:t> </a:t>
            </a:r>
            <a:r>
              <a:rPr lang="en-US" dirty="0" err="1"/>
              <a:t>değil</a:t>
            </a:r>
            <a:r>
              <a:rPr lang="en-US" dirty="0"/>
              <a:t>. Bu, </a:t>
            </a:r>
            <a:r>
              <a:rPr lang="en-US" dirty="0" err="1"/>
              <a:t>bu</a:t>
            </a:r>
            <a:r>
              <a:rPr lang="en-US" dirty="0"/>
              <a:t> </a:t>
            </a:r>
            <a:r>
              <a:rPr lang="en-US" dirty="0" err="1"/>
              <a:t>toprağın</a:t>
            </a:r>
            <a:r>
              <a:rPr lang="en-US" dirty="0"/>
              <a:t> </a:t>
            </a:r>
            <a:r>
              <a:rPr lang="en-US" dirty="0" err="1"/>
              <a:t>doğal</a:t>
            </a:r>
            <a:r>
              <a:rPr lang="en-US" dirty="0"/>
              <a:t> </a:t>
            </a:r>
            <a:r>
              <a:rPr lang="en-US" dirty="0" err="1"/>
              <a:t>dengesini</a:t>
            </a:r>
            <a:r>
              <a:rPr lang="en-US" dirty="0"/>
              <a:t> </a:t>
            </a:r>
            <a:r>
              <a:rPr lang="en-US" dirty="0" err="1"/>
              <a:t>değiştirir</a:t>
            </a:r>
            <a:r>
              <a:rPr lang="en-US" dirty="0"/>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13</a:t>
            </a:fld>
            <a:endParaRPr lang="en-GB"/>
          </a:p>
        </p:txBody>
      </p:sp>
    </p:spTree>
    <p:extLst>
      <p:ext uri="{BB962C8B-B14F-4D97-AF65-F5344CB8AC3E}">
        <p14:creationId xmlns:p14="http://schemas.microsoft.com/office/powerpoint/2010/main" val="3543563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In estate, Pietro raccoglie il suo grano con trattori pesanti e lascia il campo vuoto per l’inverno che è anche dannoso per il suolo. </a:t>
            </a:r>
            <a:r>
              <a:rPr lang="en-US" sz="1200" kern="1200" dirty="0">
                <a:solidFill>
                  <a:schemeClr val="tx1"/>
                </a:solidFill>
                <a:effectLst/>
                <a:latin typeface="+mn-lt"/>
                <a:ea typeface="+mn-ea"/>
                <a:cs typeface="+mn-cs"/>
              </a:rPr>
              <a:t>Ora vi </a:t>
            </a:r>
            <a:r>
              <a:rPr lang="en-US" sz="1200" kern="1200" dirty="0" err="1">
                <a:solidFill>
                  <a:schemeClr val="tx1"/>
                </a:solidFill>
                <a:effectLst/>
                <a:latin typeface="+mn-lt"/>
                <a:ea typeface="+mn-ea"/>
                <a:cs typeface="+mn-cs"/>
              </a:rPr>
              <a:t>spieghiamo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perché</a:t>
            </a:r>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en-GB" dirty="0"/>
          </a:p>
          <a:p>
            <a:r>
              <a:rPr lang="en-GB" dirty="0"/>
              <a:t>In summer, he collects his grains with heavy machinery and leaves the field bare for the winter, which is also bad for the soil.</a:t>
            </a:r>
            <a:endParaRPr lang="tr-TR" dirty="0"/>
          </a:p>
          <a:p>
            <a:endParaRPr lang="tr-TR" dirty="0"/>
          </a:p>
          <a:p>
            <a:r>
              <a:rPr lang="en-US" dirty="0" err="1"/>
              <a:t>Yazın</a:t>
            </a:r>
            <a:r>
              <a:rPr lang="en-US" dirty="0"/>
              <a:t> </a:t>
            </a:r>
            <a:r>
              <a:rPr lang="en-US" dirty="0" err="1"/>
              <a:t>ağır</a:t>
            </a:r>
            <a:r>
              <a:rPr lang="en-US" dirty="0"/>
              <a:t> </a:t>
            </a:r>
            <a:r>
              <a:rPr lang="en-US" dirty="0" err="1"/>
              <a:t>makinelerle</a:t>
            </a:r>
            <a:r>
              <a:rPr lang="en-US" dirty="0"/>
              <a:t> </a:t>
            </a:r>
            <a:r>
              <a:rPr lang="en-US" dirty="0" err="1"/>
              <a:t>tahıllarını</a:t>
            </a:r>
            <a:r>
              <a:rPr lang="en-US" dirty="0"/>
              <a:t> </a:t>
            </a:r>
            <a:r>
              <a:rPr lang="en-US" dirty="0" err="1"/>
              <a:t>toplar</a:t>
            </a:r>
            <a:r>
              <a:rPr lang="en-US" dirty="0"/>
              <a:t> </a:t>
            </a:r>
            <a:r>
              <a:rPr lang="en-US" dirty="0" err="1"/>
              <a:t>ve</a:t>
            </a:r>
            <a:r>
              <a:rPr lang="en-US" dirty="0"/>
              <a:t> </a:t>
            </a:r>
            <a:r>
              <a:rPr lang="en-US" dirty="0" err="1"/>
              <a:t>tarlayı</a:t>
            </a:r>
            <a:r>
              <a:rPr lang="en-US" dirty="0"/>
              <a:t> </a:t>
            </a:r>
            <a:r>
              <a:rPr lang="en-US" dirty="0" err="1"/>
              <a:t>kış</a:t>
            </a:r>
            <a:r>
              <a:rPr lang="en-US" dirty="0"/>
              <a:t> </a:t>
            </a:r>
            <a:r>
              <a:rPr lang="en-US" dirty="0" err="1"/>
              <a:t>için</a:t>
            </a:r>
            <a:r>
              <a:rPr lang="en-US" dirty="0"/>
              <a:t> </a:t>
            </a:r>
            <a:r>
              <a:rPr lang="en-US" dirty="0" err="1"/>
              <a:t>çırılçıplak</a:t>
            </a:r>
            <a:r>
              <a:rPr lang="en-US" dirty="0"/>
              <a:t> </a:t>
            </a:r>
            <a:r>
              <a:rPr lang="en-US" dirty="0" err="1"/>
              <a:t>bırakır</a:t>
            </a:r>
            <a:r>
              <a:rPr lang="en-US" dirty="0"/>
              <a:t>, </a:t>
            </a:r>
            <a:r>
              <a:rPr lang="en-US" dirty="0" err="1"/>
              <a:t>bu</a:t>
            </a:r>
            <a:r>
              <a:rPr lang="en-US" dirty="0"/>
              <a:t> da </a:t>
            </a:r>
            <a:r>
              <a:rPr lang="en-US" dirty="0" err="1"/>
              <a:t>toprağa</a:t>
            </a:r>
            <a:r>
              <a:rPr lang="en-US" dirty="0"/>
              <a:t> da </a:t>
            </a:r>
            <a:r>
              <a:rPr lang="en-US" dirty="0" err="1"/>
              <a:t>zararlıdır</a:t>
            </a:r>
            <a:r>
              <a:rPr lang="en-US" dirty="0"/>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14</a:t>
            </a:fld>
            <a:endParaRPr lang="en-GB"/>
          </a:p>
        </p:txBody>
      </p:sp>
    </p:spTree>
    <p:extLst>
      <p:ext uri="{BB962C8B-B14F-4D97-AF65-F5344CB8AC3E}">
        <p14:creationId xmlns:p14="http://schemas.microsoft.com/office/powerpoint/2010/main" val="2277208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Durante l’inverno, il suolo nudo non è protetto dal vento forte. Questo soffia via e peggiora una parte importante dell’ humus, trasformandolo in polvere. </a:t>
            </a:r>
            <a:r>
              <a:rPr lang="en-US" sz="1200" kern="1200" dirty="0" err="1">
                <a:solidFill>
                  <a:schemeClr val="tx1"/>
                </a:solidFill>
                <a:effectLst/>
                <a:latin typeface="+mn-lt"/>
                <a:ea typeface="+mn-ea"/>
                <a:cs typeface="+mn-cs"/>
              </a:rPr>
              <a:t>Questo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fenomeno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chiamato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erosione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eolica</a:t>
            </a:r>
            <a:r>
              <a:rPr lang="en-US"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endParaRPr lang="pl-PL" dirty="0"/>
          </a:p>
          <a:p>
            <a:r>
              <a:rPr lang="pl-PL" dirty="0" err="1"/>
              <a:t>Over</a:t>
            </a:r>
            <a:r>
              <a:rPr lang="pl-PL" dirty="0"/>
              <a:t> </a:t>
            </a:r>
            <a:r>
              <a:rPr lang="pl-PL" dirty="0" err="1"/>
              <a:t>winter</a:t>
            </a:r>
            <a:r>
              <a:rPr lang="pl-PL" dirty="0"/>
              <a:t>, </a:t>
            </a:r>
            <a:r>
              <a:rPr lang="pl-PL" dirty="0" err="1"/>
              <a:t>uncovered</a:t>
            </a:r>
            <a:r>
              <a:rPr lang="pl-PL" dirty="0"/>
              <a:t> </a:t>
            </a:r>
            <a:r>
              <a:rPr lang="pl-PL" dirty="0" err="1"/>
              <a:t>soil</a:t>
            </a:r>
            <a:r>
              <a:rPr lang="pl-PL" dirty="0"/>
              <a:t> </a:t>
            </a:r>
            <a:r>
              <a:rPr lang="pl-PL" dirty="0" err="1"/>
              <a:t>is</a:t>
            </a:r>
            <a:r>
              <a:rPr lang="pl-PL" dirty="0"/>
              <a:t> not </a:t>
            </a:r>
            <a:r>
              <a:rPr lang="pl-PL" dirty="0" err="1"/>
              <a:t>protected</a:t>
            </a:r>
            <a:r>
              <a:rPr lang="pl-PL" dirty="0"/>
              <a:t> from the </a:t>
            </a:r>
            <a:r>
              <a:rPr lang="pl-PL" dirty="0" err="1"/>
              <a:t>strong</a:t>
            </a:r>
            <a:r>
              <a:rPr lang="pl-PL" dirty="0"/>
              <a:t> wind. Wind </a:t>
            </a:r>
            <a:r>
              <a:rPr lang="pl-PL" dirty="0" err="1"/>
              <a:t>blows</a:t>
            </a:r>
            <a:r>
              <a:rPr lang="pl-PL" dirty="0"/>
              <a:t> </a:t>
            </a:r>
            <a:r>
              <a:rPr lang="pl-PL" dirty="0" err="1"/>
              <a:t>away</a:t>
            </a:r>
            <a:r>
              <a:rPr lang="pl-PL" dirty="0"/>
              <a:t> and </a:t>
            </a:r>
            <a:r>
              <a:rPr lang="pl-PL" dirty="0" err="1"/>
              <a:t>degrades</a:t>
            </a:r>
            <a:r>
              <a:rPr lang="pl-PL" dirty="0"/>
              <a:t> </a:t>
            </a:r>
            <a:r>
              <a:rPr lang="pl-PL" dirty="0" err="1"/>
              <a:t>an</a:t>
            </a:r>
            <a:r>
              <a:rPr lang="pl-PL" dirty="0"/>
              <a:t> </a:t>
            </a:r>
            <a:r>
              <a:rPr lang="pl-PL" dirty="0" err="1"/>
              <a:t>important</a:t>
            </a:r>
            <a:r>
              <a:rPr lang="pl-PL" dirty="0"/>
              <a:t> part of the </a:t>
            </a:r>
            <a:r>
              <a:rPr lang="pl-PL" dirty="0" err="1"/>
              <a:t>topsoil</a:t>
            </a:r>
            <a:r>
              <a:rPr lang="pl-PL" dirty="0"/>
              <a:t>, </a:t>
            </a:r>
            <a:r>
              <a:rPr lang="pl-PL" dirty="0" err="1"/>
              <a:t>turning</a:t>
            </a:r>
            <a:r>
              <a:rPr lang="pl-PL" dirty="0"/>
              <a:t> </a:t>
            </a:r>
            <a:r>
              <a:rPr lang="pl-PL" dirty="0" err="1"/>
              <a:t>it</a:t>
            </a:r>
            <a:r>
              <a:rPr lang="pl-PL" dirty="0"/>
              <a:t> </a:t>
            </a:r>
            <a:r>
              <a:rPr lang="pl-PL" dirty="0" err="1"/>
              <a:t>into</a:t>
            </a:r>
            <a:r>
              <a:rPr lang="pl-PL" dirty="0"/>
              <a:t> </a:t>
            </a:r>
            <a:r>
              <a:rPr lang="pl-PL" dirty="0" err="1"/>
              <a:t>dust</a:t>
            </a:r>
            <a:r>
              <a:rPr lang="pl-PL" dirty="0"/>
              <a:t>. This is called wind erosion. </a:t>
            </a:r>
            <a:endParaRPr lang="tr-TR" dirty="0"/>
          </a:p>
          <a:p>
            <a:endParaRPr lang="tr-TR" dirty="0"/>
          </a:p>
          <a:p>
            <a:r>
              <a:rPr lang="pl-PL" dirty="0"/>
              <a:t>Kış boyunca, açıkta kalan toprak kuvvetli rüzgardan korunmaz. Rüzgar esiyor ve üst toprağın önemli bir bölümünü bozarak onu toza dönüştürüyor. Buna rüzgar erozyonu denir.</a:t>
            </a:r>
          </a:p>
          <a:p>
            <a:endParaRPr lang="pl-PL" dirty="0">
              <a:cs typeface="Calibri"/>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15</a:t>
            </a:fld>
            <a:endParaRPr lang="en-GB"/>
          </a:p>
        </p:txBody>
      </p:sp>
    </p:spTree>
    <p:extLst>
      <p:ext uri="{BB962C8B-B14F-4D97-AF65-F5344CB8AC3E}">
        <p14:creationId xmlns:p14="http://schemas.microsoft.com/office/powerpoint/2010/main" val="2289459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Dopo, quando piove pure l’acqua ne porta via ancora una grande </a:t>
            </a:r>
            <a:r>
              <a:rPr lang="it-IT" sz="1200" kern="1200" dirty="0" err="1">
                <a:solidFill>
                  <a:schemeClr val="tx1"/>
                </a:solidFill>
                <a:effectLst/>
                <a:latin typeface="+mn-lt"/>
                <a:ea typeface="+mn-ea"/>
                <a:cs typeface="+mn-cs"/>
              </a:rPr>
              <a:t>quantitá</a:t>
            </a:r>
            <a:r>
              <a:rPr lang="it-IT" sz="1200" kern="1200" dirty="0">
                <a:solidFill>
                  <a:schemeClr val="tx1"/>
                </a:solidFill>
                <a:effectLst/>
                <a:latin typeface="+mn-lt"/>
                <a:ea typeface="+mn-ea"/>
                <a:cs typeface="+mn-cs"/>
              </a:rPr>
              <a:t>. Questo processo si chiama “erosione idrica”. </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Siccome una parte dell’humus è già stata erosa, il resto del suolo non mantiene più bene l’acqua come prima.</a:t>
            </a:r>
            <a:endParaRPr lang="de-DE" sz="1200" kern="1200" dirty="0">
              <a:solidFill>
                <a:schemeClr val="tx1"/>
              </a:solidFill>
              <a:effectLst/>
              <a:latin typeface="+mn-lt"/>
              <a:ea typeface="+mn-ea"/>
              <a:cs typeface="+mn-cs"/>
            </a:endParaRPr>
          </a:p>
          <a:p>
            <a:endParaRPr lang="pl-PL" dirty="0"/>
          </a:p>
          <a:p>
            <a:r>
              <a:rPr lang="pl-PL" dirty="0" err="1"/>
              <a:t>Later</a:t>
            </a:r>
            <a:r>
              <a:rPr lang="pl-PL" dirty="0"/>
              <a:t>, </a:t>
            </a:r>
            <a:r>
              <a:rPr lang="pl-PL" dirty="0" err="1"/>
              <a:t>when</a:t>
            </a:r>
            <a:r>
              <a:rPr lang="pl-PL" dirty="0"/>
              <a:t> </a:t>
            </a:r>
            <a:r>
              <a:rPr lang="pl-PL" dirty="0" err="1"/>
              <a:t>it</a:t>
            </a:r>
            <a:r>
              <a:rPr lang="pl-PL" dirty="0"/>
              <a:t> </a:t>
            </a:r>
            <a:r>
              <a:rPr lang="pl-PL" dirty="0" err="1"/>
              <a:t>rains</a:t>
            </a:r>
            <a:r>
              <a:rPr lang="pl-PL" dirty="0"/>
              <a:t>, the </a:t>
            </a:r>
            <a:r>
              <a:rPr lang="pl-PL" dirty="0" err="1"/>
              <a:t>water</a:t>
            </a:r>
            <a:r>
              <a:rPr lang="pl-PL" dirty="0"/>
              <a:t> </a:t>
            </a:r>
            <a:r>
              <a:rPr lang="pl-PL" dirty="0" err="1"/>
              <a:t>also</a:t>
            </a:r>
            <a:r>
              <a:rPr lang="pl-PL" dirty="0"/>
              <a:t> </a:t>
            </a:r>
            <a:r>
              <a:rPr lang="pl-PL" dirty="0" err="1"/>
              <a:t>washes</a:t>
            </a:r>
            <a:r>
              <a:rPr lang="pl-PL" dirty="0"/>
              <a:t> </a:t>
            </a:r>
            <a:r>
              <a:rPr lang="pl-PL" dirty="0" err="1"/>
              <a:t>it</a:t>
            </a:r>
            <a:r>
              <a:rPr lang="pl-PL" dirty="0"/>
              <a:t> </a:t>
            </a:r>
            <a:r>
              <a:rPr lang="pl-PL" dirty="0" err="1"/>
              <a:t>away</a:t>
            </a:r>
            <a:r>
              <a:rPr lang="pl-PL" dirty="0"/>
              <a:t> </a:t>
            </a:r>
            <a:r>
              <a:rPr lang="pl-PL" dirty="0" err="1"/>
              <a:t>even</a:t>
            </a:r>
            <a:r>
              <a:rPr lang="pl-PL" dirty="0"/>
              <a:t> </a:t>
            </a:r>
            <a:r>
              <a:rPr lang="pl-PL" dirty="0" err="1"/>
              <a:t>more</a:t>
            </a:r>
            <a:r>
              <a:rPr lang="pl-PL" dirty="0"/>
              <a:t>. </a:t>
            </a:r>
            <a:r>
              <a:rPr lang="pl-PL" dirty="0" err="1"/>
              <a:t>This</a:t>
            </a:r>
            <a:r>
              <a:rPr lang="pl-PL" dirty="0"/>
              <a:t> </a:t>
            </a:r>
            <a:r>
              <a:rPr lang="pl-PL" dirty="0" err="1"/>
              <a:t>is</a:t>
            </a:r>
            <a:r>
              <a:rPr lang="pl-PL" dirty="0"/>
              <a:t> </a:t>
            </a:r>
            <a:r>
              <a:rPr lang="pl-PL" dirty="0" err="1"/>
              <a:t>called</a:t>
            </a:r>
            <a:r>
              <a:rPr lang="pl-PL" dirty="0"/>
              <a:t> </a:t>
            </a:r>
            <a:r>
              <a:rPr lang="pl-PL" dirty="0" err="1"/>
              <a:t>water</a:t>
            </a:r>
            <a:r>
              <a:rPr lang="pl-PL" dirty="0"/>
              <a:t> </a:t>
            </a:r>
            <a:r>
              <a:rPr lang="pl-PL" dirty="0" err="1"/>
              <a:t>erosion</a:t>
            </a:r>
            <a:r>
              <a:rPr lang="pl-PL" dirty="0"/>
              <a:t>. </a:t>
            </a:r>
            <a:r>
              <a:rPr lang="pl-PL" dirty="0" err="1"/>
              <a:t>Since</a:t>
            </a:r>
            <a:r>
              <a:rPr lang="pl-PL" dirty="0"/>
              <a:t> </a:t>
            </a:r>
            <a:r>
              <a:rPr lang="pl-PL" dirty="0" err="1"/>
              <a:t>some</a:t>
            </a:r>
            <a:r>
              <a:rPr lang="pl-PL" dirty="0"/>
              <a:t> of the humus </a:t>
            </a:r>
            <a:r>
              <a:rPr lang="pl-PL" dirty="0" err="1"/>
              <a:t>has</a:t>
            </a:r>
            <a:r>
              <a:rPr lang="pl-PL" dirty="0"/>
              <a:t> </a:t>
            </a:r>
            <a:r>
              <a:rPr lang="pl-PL" dirty="0" err="1"/>
              <a:t>been</a:t>
            </a:r>
            <a:r>
              <a:rPr lang="pl-PL" dirty="0"/>
              <a:t> </a:t>
            </a:r>
            <a:r>
              <a:rPr lang="pl-PL" dirty="0" err="1"/>
              <a:t>eroded</a:t>
            </a:r>
            <a:r>
              <a:rPr lang="pl-PL" dirty="0"/>
              <a:t> </a:t>
            </a:r>
            <a:r>
              <a:rPr lang="pl-PL" dirty="0" err="1"/>
              <a:t>already</a:t>
            </a:r>
            <a:r>
              <a:rPr lang="pl-PL" dirty="0"/>
              <a:t>, the </a:t>
            </a:r>
            <a:r>
              <a:rPr lang="pl-PL" dirty="0" err="1"/>
              <a:t>leftover</a:t>
            </a:r>
            <a:r>
              <a:rPr lang="pl-PL" dirty="0"/>
              <a:t> </a:t>
            </a:r>
            <a:r>
              <a:rPr lang="pl-PL" dirty="0" err="1"/>
              <a:t>soil</a:t>
            </a:r>
            <a:r>
              <a:rPr lang="pl-PL" dirty="0"/>
              <a:t> </a:t>
            </a:r>
            <a:r>
              <a:rPr lang="pl-PL" dirty="0" err="1"/>
              <a:t>does</a:t>
            </a:r>
            <a:r>
              <a:rPr lang="pl-PL" dirty="0"/>
              <a:t> not </a:t>
            </a:r>
            <a:r>
              <a:rPr lang="pl-PL" dirty="0" err="1"/>
              <a:t>retain</a:t>
            </a:r>
            <a:r>
              <a:rPr lang="pl-PL" dirty="0"/>
              <a:t> </a:t>
            </a:r>
            <a:r>
              <a:rPr lang="pl-PL" dirty="0" err="1"/>
              <a:t>water</a:t>
            </a:r>
            <a:r>
              <a:rPr lang="pl-PL" dirty="0"/>
              <a:t> </a:t>
            </a:r>
            <a:r>
              <a:rPr lang="pl-PL" dirty="0" err="1"/>
              <a:t>well</a:t>
            </a:r>
            <a:r>
              <a:rPr lang="pl-PL" dirty="0"/>
              <a:t> </a:t>
            </a:r>
            <a:r>
              <a:rPr lang="pl-PL" dirty="0" err="1"/>
              <a:t>anymore</a:t>
            </a:r>
            <a:r>
              <a:rPr lang="pl-PL" dirty="0"/>
              <a:t>. </a:t>
            </a:r>
            <a:endParaRPr lang="en-US" dirty="0"/>
          </a:p>
          <a:p>
            <a:endParaRPr lang="tr-TR" dirty="0">
              <a:cs typeface="+mn-lt"/>
            </a:endParaRPr>
          </a:p>
          <a:p>
            <a:r>
              <a:rPr lang="en-US" dirty="0" err="1">
                <a:cs typeface="+mn-lt"/>
              </a:rPr>
              <a:t>Daha</a:t>
            </a:r>
            <a:r>
              <a:rPr lang="en-US" dirty="0">
                <a:cs typeface="+mn-lt"/>
              </a:rPr>
              <a:t> </a:t>
            </a:r>
            <a:r>
              <a:rPr lang="en-US" dirty="0" err="1">
                <a:cs typeface="+mn-lt"/>
              </a:rPr>
              <a:t>sonra</a:t>
            </a:r>
            <a:r>
              <a:rPr lang="en-US" dirty="0">
                <a:cs typeface="+mn-lt"/>
              </a:rPr>
              <a:t> </a:t>
            </a:r>
            <a:r>
              <a:rPr lang="en-US" dirty="0" err="1">
                <a:cs typeface="+mn-lt"/>
              </a:rPr>
              <a:t>yağmur</a:t>
            </a:r>
            <a:r>
              <a:rPr lang="en-US" dirty="0">
                <a:cs typeface="+mn-lt"/>
              </a:rPr>
              <a:t> </a:t>
            </a:r>
            <a:r>
              <a:rPr lang="en-US" dirty="0" err="1">
                <a:cs typeface="+mn-lt"/>
              </a:rPr>
              <a:t>yağdığında</a:t>
            </a:r>
            <a:r>
              <a:rPr lang="en-US" dirty="0">
                <a:cs typeface="+mn-lt"/>
              </a:rPr>
              <a:t>, </a:t>
            </a:r>
            <a:r>
              <a:rPr lang="en-US" dirty="0" err="1">
                <a:cs typeface="+mn-lt"/>
              </a:rPr>
              <a:t>su</a:t>
            </a:r>
            <a:r>
              <a:rPr lang="en-US" dirty="0">
                <a:cs typeface="+mn-lt"/>
              </a:rPr>
              <a:t> </a:t>
            </a:r>
            <a:r>
              <a:rPr lang="en-US" dirty="0" err="1">
                <a:cs typeface="+mn-lt"/>
              </a:rPr>
              <a:t>onu</a:t>
            </a:r>
            <a:r>
              <a:rPr lang="en-US" dirty="0">
                <a:cs typeface="+mn-lt"/>
              </a:rPr>
              <a:t> </a:t>
            </a:r>
            <a:r>
              <a:rPr lang="en-US" dirty="0" err="1">
                <a:cs typeface="+mn-lt"/>
              </a:rPr>
              <a:t>daha</a:t>
            </a:r>
            <a:r>
              <a:rPr lang="en-US" dirty="0">
                <a:cs typeface="+mn-lt"/>
              </a:rPr>
              <a:t> da </a:t>
            </a:r>
            <a:r>
              <a:rPr lang="en-US" dirty="0" err="1">
                <a:cs typeface="+mn-lt"/>
              </a:rPr>
              <a:t>fazla</a:t>
            </a:r>
            <a:r>
              <a:rPr lang="en-US" dirty="0">
                <a:cs typeface="+mn-lt"/>
              </a:rPr>
              <a:t> </a:t>
            </a:r>
            <a:r>
              <a:rPr lang="en-US" dirty="0" err="1">
                <a:cs typeface="+mn-lt"/>
              </a:rPr>
              <a:t>yıkar</a:t>
            </a:r>
            <a:r>
              <a:rPr lang="en-US" dirty="0">
                <a:cs typeface="+mn-lt"/>
              </a:rPr>
              <a:t>. Buna </a:t>
            </a:r>
            <a:r>
              <a:rPr lang="en-US" dirty="0" err="1">
                <a:cs typeface="+mn-lt"/>
              </a:rPr>
              <a:t>su</a:t>
            </a:r>
            <a:r>
              <a:rPr lang="en-US" dirty="0">
                <a:cs typeface="+mn-lt"/>
              </a:rPr>
              <a:t> </a:t>
            </a:r>
            <a:r>
              <a:rPr lang="en-US" dirty="0" err="1">
                <a:cs typeface="+mn-lt"/>
              </a:rPr>
              <a:t>erozyonu</a:t>
            </a:r>
            <a:r>
              <a:rPr lang="en-US" dirty="0">
                <a:cs typeface="+mn-lt"/>
              </a:rPr>
              <a:t> </a:t>
            </a:r>
            <a:r>
              <a:rPr lang="en-US" dirty="0" err="1">
                <a:cs typeface="+mn-lt"/>
              </a:rPr>
              <a:t>denir</a:t>
            </a:r>
            <a:r>
              <a:rPr lang="en-US" dirty="0">
                <a:cs typeface="+mn-lt"/>
              </a:rPr>
              <a:t>. </a:t>
            </a:r>
            <a:r>
              <a:rPr lang="en-US" dirty="0" err="1">
                <a:cs typeface="+mn-lt"/>
              </a:rPr>
              <a:t>Humusun</a:t>
            </a:r>
            <a:r>
              <a:rPr lang="en-US" dirty="0">
                <a:cs typeface="+mn-lt"/>
              </a:rPr>
              <a:t> </a:t>
            </a:r>
            <a:r>
              <a:rPr lang="en-US" dirty="0" err="1">
                <a:cs typeface="+mn-lt"/>
              </a:rPr>
              <a:t>bir</a:t>
            </a:r>
            <a:r>
              <a:rPr lang="en-US" dirty="0">
                <a:cs typeface="+mn-lt"/>
              </a:rPr>
              <a:t> </a:t>
            </a:r>
            <a:r>
              <a:rPr lang="en-US" dirty="0" err="1">
                <a:cs typeface="+mn-lt"/>
              </a:rPr>
              <a:t>kısmı</a:t>
            </a:r>
            <a:r>
              <a:rPr lang="en-US" dirty="0">
                <a:cs typeface="+mn-lt"/>
              </a:rPr>
              <a:t> </a:t>
            </a:r>
            <a:r>
              <a:rPr lang="en-US" dirty="0" err="1">
                <a:cs typeface="+mn-lt"/>
              </a:rPr>
              <a:t>zaten</a:t>
            </a:r>
            <a:r>
              <a:rPr lang="en-US" dirty="0">
                <a:cs typeface="+mn-lt"/>
              </a:rPr>
              <a:t> </a:t>
            </a:r>
            <a:r>
              <a:rPr lang="en-US" dirty="0" err="1">
                <a:cs typeface="+mn-lt"/>
              </a:rPr>
              <a:t>aşınmış</a:t>
            </a:r>
            <a:r>
              <a:rPr lang="en-US" dirty="0">
                <a:cs typeface="+mn-lt"/>
              </a:rPr>
              <a:t> </a:t>
            </a:r>
            <a:r>
              <a:rPr lang="en-US" dirty="0" err="1">
                <a:cs typeface="+mn-lt"/>
              </a:rPr>
              <a:t>olduğundan</a:t>
            </a:r>
            <a:r>
              <a:rPr lang="en-US" dirty="0">
                <a:cs typeface="+mn-lt"/>
              </a:rPr>
              <a:t>, </a:t>
            </a:r>
            <a:r>
              <a:rPr lang="en-US" dirty="0" err="1">
                <a:cs typeface="+mn-lt"/>
              </a:rPr>
              <a:t>arta</a:t>
            </a:r>
            <a:r>
              <a:rPr lang="en-US" dirty="0">
                <a:cs typeface="+mn-lt"/>
              </a:rPr>
              <a:t> </a:t>
            </a:r>
            <a:r>
              <a:rPr lang="en-US" dirty="0" err="1">
                <a:cs typeface="+mn-lt"/>
              </a:rPr>
              <a:t>kalan</a:t>
            </a:r>
            <a:r>
              <a:rPr lang="en-US" dirty="0">
                <a:cs typeface="+mn-lt"/>
              </a:rPr>
              <a:t> </a:t>
            </a:r>
            <a:r>
              <a:rPr lang="en-US" dirty="0" err="1">
                <a:cs typeface="+mn-lt"/>
              </a:rPr>
              <a:t>toprak</a:t>
            </a:r>
            <a:r>
              <a:rPr lang="en-US" dirty="0">
                <a:cs typeface="+mn-lt"/>
              </a:rPr>
              <a:t> </a:t>
            </a:r>
            <a:r>
              <a:rPr lang="en-US" dirty="0" err="1">
                <a:cs typeface="+mn-lt"/>
              </a:rPr>
              <a:t>artık</a:t>
            </a:r>
            <a:r>
              <a:rPr lang="en-US" dirty="0">
                <a:cs typeface="+mn-lt"/>
              </a:rPr>
              <a:t> </a:t>
            </a:r>
            <a:r>
              <a:rPr lang="en-US" dirty="0" err="1">
                <a:cs typeface="+mn-lt"/>
              </a:rPr>
              <a:t>suyu</a:t>
            </a:r>
            <a:r>
              <a:rPr lang="en-US" dirty="0">
                <a:cs typeface="+mn-lt"/>
              </a:rPr>
              <a:t> iyi </a:t>
            </a:r>
            <a:r>
              <a:rPr lang="en-US" dirty="0" err="1">
                <a:cs typeface="+mn-lt"/>
              </a:rPr>
              <a:t>tutamaz</a:t>
            </a:r>
            <a:r>
              <a:rPr lang="en-US" dirty="0">
                <a:cs typeface="+mn-lt"/>
              </a:rPr>
              <a:t>.</a:t>
            </a:r>
            <a:br>
              <a:rPr lang="en-US" dirty="0">
                <a:cs typeface="+mn-lt"/>
              </a:rPr>
            </a:b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16</a:t>
            </a:fld>
            <a:endParaRPr lang="en-GB"/>
          </a:p>
        </p:txBody>
      </p:sp>
    </p:spTree>
    <p:extLst>
      <p:ext uri="{BB962C8B-B14F-4D97-AF65-F5344CB8AC3E}">
        <p14:creationId xmlns:p14="http://schemas.microsoft.com/office/powerpoint/2010/main" val="2078611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Dopo tutti questi danni, il terreno scuro e sano si è trasformato in un terreno chiaro, secco e polveroso. Proprio come il terreno povero che vi abbiamo fatto vedere prima. Ma Pietro non nota questo cambiamento.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Durante i prossimi raccolti ha continuato ad usare trattori pesanti, arando e spruzzando sostanze chimiche tossiche, distruggendo il suolo ancora di più, lasciandolo malato e senza materia organica. Meno grano è cresciuto con il tempo perché le piante non hanno ricevuto abbastanza nutrienti dal suolo danneggiato. </a:t>
            </a:r>
            <a:r>
              <a:rPr lang="en-US" sz="1200" kern="1200" dirty="0">
                <a:solidFill>
                  <a:schemeClr val="tx1"/>
                </a:solidFill>
                <a:effectLst/>
                <a:latin typeface="+mn-lt"/>
                <a:ea typeface="+mn-ea"/>
                <a:cs typeface="+mn-cs"/>
              </a:rPr>
              <a:t>Pietro </a:t>
            </a:r>
            <a:r>
              <a:rPr lang="en-US" sz="1200" kern="1200" dirty="0" err="1">
                <a:solidFill>
                  <a:schemeClr val="tx1"/>
                </a:solidFill>
                <a:effectLst/>
                <a:latin typeface="+mn-lt"/>
                <a:ea typeface="+mn-ea"/>
                <a:cs typeface="+mn-cs"/>
              </a:rPr>
              <a:t>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confuso</a:t>
            </a:r>
            <a:r>
              <a:rPr lang="en-US" sz="1200" kern="1200" dirty="0">
                <a:solidFill>
                  <a:schemeClr val="tx1"/>
                </a:solidFill>
                <a:effectLst/>
                <a:latin typeface="+mn-lt"/>
                <a:ea typeface="+mn-ea"/>
                <a:cs typeface="+mn-cs"/>
              </a:rPr>
              <a:t> e triste.</a:t>
            </a:r>
            <a:endParaRPr lang="de-DE" sz="1200" kern="1200" dirty="0">
              <a:solidFill>
                <a:schemeClr val="tx1"/>
              </a:solidFill>
              <a:effectLst/>
              <a:latin typeface="+mn-lt"/>
              <a:ea typeface="+mn-ea"/>
              <a:cs typeface="+mn-cs"/>
            </a:endParaRPr>
          </a:p>
          <a:p>
            <a:endParaRPr lang="en-GB" dirty="0"/>
          </a:p>
          <a:p>
            <a:r>
              <a:rPr lang="en-GB" dirty="0"/>
              <a:t>After all this damage, the dark healthy soil has turned pale, dry and dusty. Just like the bad soil that we showed you before. Pietro does not notice this change.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During next harvests he continued using heavy machines, ploughing, spraying toxic chemicals, destroying the soil even more so it is left without organic matter and unhealthy. Less grains grew with time because the plants did not get enough nutrients from the unhealthy and damaged soil. </a:t>
            </a:r>
            <a:r>
              <a:rPr lang="it-IT" sz="1200" kern="1200" dirty="0">
                <a:solidFill>
                  <a:schemeClr val="tx1"/>
                </a:solidFill>
                <a:effectLst/>
                <a:latin typeface="+mn-lt"/>
                <a:ea typeface="+mn-ea"/>
                <a:cs typeface="+mn-cs"/>
              </a:rPr>
              <a:t>Pietro is confused and sad. </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err="1">
                <a:solidFill>
                  <a:schemeClr val="tx1"/>
                </a:solidFill>
                <a:effectLst/>
                <a:latin typeface="+mn-lt"/>
                <a:ea typeface="+mn-ea"/>
                <a:cs typeface="+mn-cs"/>
              </a:rPr>
              <a:t>Bütün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bu</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tahribattan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sonra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koyu</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renkli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sağlıklı</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toprak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soluk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kuru</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tozlu</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geldi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Tıpkı</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daha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önce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gösterdiğimiz</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kötü</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toprak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gibi</a:t>
            </a:r>
            <a:r>
              <a:rPr lang="de-DE" sz="1200" kern="1200" dirty="0">
                <a:solidFill>
                  <a:schemeClr val="tx1"/>
                </a:solidFill>
                <a:effectLst/>
                <a:latin typeface="+mn-lt"/>
                <a:ea typeface="+mn-ea"/>
                <a:cs typeface="+mn-cs"/>
              </a:rPr>
              <a:t>. Pietro </a:t>
            </a:r>
            <a:r>
              <a:rPr lang="de-DE" sz="1200" kern="1200" dirty="0" err="1">
                <a:solidFill>
                  <a:schemeClr val="tx1"/>
                </a:solidFill>
                <a:effectLst/>
                <a:latin typeface="+mn-lt"/>
                <a:ea typeface="+mn-ea"/>
                <a:cs typeface="+mn-cs"/>
              </a:rPr>
              <a:t>bu</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değişikliği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fark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etmez</a:t>
            </a:r>
            <a:r>
              <a:rPr lang="de-D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err="1">
                <a:solidFill>
                  <a:schemeClr val="tx1"/>
                </a:solidFill>
                <a:effectLst/>
                <a:latin typeface="+mn-lt"/>
                <a:ea typeface="+mn-ea"/>
                <a:cs typeface="+mn-cs"/>
              </a:rPr>
              <a:t>Sonraki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hasatlarda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ağır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makineler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kullanmaya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saban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sürmeye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zehirli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kimyasallar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püskürtmeye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toprağı</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daha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fazla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tahrip</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ederek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organik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maddesiz</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sağlıksız</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kalmaya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devam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etti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Bitkiler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sağlıksız</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hasarlı</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topraktan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yeterli</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besin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alamadıkları</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için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zamanla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daha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az</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tahıl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büyüdü</a:t>
            </a:r>
            <a:r>
              <a:rPr lang="de-DE" sz="1200" kern="1200" dirty="0">
                <a:solidFill>
                  <a:schemeClr val="tx1"/>
                </a:solidFill>
                <a:effectLst/>
                <a:latin typeface="+mn-lt"/>
                <a:ea typeface="+mn-ea"/>
                <a:cs typeface="+mn-cs"/>
              </a:rPr>
              <a:t>. Pietro </a:t>
            </a:r>
            <a:r>
              <a:rPr lang="de-DE" sz="1200" kern="1200" dirty="0" err="1">
                <a:solidFill>
                  <a:schemeClr val="tx1"/>
                </a:solidFill>
                <a:effectLst/>
                <a:latin typeface="+mn-lt"/>
                <a:ea typeface="+mn-ea"/>
                <a:cs typeface="+mn-cs"/>
              </a:rPr>
              <a:t>şaşkın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üzgün</a:t>
            </a:r>
            <a:r>
              <a:rPr lang="de-DE" sz="1200" kern="1200" dirty="0">
                <a:solidFill>
                  <a:schemeClr val="tx1"/>
                </a:solidFill>
                <a:effectLst/>
                <a:latin typeface="+mn-lt"/>
                <a:ea typeface="+mn-ea"/>
                <a:cs typeface="+mn-cs"/>
              </a:rPr>
              <a:t>.</a:t>
            </a: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17</a:t>
            </a:fld>
            <a:endParaRPr lang="en-GB"/>
          </a:p>
        </p:txBody>
      </p:sp>
    </p:spTree>
    <p:extLst>
      <p:ext uri="{BB962C8B-B14F-4D97-AF65-F5344CB8AC3E}">
        <p14:creationId xmlns:p14="http://schemas.microsoft.com/office/powerpoint/2010/main" val="1705091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sz="1200"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Questo non succede soltanto a Pietro ma anche a tanti altri agricoltori siciliani.</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Pratiche agricole intensive lasciano il suolo malato, facile da erodere e seccarsi. Questo processo di degradazione è chiamato desertificazione.</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Un terzo del terreno siciliano è degradato fino alla profondità delle radici.</a:t>
            </a:r>
            <a:endParaRPr lang="de-DE" sz="1200" kern="1200" dirty="0">
              <a:solidFill>
                <a:schemeClr val="tx1"/>
              </a:solidFill>
              <a:effectLst/>
              <a:latin typeface="+mn-lt"/>
              <a:ea typeface="+mn-ea"/>
              <a:cs typeface="+mn-cs"/>
            </a:endParaRPr>
          </a:p>
          <a:p>
            <a:endParaRPr lang="en-GB" dirty="0"/>
          </a:p>
          <a:p>
            <a:r>
              <a:rPr lang="en-GB" dirty="0"/>
              <a:t>This is not just happening to Pietro but also to farmers all over Sicily.</a:t>
            </a:r>
            <a:r>
              <a:rPr lang="pl-PL" dirty="0">
                <a:cs typeface="Calibri"/>
              </a:rPr>
              <a:t> </a:t>
            </a:r>
            <a:r>
              <a:rPr lang="en-GB" dirty="0"/>
              <a:t>Intensive agricultural practices leave soils unhealthy, easy to erode and dry. This degradation process is called desertification. </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⅓ of Sicilian soil is degraded until the depth of the roots</a:t>
            </a:r>
            <a:r>
              <a:rPr lang="pl-PL" dirty="0"/>
              <a:t>.</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Bu </a:t>
            </a:r>
            <a:r>
              <a:rPr lang="en-GB" dirty="0" err="1">
                <a:cs typeface="Calibri"/>
              </a:rPr>
              <a:t>sadece</a:t>
            </a:r>
            <a:r>
              <a:rPr lang="en-GB" dirty="0">
                <a:cs typeface="Calibri"/>
              </a:rPr>
              <a:t> </a:t>
            </a:r>
            <a:r>
              <a:rPr lang="en-GB" dirty="0" err="1">
                <a:cs typeface="Calibri"/>
              </a:rPr>
              <a:t>Pietro'ya</a:t>
            </a:r>
            <a:r>
              <a:rPr lang="en-GB" dirty="0">
                <a:cs typeface="Calibri"/>
              </a:rPr>
              <a:t> </a:t>
            </a:r>
            <a:r>
              <a:rPr lang="en-GB" dirty="0" err="1">
                <a:cs typeface="Calibri"/>
              </a:rPr>
              <a:t>değil</a:t>
            </a:r>
            <a:r>
              <a:rPr lang="en-GB" dirty="0">
                <a:cs typeface="Calibri"/>
              </a:rPr>
              <a:t>, </a:t>
            </a:r>
            <a:r>
              <a:rPr lang="en-GB" dirty="0" err="1">
                <a:cs typeface="Calibri"/>
              </a:rPr>
              <a:t>aynı</a:t>
            </a:r>
            <a:r>
              <a:rPr lang="en-GB" dirty="0">
                <a:cs typeface="Calibri"/>
              </a:rPr>
              <a:t> </a:t>
            </a:r>
            <a:r>
              <a:rPr lang="en-GB" dirty="0" err="1">
                <a:cs typeface="Calibri"/>
              </a:rPr>
              <a:t>zamanda</a:t>
            </a:r>
            <a:r>
              <a:rPr lang="en-GB" dirty="0">
                <a:cs typeface="Calibri"/>
              </a:rPr>
              <a:t> </a:t>
            </a:r>
            <a:r>
              <a:rPr lang="en-GB" dirty="0" err="1">
                <a:cs typeface="Calibri"/>
              </a:rPr>
              <a:t>tüm</a:t>
            </a:r>
            <a:r>
              <a:rPr lang="en-GB" dirty="0">
                <a:cs typeface="Calibri"/>
              </a:rPr>
              <a:t> </a:t>
            </a:r>
            <a:r>
              <a:rPr lang="en-GB" dirty="0" err="1">
                <a:cs typeface="Calibri"/>
              </a:rPr>
              <a:t>Sicilya'daki</a:t>
            </a:r>
            <a:r>
              <a:rPr lang="en-GB" dirty="0">
                <a:cs typeface="Calibri"/>
              </a:rPr>
              <a:t> </a:t>
            </a:r>
            <a:r>
              <a:rPr lang="en-GB" dirty="0" err="1">
                <a:cs typeface="Calibri"/>
              </a:rPr>
              <a:t>çiftçilere</a:t>
            </a:r>
            <a:r>
              <a:rPr lang="en-GB" dirty="0">
                <a:cs typeface="Calibri"/>
              </a:rPr>
              <a:t> de </a:t>
            </a:r>
            <a:r>
              <a:rPr lang="en-GB" dirty="0" err="1">
                <a:cs typeface="Calibri"/>
              </a:rPr>
              <a:t>oluyor</a:t>
            </a:r>
            <a:r>
              <a:rPr lang="en-GB" dirty="0">
                <a:cs typeface="Calibri"/>
              </a:rPr>
              <a:t>. </a:t>
            </a:r>
            <a:r>
              <a:rPr lang="en-GB" dirty="0" err="1">
                <a:cs typeface="Calibri"/>
              </a:rPr>
              <a:t>Yoğun</a:t>
            </a:r>
            <a:r>
              <a:rPr lang="en-GB" dirty="0">
                <a:cs typeface="Calibri"/>
              </a:rPr>
              <a:t> </a:t>
            </a:r>
            <a:r>
              <a:rPr lang="en-GB" dirty="0" err="1">
                <a:cs typeface="Calibri"/>
              </a:rPr>
              <a:t>tarım</a:t>
            </a:r>
            <a:r>
              <a:rPr lang="en-GB" dirty="0">
                <a:cs typeface="Calibri"/>
              </a:rPr>
              <a:t> </a:t>
            </a:r>
            <a:r>
              <a:rPr lang="en-GB" dirty="0" err="1">
                <a:cs typeface="Calibri"/>
              </a:rPr>
              <a:t>uygulamaları</a:t>
            </a:r>
            <a:r>
              <a:rPr lang="en-GB" dirty="0">
                <a:cs typeface="Calibri"/>
              </a:rPr>
              <a:t>, </a:t>
            </a:r>
            <a:r>
              <a:rPr lang="en-GB" dirty="0" err="1">
                <a:cs typeface="Calibri"/>
              </a:rPr>
              <a:t>toprakları</a:t>
            </a:r>
            <a:r>
              <a:rPr lang="en-GB" dirty="0">
                <a:cs typeface="Calibri"/>
              </a:rPr>
              <a:t> </a:t>
            </a:r>
            <a:r>
              <a:rPr lang="en-GB" dirty="0" err="1">
                <a:cs typeface="Calibri"/>
              </a:rPr>
              <a:t>sağlıksız</a:t>
            </a:r>
            <a:r>
              <a:rPr lang="en-GB" dirty="0">
                <a:cs typeface="Calibri"/>
              </a:rPr>
              <a:t>, </a:t>
            </a:r>
            <a:r>
              <a:rPr lang="en-GB" dirty="0" err="1">
                <a:cs typeface="Calibri"/>
              </a:rPr>
              <a:t>kolay</a:t>
            </a:r>
            <a:r>
              <a:rPr lang="en-GB" dirty="0">
                <a:cs typeface="Calibri"/>
              </a:rPr>
              <a:t> </a:t>
            </a:r>
            <a:r>
              <a:rPr lang="en-GB" dirty="0" err="1">
                <a:cs typeface="Calibri"/>
              </a:rPr>
              <a:t>aşınır</a:t>
            </a:r>
            <a:r>
              <a:rPr lang="en-GB" dirty="0">
                <a:cs typeface="Calibri"/>
              </a:rPr>
              <a:t> </a:t>
            </a:r>
            <a:r>
              <a:rPr lang="en-GB" dirty="0" err="1">
                <a:cs typeface="Calibri"/>
              </a:rPr>
              <a:t>ve</a:t>
            </a:r>
            <a:r>
              <a:rPr lang="en-GB" dirty="0">
                <a:cs typeface="Calibri"/>
              </a:rPr>
              <a:t> kuru </a:t>
            </a:r>
            <a:r>
              <a:rPr lang="en-GB" dirty="0" err="1">
                <a:cs typeface="Calibri"/>
              </a:rPr>
              <a:t>bırakır</a:t>
            </a:r>
            <a:r>
              <a:rPr lang="en-GB" dirty="0">
                <a:cs typeface="Calibri"/>
              </a:rPr>
              <a:t>. Bu </a:t>
            </a:r>
            <a:r>
              <a:rPr lang="en-GB" dirty="0" err="1">
                <a:cs typeface="Calibri"/>
              </a:rPr>
              <a:t>bozulma</a:t>
            </a:r>
            <a:r>
              <a:rPr lang="en-GB" dirty="0">
                <a:cs typeface="Calibri"/>
              </a:rPr>
              <a:t> </a:t>
            </a:r>
            <a:r>
              <a:rPr lang="en-GB" dirty="0" err="1">
                <a:cs typeface="Calibri"/>
              </a:rPr>
              <a:t>sürecine</a:t>
            </a:r>
            <a:r>
              <a:rPr lang="en-GB" dirty="0">
                <a:cs typeface="Calibri"/>
              </a:rPr>
              <a:t> </a:t>
            </a:r>
            <a:r>
              <a:rPr lang="en-GB" dirty="0" err="1">
                <a:cs typeface="Calibri"/>
              </a:rPr>
              <a:t>çölleşme</a:t>
            </a:r>
            <a:r>
              <a:rPr lang="en-GB" dirty="0">
                <a:cs typeface="Calibri"/>
              </a:rPr>
              <a:t> </a:t>
            </a:r>
            <a:r>
              <a:rPr lang="en-GB" dirty="0" err="1">
                <a:cs typeface="Calibri"/>
              </a:rPr>
              <a:t>denir</a:t>
            </a:r>
            <a:r>
              <a:rPr lang="en-GB" dirty="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⅓ </a:t>
            </a:r>
            <a:r>
              <a:rPr lang="en-GB" dirty="0" err="1">
                <a:cs typeface="Calibri"/>
              </a:rPr>
              <a:t>Sicilya</a:t>
            </a:r>
            <a:r>
              <a:rPr lang="en-GB" dirty="0">
                <a:cs typeface="Calibri"/>
              </a:rPr>
              <a:t> </a:t>
            </a:r>
            <a:r>
              <a:rPr lang="en-GB" dirty="0" err="1">
                <a:cs typeface="Calibri"/>
              </a:rPr>
              <a:t>toprağı</a:t>
            </a:r>
            <a:r>
              <a:rPr lang="en-GB" dirty="0">
                <a:cs typeface="Calibri"/>
              </a:rPr>
              <a:t> </a:t>
            </a:r>
            <a:r>
              <a:rPr lang="en-GB" dirty="0" err="1">
                <a:cs typeface="Calibri"/>
              </a:rPr>
              <a:t>köklerin</a:t>
            </a:r>
            <a:r>
              <a:rPr lang="en-GB" dirty="0">
                <a:cs typeface="Calibri"/>
              </a:rPr>
              <a:t> </a:t>
            </a:r>
            <a:r>
              <a:rPr lang="en-GB" dirty="0" err="1">
                <a:cs typeface="Calibri"/>
              </a:rPr>
              <a:t>derinliğine</a:t>
            </a:r>
            <a:r>
              <a:rPr lang="en-GB" dirty="0">
                <a:cs typeface="Calibri"/>
              </a:rPr>
              <a:t> </a:t>
            </a:r>
            <a:r>
              <a:rPr lang="en-GB" dirty="0" err="1">
                <a:cs typeface="Calibri"/>
              </a:rPr>
              <a:t>kadar</a:t>
            </a:r>
            <a:r>
              <a:rPr lang="en-GB" dirty="0">
                <a:cs typeface="Calibri"/>
              </a:rPr>
              <a:t> </a:t>
            </a:r>
            <a:r>
              <a:rPr lang="en-GB" dirty="0" err="1">
                <a:cs typeface="Calibri"/>
              </a:rPr>
              <a:t>bozulur</a:t>
            </a:r>
            <a:r>
              <a:rPr lang="en-GB" dirty="0">
                <a:cs typeface="Calibri"/>
              </a:rPr>
              <a:t>.</a:t>
            </a:r>
          </a:p>
          <a:p>
            <a:br>
              <a:rPr lang="en-US" dirty="0"/>
            </a:b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18</a:t>
            </a:fld>
            <a:endParaRPr lang="en-GB"/>
          </a:p>
        </p:txBody>
      </p:sp>
    </p:spTree>
    <p:extLst>
      <p:ext uri="{BB962C8B-B14F-4D97-AF65-F5344CB8AC3E}">
        <p14:creationId xmlns:p14="http://schemas.microsoft.com/office/powerpoint/2010/main" val="640826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La desertificazione non influenza soltanto la Sicilia.</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Ma è pure un problema globale. I terreni non possono più sostenere la stessa crescita delle piante come nel passato. È un problema molto comune che danneggia l’agricoltura, la biodiversità e influisce sul clima.</a:t>
            </a:r>
            <a:endParaRPr lang="de-DE" sz="1200" kern="1200" dirty="0">
              <a:solidFill>
                <a:schemeClr val="tx1"/>
              </a:solidFill>
              <a:effectLst/>
              <a:latin typeface="+mn-lt"/>
              <a:ea typeface="+mn-ea"/>
              <a:cs typeface="+mn-cs"/>
            </a:endParaRPr>
          </a:p>
          <a:p>
            <a:endParaRPr lang="en-GB" dirty="0"/>
          </a:p>
          <a:p>
            <a:r>
              <a:rPr lang="en-GB" dirty="0"/>
              <a:t>Desertification doesn’t only affect Sicily. It is a worldwide problem. Lands can no longer support the same plant growth like in the past. It’s a very common issue affecting agriculture, biodiversity and climate. </a:t>
            </a:r>
            <a:endParaRPr lang="en-GB" dirty="0">
              <a:cs typeface="Calibri"/>
            </a:endParaRPr>
          </a:p>
          <a:p>
            <a:endParaRPr lang="tr-TR" dirty="0"/>
          </a:p>
          <a:p>
            <a:r>
              <a:rPr lang="en-US" dirty="0" err="1"/>
              <a:t>Çölleşme</a:t>
            </a:r>
            <a:r>
              <a:rPr lang="en-US" dirty="0"/>
              <a:t> </a:t>
            </a:r>
            <a:r>
              <a:rPr lang="en-US" dirty="0" err="1"/>
              <a:t>sadece</a:t>
            </a:r>
            <a:r>
              <a:rPr lang="en-US" dirty="0"/>
              <a:t> </a:t>
            </a:r>
            <a:r>
              <a:rPr lang="en-US" dirty="0" err="1"/>
              <a:t>Sicilya'yı</a:t>
            </a:r>
            <a:r>
              <a:rPr lang="en-US" dirty="0"/>
              <a:t> </a:t>
            </a:r>
            <a:r>
              <a:rPr lang="en-US" dirty="0" err="1"/>
              <a:t>etkilemiyor</a:t>
            </a:r>
            <a:r>
              <a:rPr lang="en-US" dirty="0"/>
              <a:t>. Bu </a:t>
            </a:r>
            <a:r>
              <a:rPr lang="en-US" dirty="0" err="1"/>
              <a:t>dünya</a:t>
            </a:r>
            <a:r>
              <a:rPr lang="en-US" dirty="0"/>
              <a:t> </a:t>
            </a:r>
            <a:r>
              <a:rPr lang="en-US" dirty="0" err="1"/>
              <a:t>çapında</a:t>
            </a:r>
            <a:r>
              <a:rPr lang="en-US" dirty="0"/>
              <a:t> </a:t>
            </a:r>
            <a:r>
              <a:rPr lang="en-US" dirty="0" err="1"/>
              <a:t>bir</a:t>
            </a:r>
            <a:r>
              <a:rPr lang="en-US" dirty="0"/>
              <a:t> </a:t>
            </a:r>
            <a:r>
              <a:rPr lang="en-US" dirty="0" err="1"/>
              <a:t>sorundur</a:t>
            </a:r>
            <a:r>
              <a:rPr lang="en-US" dirty="0"/>
              <a:t>. </a:t>
            </a:r>
            <a:r>
              <a:rPr lang="en-US" dirty="0" err="1"/>
              <a:t>Araziler</a:t>
            </a:r>
            <a:r>
              <a:rPr lang="en-US" dirty="0"/>
              <a:t> </a:t>
            </a:r>
            <a:r>
              <a:rPr lang="en-US" dirty="0" err="1"/>
              <a:t>artık</a:t>
            </a:r>
            <a:r>
              <a:rPr lang="en-US" dirty="0"/>
              <a:t> </a:t>
            </a:r>
            <a:r>
              <a:rPr lang="en-US" dirty="0" err="1"/>
              <a:t>geçmişte</a:t>
            </a:r>
            <a:r>
              <a:rPr lang="en-US" dirty="0"/>
              <a:t> </a:t>
            </a:r>
            <a:r>
              <a:rPr lang="en-US" dirty="0" err="1"/>
              <a:t>olduğu</a:t>
            </a:r>
            <a:r>
              <a:rPr lang="en-US" dirty="0"/>
              <a:t> </a:t>
            </a:r>
            <a:r>
              <a:rPr lang="en-US" dirty="0" err="1"/>
              <a:t>gibi</a:t>
            </a:r>
            <a:r>
              <a:rPr lang="en-US" dirty="0"/>
              <a:t> </a:t>
            </a:r>
            <a:r>
              <a:rPr lang="en-US" dirty="0" err="1"/>
              <a:t>aynı</a:t>
            </a:r>
            <a:r>
              <a:rPr lang="en-US" dirty="0"/>
              <a:t> bitki </a:t>
            </a:r>
            <a:r>
              <a:rPr lang="en-US" dirty="0" err="1"/>
              <a:t>büyümesini</a:t>
            </a:r>
            <a:r>
              <a:rPr lang="en-US" dirty="0"/>
              <a:t> </a:t>
            </a:r>
            <a:r>
              <a:rPr lang="en-US" dirty="0" err="1"/>
              <a:t>destekleyemez</a:t>
            </a:r>
            <a:r>
              <a:rPr lang="en-US" dirty="0"/>
              <a:t>. </a:t>
            </a:r>
            <a:r>
              <a:rPr lang="en-US" dirty="0" err="1"/>
              <a:t>Tarımı</a:t>
            </a:r>
            <a:r>
              <a:rPr lang="en-US" dirty="0"/>
              <a:t>, </a:t>
            </a:r>
            <a:r>
              <a:rPr lang="en-US" dirty="0" err="1"/>
              <a:t>biyolojik</a:t>
            </a:r>
            <a:r>
              <a:rPr lang="en-US" dirty="0"/>
              <a:t> </a:t>
            </a:r>
            <a:r>
              <a:rPr lang="en-US" dirty="0" err="1"/>
              <a:t>çeşitliliği</a:t>
            </a:r>
            <a:r>
              <a:rPr lang="en-US" dirty="0"/>
              <a:t> </a:t>
            </a:r>
            <a:r>
              <a:rPr lang="en-US" dirty="0" err="1"/>
              <a:t>ve</a:t>
            </a:r>
            <a:r>
              <a:rPr lang="en-US" dirty="0"/>
              <a:t> </a:t>
            </a:r>
            <a:r>
              <a:rPr lang="en-US" dirty="0" err="1"/>
              <a:t>iklimi</a:t>
            </a:r>
            <a:r>
              <a:rPr lang="en-US" dirty="0"/>
              <a:t> </a:t>
            </a:r>
            <a:r>
              <a:rPr lang="en-US" dirty="0" err="1"/>
              <a:t>etkileyen</a:t>
            </a:r>
            <a:r>
              <a:rPr lang="en-US" dirty="0"/>
              <a:t> </a:t>
            </a:r>
            <a:r>
              <a:rPr lang="en-US" dirty="0" err="1"/>
              <a:t>çok</a:t>
            </a:r>
            <a:r>
              <a:rPr lang="en-US" dirty="0"/>
              <a:t> </a:t>
            </a:r>
            <a:r>
              <a:rPr lang="en-US" dirty="0" err="1"/>
              <a:t>yaygın</a:t>
            </a:r>
            <a:r>
              <a:rPr lang="en-US" dirty="0"/>
              <a:t> </a:t>
            </a:r>
            <a:r>
              <a:rPr lang="en-US" dirty="0" err="1"/>
              <a:t>bir</a:t>
            </a:r>
            <a:r>
              <a:rPr lang="en-US" dirty="0"/>
              <a:t> </a:t>
            </a:r>
            <a:r>
              <a:rPr lang="en-US" dirty="0" err="1"/>
              <a:t>sorundur</a:t>
            </a:r>
            <a:r>
              <a:rPr lang="en-US" dirty="0"/>
              <a:t>.</a:t>
            </a:r>
            <a:br>
              <a:rPr lang="en-US" dirty="0"/>
            </a:b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19</a:t>
            </a:fld>
            <a:endParaRPr lang="en-GB"/>
          </a:p>
        </p:txBody>
      </p:sp>
    </p:spTree>
    <p:extLst>
      <p:ext uri="{BB962C8B-B14F-4D97-AF65-F5344CB8AC3E}">
        <p14:creationId xmlns:p14="http://schemas.microsoft.com/office/powerpoint/2010/main" val="1138803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Domanda ai bambini: Cosa potete trovare nel suolo?</a:t>
            </a: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a:t>
            </a:r>
            <a:r>
              <a:rPr lang="pl-PL" dirty="0" err="1"/>
              <a:t>click</a:t>
            </a:r>
            <a:r>
              <a:rPr lang="pl-PL" dirty="0"/>
              <a:t>*</a:t>
            </a:r>
            <a:endParaRPr lang="pl-PL" dirty="0">
              <a:cs typeface="Calibri"/>
            </a:endParaRPr>
          </a:p>
          <a:p>
            <a:r>
              <a:rPr lang="it-IT" sz="1200" kern="1200" dirty="0">
                <a:solidFill>
                  <a:schemeClr val="tx1"/>
                </a:solidFill>
                <a:effectLst/>
                <a:latin typeface="+mn-lt"/>
                <a:ea typeface="+mn-ea"/>
                <a:cs typeface="+mn-cs"/>
              </a:rPr>
              <a:t>Risposta: Il suolo è vivo. Ci sono organismi molto piccoli come lombrichi e altri che sono invisibili all’occhio come microbi (microfunghi, cioè piccoli funghi e batteri).</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 </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Infatti, in una manciata di suolo sano ci sono più microorganismi che persone su tutto il pianeta terra.</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Tutti questi organismi sono molto importanti per un terreno fertile. I batteri, funghi e le radici aiutano l’un l’altro a crescere in simbiosi. </a:t>
            </a:r>
            <a:r>
              <a:rPr lang="en-US" sz="1200" kern="1200" dirty="0" err="1">
                <a:solidFill>
                  <a:schemeClr val="tx1"/>
                </a:solidFill>
                <a:effectLst/>
                <a:latin typeface="+mn-lt"/>
                <a:ea typeface="+mn-ea"/>
                <a:cs typeface="+mn-cs"/>
              </a:rPr>
              <a:t>Un’altra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curiosità</a:t>
            </a:r>
            <a:r>
              <a:rPr lang="en-US"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le radici dell’albero sono tanto grandi quanto l’albero in superficie.</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pl-PL" dirty="0" err="1"/>
              <a:t>Question</a:t>
            </a:r>
            <a:r>
              <a:rPr lang="pl-PL" dirty="0"/>
              <a:t> to the </a:t>
            </a:r>
            <a:r>
              <a:rPr lang="pl-PL" dirty="0" err="1"/>
              <a:t>kids</a:t>
            </a:r>
            <a:r>
              <a:rPr lang="pl-PL" dirty="0"/>
              <a:t>: </a:t>
            </a:r>
            <a:r>
              <a:rPr lang="pl-PL" dirty="0" err="1"/>
              <a:t>What</a:t>
            </a:r>
            <a:r>
              <a:rPr lang="pl-PL" dirty="0"/>
              <a:t> </a:t>
            </a:r>
            <a:r>
              <a:rPr lang="pl-PL" dirty="0" err="1"/>
              <a:t>can</a:t>
            </a:r>
            <a:r>
              <a:rPr lang="pl-PL" dirty="0"/>
              <a:t> </a:t>
            </a:r>
            <a:r>
              <a:rPr lang="pl-PL" dirty="0" err="1"/>
              <a:t>you</a:t>
            </a:r>
            <a:r>
              <a:rPr lang="pl-PL" dirty="0"/>
              <a:t> </a:t>
            </a:r>
            <a:r>
              <a:rPr lang="pl-PL" dirty="0" err="1"/>
              <a:t>find</a:t>
            </a:r>
            <a:r>
              <a:rPr lang="pl-PL" dirty="0"/>
              <a:t> in </a:t>
            </a:r>
            <a:r>
              <a:rPr lang="pl-PL" dirty="0" err="1"/>
              <a:t>soil</a:t>
            </a:r>
            <a:r>
              <a:rPr lang="pl-PL" dirty="0"/>
              <a:t>? </a:t>
            </a:r>
            <a:endParaRPr lang="en-US" dirty="0"/>
          </a:p>
          <a:p>
            <a:r>
              <a:rPr lang="pl-PL" dirty="0"/>
              <a:t>*</a:t>
            </a:r>
            <a:r>
              <a:rPr lang="pl-PL" dirty="0" err="1"/>
              <a:t>click</a:t>
            </a:r>
            <a:r>
              <a:rPr lang="pl-PL" dirty="0"/>
              <a:t>*</a:t>
            </a:r>
            <a:endParaRPr lang="pl-PL" dirty="0">
              <a:cs typeface="Calibri"/>
            </a:endParaRPr>
          </a:p>
          <a:p>
            <a:r>
              <a:rPr lang="pl-PL" dirty="0" err="1"/>
              <a:t>Answer</a:t>
            </a:r>
            <a:r>
              <a:rPr lang="pl-PL" dirty="0"/>
              <a:t>: </a:t>
            </a:r>
            <a:r>
              <a:rPr lang="pl-PL" dirty="0" err="1"/>
              <a:t>Soil</a:t>
            </a:r>
            <a:r>
              <a:rPr lang="pl-PL" dirty="0"/>
              <a:t> </a:t>
            </a:r>
            <a:r>
              <a:rPr lang="pl-PL" dirty="0" err="1"/>
              <a:t>is</a:t>
            </a:r>
            <a:r>
              <a:rPr lang="pl-PL" dirty="0"/>
              <a:t> </a:t>
            </a:r>
            <a:r>
              <a:rPr lang="pl-PL" dirty="0" err="1"/>
              <a:t>alive</a:t>
            </a:r>
            <a:r>
              <a:rPr lang="pl-PL" dirty="0"/>
              <a:t>, </a:t>
            </a:r>
            <a:r>
              <a:rPr lang="pl-PL" dirty="0" err="1"/>
              <a:t>there</a:t>
            </a:r>
            <a:r>
              <a:rPr lang="pl-PL" dirty="0"/>
              <a:t> </a:t>
            </a:r>
            <a:r>
              <a:rPr lang="pl-PL" dirty="0" err="1"/>
              <a:t>are</a:t>
            </a:r>
            <a:r>
              <a:rPr lang="pl-PL" dirty="0"/>
              <a:t> </a:t>
            </a:r>
            <a:r>
              <a:rPr lang="pl-PL" dirty="0" err="1"/>
              <a:t>very</a:t>
            </a:r>
            <a:r>
              <a:rPr lang="pl-PL" dirty="0"/>
              <a:t> small </a:t>
            </a:r>
            <a:r>
              <a:rPr lang="pl-PL" dirty="0" err="1"/>
              <a:t>organisms</a:t>
            </a:r>
            <a:r>
              <a:rPr lang="pl-PL" dirty="0"/>
              <a:t> </a:t>
            </a:r>
            <a:r>
              <a:rPr lang="pl-PL" dirty="0" err="1"/>
              <a:t>like</a:t>
            </a:r>
            <a:r>
              <a:rPr lang="pl-PL" dirty="0"/>
              <a:t> </a:t>
            </a:r>
            <a:r>
              <a:rPr lang="pl-PL" dirty="0" err="1"/>
              <a:t>earthworms</a:t>
            </a:r>
            <a:r>
              <a:rPr lang="pl-PL" dirty="0"/>
              <a:t> and </a:t>
            </a:r>
            <a:r>
              <a:rPr lang="pl-PL" dirty="0" err="1"/>
              <a:t>some</a:t>
            </a:r>
            <a:r>
              <a:rPr lang="pl-PL" dirty="0"/>
              <a:t> </a:t>
            </a:r>
            <a:r>
              <a:rPr lang="pl-PL" dirty="0" err="1"/>
              <a:t>that</a:t>
            </a:r>
            <a:r>
              <a:rPr lang="pl-PL" dirty="0"/>
              <a:t> </a:t>
            </a:r>
            <a:r>
              <a:rPr lang="pl-PL" dirty="0" err="1"/>
              <a:t>are</a:t>
            </a:r>
            <a:r>
              <a:rPr lang="pl-PL" dirty="0"/>
              <a:t> </a:t>
            </a:r>
            <a:r>
              <a:rPr lang="pl-PL" dirty="0" err="1"/>
              <a:t>invisible</a:t>
            </a:r>
            <a:r>
              <a:rPr lang="pl-PL" dirty="0"/>
              <a:t> to the </a:t>
            </a:r>
            <a:r>
              <a:rPr lang="pl-PL" dirty="0" err="1"/>
              <a:t>naked</a:t>
            </a:r>
            <a:r>
              <a:rPr lang="pl-PL" dirty="0"/>
              <a:t> </a:t>
            </a:r>
            <a:r>
              <a:rPr lang="pl-PL" dirty="0" err="1"/>
              <a:t>eye</a:t>
            </a:r>
            <a:r>
              <a:rPr lang="pl-PL" dirty="0"/>
              <a:t>- </a:t>
            </a:r>
            <a:r>
              <a:rPr lang="pl-PL" dirty="0" err="1"/>
              <a:t>like</a:t>
            </a:r>
            <a:r>
              <a:rPr lang="pl-PL" dirty="0"/>
              <a:t> </a:t>
            </a:r>
            <a:r>
              <a:rPr lang="pl-PL" dirty="0" err="1"/>
              <a:t>microbes</a:t>
            </a:r>
            <a:r>
              <a:rPr lang="pl-PL" dirty="0"/>
              <a:t> </a:t>
            </a:r>
            <a:r>
              <a:rPr lang="pl-PL" dirty="0" err="1"/>
              <a:t>such</a:t>
            </a:r>
            <a:r>
              <a:rPr lang="pl-PL" dirty="0"/>
              <a:t> as </a:t>
            </a:r>
            <a:r>
              <a:rPr lang="pl-PL" dirty="0" err="1"/>
              <a:t>funghi</a:t>
            </a:r>
            <a:r>
              <a:rPr lang="pl-PL" dirty="0"/>
              <a:t> and </a:t>
            </a:r>
            <a:r>
              <a:rPr lang="pl-PL" dirty="0" err="1"/>
              <a:t>bacteria</a:t>
            </a:r>
            <a:r>
              <a:rPr lang="pl-PL" dirty="0"/>
              <a:t>. </a:t>
            </a:r>
            <a:endParaRPr lang="pl-PL" dirty="0">
              <a:cs typeface="Calibri"/>
            </a:endParaRPr>
          </a:p>
          <a:p>
            <a:r>
              <a:rPr lang="pl-PL" dirty="0"/>
              <a:t>*</a:t>
            </a:r>
            <a:r>
              <a:rPr lang="pl-PL" dirty="0" err="1"/>
              <a:t>click</a:t>
            </a:r>
            <a:r>
              <a:rPr lang="pl-PL" dirty="0"/>
              <a:t>* </a:t>
            </a:r>
            <a:endParaRPr lang="pl-PL" dirty="0">
              <a:cs typeface="Calibri"/>
            </a:endParaRPr>
          </a:p>
          <a:p>
            <a:r>
              <a:rPr lang="pl-PL" dirty="0"/>
              <a:t>In </a:t>
            </a:r>
            <a:r>
              <a:rPr lang="pl-PL" dirty="0" err="1"/>
              <a:t>fact</a:t>
            </a:r>
            <a:r>
              <a:rPr lang="pl-PL" dirty="0"/>
              <a:t>, in a </a:t>
            </a:r>
            <a:r>
              <a:rPr lang="pl-PL" dirty="0" err="1"/>
              <a:t>handful</a:t>
            </a:r>
            <a:r>
              <a:rPr lang="pl-PL" dirty="0"/>
              <a:t> of </a:t>
            </a:r>
            <a:r>
              <a:rPr lang="pl-PL" dirty="0" err="1"/>
              <a:t>healthy</a:t>
            </a:r>
            <a:r>
              <a:rPr lang="pl-PL" dirty="0"/>
              <a:t> </a:t>
            </a:r>
            <a:r>
              <a:rPr lang="pl-PL" dirty="0" err="1"/>
              <a:t>soil</a:t>
            </a:r>
            <a:r>
              <a:rPr lang="pl-PL" dirty="0"/>
              <a:t> </a:t>
            </a:r>
            <a:r>
              <a:rPr lang="pl-PL" dirty="0" err="1"/>
              <a:t>there</a:t>
            </a:r>
            <a:r>
              <a:rPr lang="pl-PL" dirty="0"/>
              <a:t> </a:t>
            </a:r>
            <a:r>
              <a:rPr lang="pl-PL" dirty="0" err="1"/>
              <a:t>are</a:t>
            </a:r>
            <a:r>
              <a:rPr lang="pl-PL" dirty="0"/>
              <a:t> </a:t>
            </a:r>
            <a:r>
              <a:rPr lang="pl-PL" dirty="0" err="1"/>
              <a:t>more</a:t>
            </a:r>
            <a:r>
              <a:rPr lang="pl-PL" dirty="0"/>
              <a:t> </a:t>
            </a:r>
            <a:r>
              <a:rPr lang="pl-PL" dirty="0" err="1"/>
              <a:t>microorganisms</a:t>
            </a:r>
            <a:r>
              <a:rPr lang="pl-PL" dirty="0"/>
              <a:t> </a:t>
            </a:r>
            <a:r>
              <a:rPr lang="pl-PL" dirty="0" err="1"/>
              <a:t>than</a:t>
            </a:r>
            <a:r>
              <a:rPr lang="pl-PL" dirty="0"/>
              <a:t> </a:t>
            </a:r>
            <a:r>
              <a:rPr lang="pl-PL" dirty="0" err="1"/>
              <a:t>people</a:t>
            </a:r>
            <a:r>
              <a:rPr lang="pl-PL" dirty="0"/>
              <a:t> </a:t>
            </a:r>
            <a:r>
              <a:rPr lang="pl-PL" dirty="0" err="1"/>
              <a:t>around</a:t>
            </a:r>
            <a:r>
              <a:rPr lang="pl-PL" dirty="0"/>
              <a:t> the </a:t>
            </a:r>
            <a:r>
              <a:rPr lang="pl-PL" dirty="0" err="1"/>
              <a:t>world</a:t>
            </a:r>
            <a:r>
              <a:rPr lang="pl-PL" dirty="0"/>
              <a:t>.</a:t>
            </a:r>
            <a:endParaRPr lang="pl-PL" dirty="0">
              <a:cs typeface="Calibri"/>
            </a:endParaRPr>
          </a:p>
          <a:p>
            <a:r>
              <a:rPr lang="pl-PL" dirty="0"/>
              <a:t>All </a:t>
            </a:r>
            <a:r>
              <a:rPr lang="pl-PL" dirty="0" err="1"/>
              <a:t>these</a:t>
            </a:r>
            <a:r>
              <a:rPr lang="pl-PL" dirty="0"/>
              <a:t> </a:t>
            </a:r>
            <a:r>
              <a:rPr lang="pl-PL" dirty="0" err="1"/>
              <a:t>are</a:t>
            </a:r>
            <a:r>
              <a:rPr lang="pl-PL" dirty="0"/>
              <a:t> </a:t>
            </a:r>
            <a:r>
              <a:rPr lang="pl-PL" dirty="0" err="1"/>
              <a:t>very</a:t>
            </a:r>
            <a:r>
              <a:rPr lang="pl-PL" dirty="0"/>
              <a:t> </a:t>
            </a:r>
            <a:r>
              <a:rPr lang="pl-PL" dirty="0" err="1"/>
              <a:t>important</a:t>
            </a:r>
            <a:r>
              <a:rPr lang="pl-PL" dirty="0"/>
              <a:t> for </a:t>
            </a:r>
            <a:r>
              <a:rPr lang="pl-PL" dirty="0" err="1"/>
              <a:t>fertile</a:t>
            </a:r>
            <a:r>
              <a:rPr lang="pl-PL" dirty="0"/>
              <a:t>, </a:t>
            </a:r>
            <a:r>
              <a:rPr lang="pl-PL" dirty="0" err="1"/>
              <a:t>healthy</a:t>
            </a:r>
            <a:r>
              <a:rPr lang="pl-PL" dirty="0"/>
              <a:t> </a:t>
            </a:r>
            <a:r>
              <a:rPr lang="pl-PL" dirty="0" err="1"/>
              <a:t>soil</a:t>
            </a:r>
            <a:r>
              <a:rPr lang="pl-PL" dirty="0"/>
              <a:t>. The </a:t>
            </a:r>
            <a:r>
              <a:rPr lang="pl-PL" dirty="0" err="1"/>
              <a:t>bacteria</a:t>
            </a:r>
            <a:r>
              <a:rPr lang="pl-PL" dirty="0"/>
              <a:t>, </a:t>
            </a:r>
            <a:r>
              <a:rPr lang="pl-PL" dirty="0" err="1"/>
              <a:t>funghi</a:t>
            </a:r>
            <a:r>
              <a:rPr lang="pl-PL" dirty="0"/>
              <a:t> and </a:t>
            </a:r>
            <a:r>
              <a:rPr lang="pl-PL" dirty="0" err="1"/>
              <a:t>roots</a:t>
            </a:r>
            <a:r>
              <a:rPr lang="pl-PL" dirty="0"/>
              <a:t> </a:t>
            </a:r>
            <a:r>
              <a:rPr lang="pl-PL" dirty="0" err="1"/>
              <a:t>help</a:t>
            </a:r>
            <a:r>
              <a:rPr lang="pl-PL" dirty="0"/>
              <a:t> </a:t>
            </a:r>
            <a:r>
              <a:rPr lang="pl-PL" dirty="0" err="1"/>
              <a:t>each</a:t>
            </a:r>
            <a:r>
              <a:rPr lang="pl-PL" dirty="0"/>
              <a:t> </a:t>
            </a:r>
            <a:r>
              <a:rPr lang="pl-PL" dirty="0" err="1"/>
              <a:t>other</a:t>
            </a:r>
            <a:r>
              <a:rPr lang="pl-PL" dirty="0"/>
              <a:t> </a:t>
            </a:r>
            <a:r>
              <a:rPr lang="pl-PL" dirty="0" err="1"/>
              <a:t>grow</a:t>
            </a:r>
            <a:r>
              <a:rPr lang="pl-PL" dirty="0"/>
              <a:t> in </a:t>
            </a:r>
            <a:r>
              <a:rPr lang="pl-PL" dirty="0" err="1"/>
              <a:t>symbiosis</a:t>
            </a:r>
            <a:r>
              <a:rPr lang="pl-PL" dirty="0"/>
              <a:t>. </a:t>
            </a:r>
            <a:r>
              <a:rPr lang="pl-PL" dirty="0" err="1"/>
              <a:t>Another</a:t>
            </a:r>
            <a:r>
              <a:rPr lang="pl-PL" dirty="0"/>
              <a:t> </a:t>
            </a:r>
            <a:r>
              <a:rPr lang="pl-PL" dirty="0" err="1"/>
              <a:t>fun</a:t>
            </a:r>
            <a:r>
              <a:rPr lang="pl-PL" dirty="0"/>
              <a:t> </a:t>
            </a:r>
            <a:r>
              <a:rPr lang="pl-PL" dirty="0" err="1"/>
              <a:t>fact</a:t>
            </a:r>
            <a:r>
              <a:rPr lang="pl-PL" dirty="0"/>
              <a:t>: </a:t>
            </a:r>
            <a:endParaRPr lang="pl-PL" dirty="0">
              <a:cs typeface="Calibri"/>
            </a:endParaRPr>
          </a:p>
          <a:p>
            <a:r>
              <a:rPr lang="pl-PL" dirty="0"/>
              <a:t>*</a:t>
            </a:r>
            <a:r>
              <a:rPr lang="pl-PL" dirty="0" err="1"/>
              <a:t>click</a:t>
            </a:r>
            <a:r>
              <a:rPr lang="pl-PL" dirty="0"/>
              <a:t>* </a:t>
            </a:r>
            <a:endParaRPr lang="pl-PL" dirty="0">
              <a:cs typeface="Calibri"/>
            </a:endParaRPr>
          </a:p>
          <a:p>
            <a:r>
              <a:rPr lang="pl-PL" dirty="0"/>
              <a:t>the </a:t>
            </a:r>
            <a:r>
              <a:rPr lang="pl-PL" dirty="0" err="1"/>
              <a:t>roots</a:t>
            </a:r>
            <a:r>
              <a:rPr lang="pl-PL" dirty="0"/>
              <a:t> of the </a:t>
            </a:r>
            <a:r>
              <a:rPr lang="pl-PL" dirty="0" err="1"/>
              <a:t>tree</a:t>
            </a:r>
            <a:r>
              <a:rPr lang="pl-PL" dirty="0"/>
              <a:t> </a:t>
            </a:r>
            <a:r>
              <a:rPr lang="pl-PL" dirty="0" err="1"/>
              <a:t>are</a:t>
            </a:r>
            <a:r>
              <a:rPr lang="pl-PL" dirty="0"/>
              <a:t> </a:t>
            </a:r>
            <a:r>
              <a:rPr lang="pl-PL" dirty="0" err="1"/>
              <a:t>about</a:t>
            </a:r>
            <a:r>
              <a:rPr lang="pl-PL" dirty="0"/>
              <a:t> the same </a:t>
            </a:r>
            <a:r>
              <a:rPr lang="pl-PL" dirty="0" err="1"/>
              <a:t>size</a:t>
            </a:r>
            <a:r>
              <a:rPr lang="pl-PL" dirty="0"/>
              <a:t> as the </a:t>
            </a:r>
            <a:r>
              <a:rPr lang="pl-PL" dirty="0" err="1"/>
              <a:t>tree</a:t>
            </a:r>
            <a:r>
              <a:rPr lang="pl-PL" dirty="0"/>
              <a:t> </a:t>
            </a:r>
            <a:r>
              <a:rPr lang="pl-PL" dirty="0" err="1"/>
              <a:t>above</a:t>
            </a:r>
            <a:r>
              <a:rPr lang="pl-PL" dirty="0"/>
              <a:t> </a:t>
            </a:r>
            <a:r>
              <a:rPr lang="pl-PL" dirty="0" err="1"/>
              <a:t>ground</a:t>
            </a:r>
            <a:r>
              <a:rPr lang="pl-PL" dirty="0"/>
              <a:t>.</a:t>
            </a:r>
          </a:p>
          <a:p>
            <a:endParaRPr lang="tr-TR" dirty="0">
              <a:cs typeface="Calibri"/>
            </a:endParaRPr>
          </a:p>
          <a:p>
            <a:endParaRPr lang="tr-TR" dirty="0">
              <a:cs typeface="Calibri"/>
            </a:endParaRPr>
          </a:p>
          <a:p>
            <a:r>
              <a:rPr lang="tr-TR" dirty="0">
                <a:cs typeface="Calibri"/>
              </a:rPr>
              <a:t>Çocuklara soru: Toprakta ne bulabilirsiniz?</a:t>
            </a:r>
          </a:p>
          <a:p>
            <a:r>
              <a:rPr lang="tr-TR" dirty="0">
                <a:cs typeface="Calibri"/>
              </a:rPr>
              <a:t>Cevap: Toprak canlıdır, solucanlar gibi çok küçük organizmalar vardır ve bazıları çıplak gözle görülemeyen mantar ve bakteri gibi mikroplara benzer.</a:t>
            </a:r>
          </a:p>
          <a:p>
            <a:r>
              <a:rPr lang="tr-TR" dirty="0">
                <a:cs typeface="Calibri"/>
              </a:rPr>
              <a:t>Aslında, bir avuç sağlıklı toprakta dünyadaki insanlardan daha fazla mikroorganizma vardır.</a:t>
            </a:r>
          </a:p>
          <a:p>
            <a:r>
              <a:rPr lang="tr-TR" dirty="0">
                <a:cs typeface="Calibri"/>
              </a:rPr>
              <a:t>Bütün bunlar verimli, sağlıklı topraklar için çok önemlidir. Bakteriler, mantarlar ve kökler, </a:t>
            </a:r>
            <a:r>
              <a:rPr lang="tr-TR" dirty="0" err="1">
                <a:cs typeface="Calibri"/>
              </a:rPr>
              <a:t>simbiyozda</a:t>
            </a:r>
            <a:r>
              <a:rPr lang="tr-TR" dirty="0">
                <a:cs typeface="Calibri"/>
              </a:rPr>
              <a:t> birbirlerinin büyümesine yardımcı olur. Başka bir eğlenceli gerçek:</a:t>
            </a:r>
          </a:p>
          <a:p>
            <a:r>
              <a:rPr lang="tr-TR" dirty="0">
                <a:cs typeface="Calibri"/>
              </a:rPr>
              <a:t>ağacın kökleri, yer üstündeki ağaçla yaklaşık olarak aynı büyüklüktedir.</a:t>
            </a:r>
          </a:p>
          <a:p>
            <a:endParaRPr lang="tr-TR" dirty="0">
              <a:cs typeface="Calibri"/>
            </a:endParaRPr>
          </a:p>
          <a:p>
            <a:endParaRPr lang="pl-PL" dirty="0">
              <a:cs typeface="Calibri"/>
            </a:endParaRPr>
          </a:p>
        </p:txBody>
      </p:sp>
      <p:sp>
        <p:nvSpPr>
          <p:cNvPr id="4" name="Espace réservé du numéro de diapositive 3"/>
          <p:cNvSpPr>
            <a:spLocks noGrp="1"/>
          </p:cNvSpPr>
          <p:nvPr>
            <p:ph type="sldNum" sz="quarter" idx="10"/>
          </p:nvPr>
        </p:nvSpPr>
        <p:spPr/>
        <p:txBody>
          <a:bodyPr/>
          <a:lstStyle/>
          <a:p>
            <a:fld id="{CDFFFE12-632D-44E3-A39E-1016EBADC96C}" type="slidenum">
              <a:rPr lang="mk-MK" smtClean="0"/>
              <a:pPr/>
              <a:t>2</a:t>
            </a:fld>
            <a:endParaRPr lang="mk-MK"/>
          </a:p>
        </p:txBody>
      </p:sp>
    </p:spTree>
    <p:extLst>
      <p:ext uri="{BB962C8B-B14F-4D97-AF65-F5344CB8AC3E}">
        <p14:creationId xmlns:p14="http://schemas.microsoft.com/office/powerpoint/2010/main" val="1228815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Perché influenza il clima? Il suolo secco, nudo, senza materia organica rilascia anidride carbonica nell’aria.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Questo viene aggiunto alle grandi emissioni del CO2 dagli automezzi, fabbriche e altre cose.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en-GB" dirty="0"/>
              <a:t>Why does it affect climate? Dry, bare soil with no organic matter releases CO2 into the air. </a:t>
            </a:r>
            <a:endParaRPr lang="en-US" dirty="0"/>
          </a:p>
          <a:p>
            <a:r>
              <a:rPr lang="en-GB" dirty="0"/>
              <a:t>*click*</a:t>
            </a:r>
            <a:endParaRPr lang="en-GB" dirty="0">
              <a:cs typeface="Calibri"/>
            </a:endParaRPr>
          </a:p>
          <a:p>
            <a:endParaRPr lang="en-GB" dirty="0"/>
          </a:p>
          <a:p>
            <a:r>
              <a:rPr lang="en-GB" dirty="0"/>
              <a:t>This adds to big CO2 emissions from vehicles, factories, and other things. </a:t>
            </a:r>
            <a:endParaRPr lang="en-GB" dirty="0">
              <a:cs typeface="Calibri"/>
            </a:endParaRPr>
          </a:p>
          <a:p>
            <a:r>
              <a:rPr lang="en-GB" dirty="0"/>
              <a:t>*click*</a:t>
            </a:r>
            <a:endParaRPr lang="en-GB" dirty="0">
              <a:cs typeface="Calibri"/>
            </a:endParaRPr>
          </a:p>
          <a:p>
            <a:r>
              <a:rPr lang="en-GB" dirty="0"/>
              <a:t>As the total amount of CO2 in the air increases, the earth becomes hotter. This process is called global warming. </a:t>
            </a:r>
            <a:endParaRPr lang="tr-TR" dirty="0"/>
          </a:p>
          <a:p>
            <a:endParaRPr lang="tr-TR" dirty="0">
              <a:cs typeface="Calibri"/>
            </a:endParaRPr>
          </a:p>
          <a:p>
            <a:endParaRPr lang="tr-TR" dirty="0">
              <a:cs typeface="Calibri"/>
            </a:endParaRPr>
          </a:p>
          <a:p>
            <a:r>
              <a:rPr lang="en-GB" dirty="0" err="1">
                <a:cs typeface="Calibri"/>
              </a:rPr>
              <a:t>Neden</a:t>
            </a:r>
            <a:r>
              <a:rPr lang="en-GB" dirty="0">
                <a:cs typeface="Calibri"/>
              </a:rPr>
              <a:t> </a:t>
            </a:r>
            <a:r>
              <a:rPr lang="en-GB" dirty="0" err="1">
                <a:cs typeface="Calibri"/>
              </a:rPr>
              <a:t>iklimi</a:t>
            </a:r>
            <a:r>
              <a:rPr lang="en-GB" dirty="0">
                <a:cs typeface="Calibri"/>
              </a:rPr>
              <a:t> </a:t>
            </a:r>
            <a:r>
              <a:rPr lang="en-GB" dirty="0" err="1">
                <a:cs typeface="Calibri"/>
              </a:rPr>
              <a:t>etkiler</a:t>
            </a:r>
            <a:r>
              <a:rPr lang="en-GB" dirty="0">
                <a:cs typeface="Calibri"/>
              </a:rPr>
              <a:t>? </a:t>
            </a:r>
            <a:r>
              <a:rPr lang="en-GB" dirty="0" err="1">
                <a:cs typeface="Calibri"/>
              </a:rPr>
              <a:t>Organik</a:t>
            </a:r>
            <a:r>
              <a:rPr lang="en-GB" dirty="0">
                <a:cs typeface="Calibri"/>
              </a:rPr>
              <a:t> </a:t>
            </a:r>
            <a:r>
              <a:rPr lang="en-GB" dirty="0" err="1">
                <a:cs typeface="Calibri"/>
              </a:rPr>
              <a:t>madde</a:t>
            </a:r>
            <a:r>
              <a:rPr lang="en-GB" dirty="0">
                <a:cs typeface="Calibri"/>
              </a:rPr>
              <a:t> </a:t>
            </a:r>
            <a:r>
              <a:rPr lang="en-GB" dirty="0" err="1">
                <a:cs typeface="Calibri"/>
              </a:rPr>
              <a:t>içermeyen</a:t>
            </a:r>
            <a:r>
              <a:rPr lang="en-GB" dirty="0">
                <a:cs typeface="Calibri"/>
              </a:rPr>
              <a:t> kuru, </a:t>
            </a:r>
            <a:r>
              <a:rPr lang="en-GB" dirty="0" err="1">
                <a:cs typeface="Calibri"/>
              </a:rPr>
              <a:t>çıplak</a:t>
            </a:r>
            <a:r>
              <a:rPr lang="en-GB" dirty="0">
                <a:cs typeface="Calibri"/>
              </a:rPr>
              <a:t> </a:t>
            </a:r>
            <a:r>
              <a:rPr lang="en-GB" dirty="0" err="1">
                <a:cs typeface="Calibri"/>
              </a:rPr>
              <a:t>toprak</a:t>
            </a:r>
            <a:r>
              <a:rPr lang="en-GB" dirty="0">
                <a:cs typeface="Calibri"/>
              </a:rPr>
              <a:t>, </a:t>
            </a:r>
            <a:r>
              <a:rPr lang="en-GB" dirty="0" err="1">
                <a:cs typeface="Calibri"/>
              </a:rPr>
              <a:t>havaya</a:t>
            </a:r>
            <a:r>
              <a:rPr lang="en-GB" dirty="0">
                <a:cs typeface="Calibri"/>
              </a:rPr>
              <a:t> CO2 </a:t>
            </a:r>
            <a:r>
              <a:rPr lang="en-GB" dirty="0" err="1">
                <a:cs typeface="Calibri"/>
              </a:rPr>
              <a:t>salar</a:t>
            </a:r>
            <a:r>
              <a:rPr lang="en-GB" dirty="0">
                <a:cs typeface="Calibri"/>
              </a:rPr>
              <a:t>.</a:t>
            </a:r>
          </a:p>
          <a:p>
            <a:endParaRPr lang="en-GB" dirty="0">
              <a:cs typeface="Calibri"/>
            </a:endParaRPr>
          </a:p>
          <a:p>
            <a:endParaRPr lang="en-GB" dirty="0">
              <a:cs typeface="Calibri"/>
            </a:endParaRPr>
          </a:p>
          <a:p>
            <a:r>
              <a:rPr lang="en-GB" dirty="0">
                <a:cs typeface="Calibri"/>
              </a:rPr>
              <a:t>Bu, </a:t>
            </a:r>
            <a:r>
              <a:rPr lang="en-GB" dirty="0" err="1">
                <a:cs typeface="Calibri"/>
              </a:rPr>
              <a:t>araçlardan</a:t>
            </a:r>
            <a:r>
              <a:rPr lang="en-GB" dirty="0">
                <a:cs typeface="Calibri"/>
              </a:rPr>
              <a:t>, </a:t>
            </a:r>
            <a:r>
              <a:rPr lang="en-GB" dirty="0" err="1">
                <a:cs typeface="Calibri"/>
              </a:rPr>
              <a:t>fabrikalardan</a:t>
            </a:r>
            <a:r>
              <a:rPr lang="en-GB" dirty="0">
                <a:cs typeface="Calibri"/>
              </a:rPr>
              <a:t> </a:t>
            </a:r>
            <a:r>
              <a:rPr lang="en-GB" dirty="0" err="1">
                <a:cs typeface="Calibri"/>
              </a:rPr>
              <a:t>ve</a:t>
            </a:r>
            <a:r>
              <a:rPr lang="en-GB" dirty="0">
                <a:cs typeface="Calibri"/>
              </a:rPr>
              <a:t> </a:t>
            </a:r>
            <a:r>
              <a:rPr lang="en-GB" dirty="0" err="1">
                <a:cs typeface="Calibri"/>
              </a:rPr>
              <a:t>diğer</a:t>
            </a:r>
            <a:r>
              <a:rPr lang="en-GB" dirty="0">
                <a:cs typeface="Calibri"/>
              </a:rPr>
              <a:t> </a:t>
            </a:r>
            <a:r>
              <a:rPr lang="en-GB" dirty="0" err="1">
                <a:cs typeface="Calibri"/>
              </a:rPr>
              <a:t>şeylerden</a:t>
            </a:r>
            <a:r>
              <a:rPr lang="en-GB" dirty="0">
                <a:cs typeface="Calibri"/>
              </a:rPr>
              <a:t> </a:t>
            </a:r>
            <a:r>
              <a:rPr lang="en-GB" dirty="0" err="1">
                <a:cs typeface="Calibri"/>
              </a:rPr>
              <a:t>kaynaklanan</a:t>
            </a:r>
            <a:r>
              <a:rPr lang="en-GB" dirty="0">
                <a:cs typeface="Calibri"/>
              </a:rPr>
              <a:t> </a:t>
            </a:r>
            <a:r>
              <a:rPr lang="en-GB" dirty="0" err="1">
                <a:cs typeface="Calibri"/>
              </a:rPr>
              <a:t>büyük</a:t>
            </a:r>
            <a:r>
              <a:rPr lang="en-GB" dirty="0">
                <a:cs typeface="Calibri"/>
              </a:rPr>
              <a:t> CO2 </a:t>
            </a:r>
            <a:r>
              <a:rPr lang="en-GB" dirty="0" err="1">
                <a:cs typeface="Calibri"/>
              </a:rPr>
              <a:t>emisyonlarına</a:t>
            </a:r>
            <a:r>
              <a:rPr lang="en-GB" dirty="0">
                <a:cs typeface="Calibri"/>
              </a:rPr>
              <a:t> </a:t>
            </a:r>
            <a:r>
              <a:rPr lang="en-GB" dirty="0" err="1">
                <a:cs typeface="Calibri"/>
              </a:rPr>
              <a:t>katkıda</a:t>
            </a:r>
            <a:r>
              <a:rPr lang="en-GB" dirty="0">
                <a:cs typeface="Calibri"/>
              </a:rPr>
              <a:t> </a:t>
            </a:r>
            <a:r>
              <a:rPr lang="en-GB" dirty="0" err="1">
                <a:cs typeface="Calibri"/>
              </a:rPr>
              <a:t>bulunur</a:t>
            </a:r>
            <a:r>
              <a:rPr lang="en-GB" dirty="0">
                <a:cs typeface="Calibri"/>
              </a:rPr>
              <a:t>.</a:t>
            </a:r>
          </a:p>
          <a:p>
            <a:endParaRPr lang="en-GB" dirty="0">
              <a:cs typeface="Calibri"/>
            </a:endParaRPr>
          </a:p>
          <a:p>
            <a:r>
              <a:rPr lang="en-GB" dirty="0" err="1">
                <a:cs typeface="Calibri"/>
              </a:rPr>
              <a:t>Havadaki</a:t>
            </a:r>
            <a:r>
              <a:rPr lang="en-GB" dirty="0">
                <a:cs typeface="Calibri"/>
              </a:rPr>
              <a:t> </a:t>
            </a:r>
            <a:r>
              <a:rPr lang="en-GB" dirty="0" err="1">
                <a:cs typeface="Calibri"/>
              </a:rPr>
              <a:t>toplam</a:t>
            </a:r>
            <a:r>
              <a:rPr lang="en-GB" dirty="0">
                <a:cs typeface="Calibri"/>
              </a:rPr>
              <a:t> CO2 </a:t>
            </a:r>
            <a:r>
              <a:rPr lang="en-GB" dirty="0" err="1">
                <a:cs typeface="Calibri"/>
              </a:rPr>
              <a:t>miktarı</a:t>
            </a:r>
            <a:r>
              <a:rPr lang="en-GB" dirty="0">
                <a:cs typeface="Calibri"/>
              </a:rPr>
              <a:t> </a:t>
            </a:r>
            <a:r>
              <a:rPr lang="en-GB" dirty="0" err="1">
                <a:cs typeface="Calibri"/>
              </a:rPr>
              <a:t>arttıkça</a:t>
            </a:r>
            <a:r>
              <a:rPr lang="en-GB" dirty="0">
                <a:cs typeface="Calibri"/>
              </a:rPr>
              <a:t>, </a:t>
            </a:r>
            <a:r>
              <a:rPr lang="en-GB" dirty="0" err="1">
                <a:cs typeface="Calibri"/>
              </a:rPr>
              <a:t>dünya</a:t>
            </a:r>
            <a:r>
              <a:rPr lang="en-GB" dirty="0">
                <a:cs typeface="Calibri"/>
              </a:rPr>
              <a:t> </a:t>
            </a:r>
            <a:r>
              <a:rPr lang="en-GB" dirty="0" err="1">
                <a:cs typeface="Calibri"/>
              </a:rPr>
              <a:t>daha</a:t>
            </a:r>
            <a:r>
              <a:rPr lang="en-GB" dirty="0">
                <a:cs typeface="Calibri"/>
              </a:rPr>
              <a:t> da </a:t>
            </a:r>
            <a:r>
              <a:rPr lang="en-GB" dirty="0" err="1">
                <a:cs typeface="Calibri"/>
              </a:rPr>
              <a:t>ısınır</a:t>
            </a:r>
            <a:r>
              <a:rPr lang="en-GB" dirty="0">
                <a:cs typeface="Calibri"/>
              </a:rPr>
              <a:t>. Bu </a:t>
            </a:r>
            <a:r>
              <a:rPr lang="en-GB" dirty="0" err="1">
                <a:cs typeface="Calibri"/>
              </a:rPr>
              <a:t>sürece</a:t>
            </a:r>
            <a:r>
              <a:rPr lang="en-GB" dirty="0">
                <a:cs typeface="Calibri"/>
              </a:rPr>
              <a:t> </a:t>
            </a:r>
            <a:r>
              <a:rPr lang="en-GB" dirty="0" err="1">
                <a:cs typeface="Calibri"/>
              </a:rPr>
              <a:t>küresel</a:t>
            </a:r>
            <a:r>
              <a:rPr lang="en-GB" dirty="0">
                <a:cs typeface="Calibri"/>
              </a:rPr>
              <a:t> </a:t>
            </a:r>
            <a:r>
              <a:rPr lang="en-GB" dirty="0" err="1">
                <a:cs typeface="Calibri"/>
              </a:rPr>
              <a:t>ısınma</a:t>
            </a:r>
            <a:r>
              <a:rPr lang="en-GB" dirty="0">
                <a:cs typeface="Calibri"/>
              </a:rPr>
              <a:t> </a:t>
            </a:r>
            <a:r>
              <a:rPr lang="en-GB" dirty="0" err="1">
                <a:cs typeface="Calibri"/>
              </a:rPr>
              <a:t>denir</a:t>
            </a:r>
            <a:r>
              <a:rPr lang="en-GB" dirty="0">
                <a:cs typeface="Calibri"/>
              </a:rPr>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20</a:t>
            </a:fld>
            <a:endParaRPr lang="en-GB"/>
          </a:p>
        </p:txBody>
      </p:sp>
    </p:spTree>
    <p:extLst>
      <p:ext uri="{BB962C8B-B14F-4D97-AF65-F5344CB8AC3E}">
        <p14:creationId xmlns:p14="http://schemas.microsoft.com/office/powerpoint/2010/main" val="1279983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Tuttavia, ci sono buone notizie. Piante, alberi e altra vegetazione possono assorbire l’anidride carbonica per crescere.</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Usando le loro foglie assorbono l’anidride carbonica, lo trasformano in carbonio e trasportano questo nelle radici. Questo aiuta ad accumulare il carbonio nel suolo sano, grazie al lavoro dei microbi e gli animali che vivono nel suolo e intorno alle radici. Ricordate che c’è un’intera comunità funzionante che lavora sotto ai nostri piedi!</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en-GB" dirty="0"/>
              <a:t>However, there is some good news. Plants, trees and other vegetation can take up CO2 for their growth. </a:t>
            </a:r>
            <a:endParaRPr lang="en-US" dirty="0"/>
          </a:p>
          <a:p>
            <a:r>
              <a:rPr lang="en-GB" dirty="0"/>
              <a:t>*click*</a:t>
            </a:r>
            <a:endParaRPr lang="en-GB" dirty="0">
              <a:cs typeface="Calibri"/>
            </a:endParaRPr>
          </a:p>
          <a:p>
            <a:r>
              <a:rPr lang="en-GB" dirty="0"/>
              <a:t>Using their leaves they take in CO2, transform it to carbon and transport it down to the roots. This helps to accumulate carbon in healthy soils thanks to the work of all the microbes and animals living in the soil and around the roots. Remember that there is a whole functioning community working just under our feet!</a:t>
            </a:r>
            <a:endParaRPr lang="tr-TR" dirty="0"/>
          </a:p>
          <a:p>
            <a:endParaRPr lang="tr-TR" dirty="0"/>
          </a:p>
          <a:p>
            <a:r>
              <a:rPr lang="en-GB" dirty="0" err="1"/>
              <a:t>Ancak</a:t>
            </a:r>
            <a:r>
              <a:rPr lang="en-GB" dirty="0"/>
              <a:t>, </a:t>
            </a:r>
            <a:r>
              <a:rPr lang="en-GB" dirty="0" err="1"/>
              <a:t>bazı</a:t>
            </a:r>
            <a:r>
              <a:rPr lang="en-GB" dirty="0"/>
              <a:t> iyi </a:t>
            </a:r>
            <a:r>
              <a:rPr lang="en-GB" dirty="0" err="1"/>
              <a:t>haberler</a:t>
            </a:r>
            <a:r>
              <a:rPr lang="en-GB" dirty="0"/>
              <a:t> var. </a:t>
            </a:r>
            <a:r>
              <a:rPr lang="en-GB" dirty="0" err="1"/>
              <a:t>Bitkiler</a:t>
            </a:r>
            <a:r>
              <a:rPr lang="en-GB" dirty="0"/>
              <a:t>, </a:t>
            </a:r>
            <a:r>
              <a:rPr lang="en-GB" dirty="0" err="1"/>
              <a:t>ağaçlar</a:t>
            </a:r>
            <a:r>
              <a:rPr lang="en-GB" dirty="0"/>
              <a:t> </a:t>
            </a:r>
            <a:r>
              <a:rPr lang="en-GB" dirty="0" err="1"/>
              <a:t>ve</a:t>
            </a:r>
            <a:r>
              <a:rPr lang="en-GB" dirty="0"/>
              <a:t> </a:t>
            </a:r>
            <a:r>
              <a:rPr lang="en-GB" dirty="0" err="1"/>
              <a:t>diğer</a:t>
            </a:r>
            <a:r>
              <a:rPr lang="en-GB" dirty="0"/>
              <a:t> </a:t>
            </a:r>
            <a:r>
              <a:rPr lang="en-GB" dirty="0" err="1"/>
              <a:t>bitkiler</a:t>
            </a:r>
            <a:r>
              <a:rPr lang="en-GB" dirty="0"/>
              <a:t> </a:t>
            </a:r>
            <a:r>
              <a:rPr lang="en-GB" dirty="0" err="1"/>
              <a:t>büyümeleri</a:t>
            </a:r>
            <a:r>
              <a:rPr lang="en-GB" dirty="0"/>
              <a:t> </a:t>
            </a:r>
            <a:r>
              <a:rPr lang="en-GB" dirty="0" err="1"/>
              <a:t>için</a:t>
            </a:r>
            <a:r>
              <a:rPr lang="en-GB" dirty="0"/>
              <a:t> CO2 </a:t>
            </a:r>
            <a:r>
              <a:rPr lang="en-GB" dirty="0" err="1"/>
              <a:t>alabilirler</a:t>
            </a:r>
            <a:r>
              <a:rPr lang="en-GB" dirty="0"/>
              <a:t>.</a:t>
            </a:r>
          </a:p>
          <a:p>
            <a:r>
              <a:rPr lang="en-GB" dirty="0" err="1"/>
              <a:t>Yapraklarını</a:t>
            </a:r>
            <a:r>
              <a:rPr lang="en-GB" dirty="0"/>
              <a:t> </a:t>
            </a:r>
            <a:r>
              <a:rPr lang="en-GB" dirty="0" err="1"/>
              <a:t>kullanarak</a:t>
            </a:r>
            <a:r>
              <a:rPr lang="en-GB" dirty="0"/>
              <a:t> CO2'yi </a:t>
            </a:r>
            <a:r>
              <a:rPr lang="en-GB" dirty="0" err="1"/>
              <a:t>alırlar</a:t>
            </a:r>
            <a:r>
              <a:rPr lang="en-GB" dirty="0"/>
              <a:t>, </a:t>
            </a:r>
            <a:r>
              <a:rPr lang="en-GB" dirty="0" err="1"/>
              <a:t>karbona</a:t>
            </a:r>
            <a:r>
              <a:rPr lang="en-GB" dirty="0"/>
              <a:t> </a:t>
            </a:r>
            <a:r>
              <a:rPr lang="en-GB" dirty="0" err="1"/>
              <a:t>dönüştürürler</a:t>
            </a:r>
            <a:r>
              <a:rPr lang="en-GB" dirty="0"/>
              <a:t> </a:t>
            </a:r>
            <a:r>
              <a:rPr lang="en-GB" dirty="0" err="1"/>
              <a:t>ve</a:t>
            </a:r>
            <a:r>
              <a:rPr lang="en-GB" dirty="0"/>
              <a:t> </a:t>
            </a:r>
            <a:r>
              <a:rPr lang="en-GB" dirty="0" err="1"/>
              <a:t>köklere</a:t>
            </a:r>
            <a:r>
              <a:rPr lang="en-GB" dirty="0"/>
              <a:t> </a:t>
            </a:r>
            <a:r>
              <a:rPr lang="en-GB" dirty="0" err="1"/>
              <a:t>taşırlar</a:t>
            </a:r>
            <a:r>
              <a:rPr lang="en-GB" dirty="0"/>
              <a:t>. Bu, </a:t>
            </a:r>
            <a:r>
              <a:rPr lang="en-GB" dirty="0" err="1"/>
              <a:t>toprakta</a:t>
            </a:r>
            <a:r>
              <a:rPr lang="en-GB" dirty="0"/>
              <a:t> </a:t>
            </a:r>
            <a:r>
              <a:rPr lang="en-GB" dirty="0" err="1"/>
              <a:t>ve</a:t>
            </a:r>
            <a:r>
              <a:rPr lang="en-GB" dirty="0"/>
              <a:t> </a:t>
            </a:r>
            <a:r>
              <a:rPr lang="en-GB" dirty="0" err="1"/>
              <a:t>kök</a:t>
            </a:r>
            <a:r>
              <a:rPr lang="en-GB" dirty="0"/>
              <a:t> </a:t>
            </a:r>
            <a:r>
              <a:rPr lang="en-GB" dirty="0" err="1"/>
              <a:t>çevresinde</a:t>
            </a:r>
            <a:r>
              <a:rPr lang="en-GB" dirty="0"/>
              <a:t> </a:t>
            </a:r>
            <a:r>
              <a:rPr lang="en-GB" dirty="0" err="1"/>
              <a:t>yaşayan</a:t>
            </a:r>
            <a:r>
              <a:rPr lang="en-GB" dirty="0"/>
              <a:t> </a:t>
            </a:r>
            <a:r>
              <a:rPr lang="en-GB" dirty="0" err="1"/>
              <a:t>tüm</a:t>
            </a:r>
            <a:r>
              <a:rPr lang="en-GB" dirty="0"/>
              <a:t> </a:t>
            </a:r>
            <a:r>
              <a:rPr lang="en-GB" dirty="0" err="1"/>
              <a:t>mikrop</a:t>
            </a:r>
            <a:r>
              <a:rPr lang="en-GB" dirty="0"/>
              <a:t> </a:t>
            </a:r>
            <a:r>
              <a:rPr lang="en-GB" dirty="0" err="1"/>
              <a:t>ve</a:t>
            </a:r>
            <a:r>
              <a:rPr lang="en-GB" dirty="0"/>
              <a:t> </a:t>
            </a:r>
            <a:r>
              <a:rPr lang="en-GB" dirty="0" err="1"/>
              <a:t>hayvanların</a:t>
            </a:r>
            <a:r>
              <a:rPr lang="en-GB" dirty="0"/>
              <a:t> </a:t>
            </a:r>
            <a:r>
              <a:rPr lang="en-GB" dirty="0" err="1"/>
              <a:t>çalışması</a:t>
            </a:r>
            <a:r>
              <a:rPr lang="en-GB" dirty="0"/>
              <a:t> </a:t>
            </a:r>
            <a:r>
              <a:rPr lang="en-GB" dirty="0" err="1"/>
              <a:t>sayesinde</a:t>
            </a:r>
            <a:r>
              <a:rPr lang="en-GB" dirty="0"/>
              <a:t> </a:t>
            </a:r>
            <a:r>
              <a:rPr lang="en-GB" dirty="0" err="1"/>
              <a:t>sağlıklı</a:t>
            </a:r>
            <a:r>
              <a:rPr lang="en-GB" dirty="0"/>
              <a:t> </a:t>
            </a:r>
            <a:r>
              <a:rPr lang="en-GB" dirty="0" err="1"/>
              <a:t>topraklarda</a:t>
            </a:r>
            <a:r>
              <a:rPr lang="en-GB" dirty="0"/>
              <a:t> </a:t>
            </a:r>
            <a:r>
              <a:rPr lang="en-GB" dirty="0" err="1"/>
              <a:t>karbon</a:t>
            </a:r>
            <a:r>
              <a:rPr lang="en-GB" dirty="0"/>
              <a:t> </a:t>
            </a:r>
            <a:r>
              <a:rPr lang="en-GB" dirty="0" err="1"/>
              <a:t>birikmesine</a:t>
            </a:r>
            <a:r>
              <a:rPr lang="en-GB" dirty="0"/>
              <a:t> </a:t>
            </a:r>
            <a:r>
              <a:rPr lang="en-GB" dirty="0" err="1"/>
              <a:t>yardımcı</a:t>
            </a:r>
            <a:r>
              <a:rPr lang="en-GB" dirty="0"/>
              <a:t> </a:t>
            </a:r>
            <a:r>
              <a:rPr lang="en-GB" dirty="0" err="1"/>
              <a:t>olur</a:t>
            </a:r>
            <a:r>
              <a:rPr lang="en-GB" dirty="0"/>
              <a:t>. </a:t>
            </a:r>
            <a:r>
              <a:rPr lang="en-GB" dirty="0" err="1"/>
              <a:t>Ayaklarımızın</a:t>
            </a:r>
            <a:r>
              <a:rPr lang="en-GB" dirty="0"/>
              <a:t> </a:t>
            </a:r>
            <a:r>
              <a:rPr lang="en-GB" dirty="0" err="1"/>
              <a:t>hemen</a:t>
            </a:r>
            <a:r>
              <a:rPr lang="en-GB" dirty="0"/>
              <a:t> </a:t>
            </a:r>
            <a:r>
              <a:rPr lang="en-GB" dirty="0" err="1"/>
              <a:t>altında</a:t>
            </a:r>
            <a:r>
              <a:rPr lang="en-GB" dirty="0"/>
              <a:t> </a:t>
            </a:r>
            <a:r>
              <a:rPr lang="en-GB" dirty="0" err="1"/>
              <a:t>çalışan</a:t>
            </a:r>
            <a:r>
              <a:rPr lang="en-GB" dirty="0"/>
              <a:t>, </a:t>
            </a:r>
            <a:r>
              <a:rPr lang="en-GB" dirty="0" err="1"/>
              <a:t>işleyen</a:t>
            </a:r>
            <a:r>
              <a:rPr lang="en-GB" dirty="0"/>
              <a:t> </a:t>
            </a:r>
            <a:r>
              <a:rPr lang="en-GB" dirty="0" err="1"/>
              <a:t>bir</a:t>
            </a:r>
            <a:r>
              <a:rPr lang="en-GB" dirty="0"/>
              <a:t> </a:t>
            </a:r>
            <a:r>
              <a:rPr lang="en-GB" dirty="0" err="1"/>
              <a:t>topluluk</a:t>
            </a:r>
            <a:r>
              <a:rPr lang="en-GB" dirty="0"/>
              <a:t> </a:t>
            </a:r>
            <a:r>
              <a:rPr lang="en-GB" dirty="0" err="1"/>
              <a:t>olduğunu</a:t>
            </a:r>
            <a:r>
              <a:rPr lang="en-GB" dirty="0"/>
              <a:t> </a:t>
            </a:r>
            <a:r>
              <a:rPr lang="en-GB" dirty="0" err="1"/>
              <a:t>unutmayın</a:t>
            </a:r>
            <a:r>
              <a:rPr lang="en-GB" dirty="0"/>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21</a:t>
            </a:fld>
            <a:endParaRPr lang="en-GB"/>
          </a:p>
        </p:txBody>
      </p:sp>
    </p:spTree>
    <p:extLst>
      <p:ext uri="{BB962C8B-B14F-4D97-AF65-F5344CB8AC3E}">
        <p14:creationId xmlns:p14="http://schemas.microsoft.com/office/powerpoint/2010/main" val="2292885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Grazie a tutto questo, la terra si raffredda e diventa più felice.</a:t>
            </a:r>
            <a:endParaRPr lang="de-DE" sz="1200" kern="1200" dirty="0">
              <a:solidFill>
                <a:schemeClr val="tx1"/>
              </a:solidFill>
              <a:effectLst/>
              <a:latin typeface="+mn-lt"/>
              <a:ea typeface="+mn-ea"/>
              <a:cs typeface="+mn-cs"/>
            </a:endParaRPr>
          </a:p>
          <a:p>
            <a:endParaRPr lang="en-US" dirty="0"/>
          </a:p>
          <a:p>
            <a:r>
              <a:rPr lang="en-US" dirty="0"/>
              <a:t>Thanks to all of this, the earth is getting cooler and happier!</a:t>
            </a:r>
            <a:endParaRPr lang="tr-TR" dirty="0"/>
          </a:p>
          <a:p>
            <a:endParaRPr lang="tr-TR" dirty="0"/>
          </a:p>
          <a:p>
            <a:r>
              <a:rPr lang="en-US" dirty="0" err="1"/>
              <a:t>Tüm</a:t>
            </a:r>
            <a:r>
              <a:rPr lang="en-US" dirty="0"/>
              <a:t> </a:t>
            </a:r>
            <a:r>
              <a:rPr lang="en-US" dirty="0" err="1"/>
              <a:t>bunlar</a:t>
            </a:r>
            <a:r>
              <a:rPr lang="en-US" dirty="0"/>
              <a:t> </a:t>
            </a:r>
            <a:r>
              <a:rPr lang="en-US" dirty="0" err="1"/>
              <a:t>sayesinde</a:t>
            </a:r>
            <a:r>
              <a:rPr lang="en-US" dirty="0"/>
              <a:t> </a:t>
            </a:r>
            <a:r>
              <a:rPr lang="en-US" dirty="0" err="1"/>
              <a:t>dünya</a:t>
            </a:r>
            <a:r>
              <a:rPr lang="en-US" dirty="0"/>
              <a:t> </a:t>
            </a:r>
            <a:r>
              <a:rPr lang="en-US" dirty="0" err="1"/>
              <a:t>daha</a:t>
            </a:r>
            <a:r>
              <a:rPr lang="en-US" dirty="0"/>
              <a:t> da </a:t>
            </a:r>
            <a:r>
              <a:rPr lang="en-US" dirty="0" err="1"/>
              <a:t>serinliyor</a:t>
            </a:r>
            <a:r>
              <a:rPr lang="en-US" dirty="0"/>
              <a:t> </a:t>
            </a:r>
            <a:r>
              <a:rPr lang="en-US" dirty="0" err="1"/>
              <a:t>ve</a:t>
            </a:r>
            <a:r>
              <a:rPr lang="en-US" dirty="0"/>
              <a:t> </a:t>
            </a:r>
            <a:r>
              <a:rPr lang="en-US" dirty="0" err="1"/>
              <a:t>daha</a:t>
            </a:r>
            <a:r>
              <a:rPr lang="en-US" dirty="0"/>
              <a:t> </a:t>
            </a:r>
            <a:r>
              <a:rPr lang="en-US" dirty="0" err="1"/>
              <a:t>mutlu</a:t>
            </a:r>
            <a:r>
              <a:rPr lang="en-US" dirty="0"/>
              <a:t> </a:t>
            </a:r>
            <a:r>
              <a:rPr lang="en-US" dirty="0" err="1"/>
              <a:t>oluyor</a:t>
            </a:r>
            <a:r>
              <a:rPr lang="en-US" dirty="0"/>
              <a:t>!</a:t>
            </a:r>
          </a:p>
          <a:p>
            <a:br>
              <a:rPr lang="en-US" dirty="0"/>
            </a:br>
            <a:endParaRPr lang="en-US" dirty="0"/>
          </a:p>
        </p:txBody>
      </p:sp>
      <p:sp>
        <p:nvSpPr>
          <p:cNvPr id="4" name="Slide Number Placeholder 3"/>
          <p:cNvSpPr>
            <a:spLocks noGrp="1"/>
          </p:cNvSpPr>
          <p:nvPr>
            <p:ph type="sldNum" sz="quarter" idx="5"/>
          </p:nvPr>
        </p:nvSpPr>
        <p:spPr/>
        <p:txBody>
          <a:bodyPr/>
          <a:lstStyle/>
          <a:p>
            <a:fld id="{8640F07D-4D2D-49AA-976B-AB3C5627A48A}" type="slidenum">
              <a:rPr lang="en-GB" smtClean="0"/>
              <a:t>22</a:t>
            </a:fld>
            <a:endParaRPr lang="en-GB"/>
          </a:p>
        </p:txBody>
      </p:sp>
    </p:spTree>
    <p:extLst>
      <p:ext uri="{BB962C8B-B14F-4D97-AF65-F5344CB8AC3E}">
        <p14:creationId xmlns:p14="http://schemas.microsoft.com/office/powerpoint/2010/main" val="2336335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Ritorniamo alla storia di Pietro. Pietro era confuso e triste perché il suo grano non cresceva bene.</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tr-TR" dirty="0"/>
              <a:t>Ma si </a:t>
            </a:r>
            <a:r>
              <a:rPr lang="tr-TR" dirty="0" err="1"/>
              <a:t>ricorda</a:t>
            </a:r>
            <a:r>
              <a:rPr lang="tr-TR" dirty="0"/>
              <a:t> </a:t>
            </a:r>
            <a:r>
              <a:rPr lang="tr-TR" dirty="0" err="1"/>
              <a:t>che</a:t>
            </a:r>
            <a:r>
              <a:rPr lang="tr-TR" dirty="0"/>
              <a:t> il </a:t>
            </a:r>
            <a:r>
              <a:rPr lang="tr-TR" dirty="0" err="1"/>
              <a:t>suo</a:t>
            </a:r>
            <a:r>
              <a:rPr lang="tr-TR" dirty="0"/>
              <a:t> </a:t>
            </a:r>
            <a:r>
              <a:rPr lang="tr-TR" dirty="0" err="1"/>
              <a:t>amico</a:t>
            </a:r>
            <a:r>
              <a:rPr lang="tr-TR" dirty="0"/>
              <a:t> Giuseppe ha </a:t>
            </a:r>
            <a:r>
              <a:rPr lang="tr-TR" dirty="0" err="1"/>
              <a:t>un’azienda</a:t>
            </a:r>
            <a:r>
              <a:rPr lang="tr-TR" dirty="0"/>
              <a:t> </a:t>
            </a:r>
            <a:r>
              <a:rPr lang="tr-TR" dirty="0" err="1"/>
              <a:t>agricola</a:t>
            </a:r>
            <a:r>
              <a:rPr lang="tr-TR" dirty="0"/>
              <a:t> </a:t>
            </a:r>
            <a:r>
              <a:rPr lang="tr-TR" dirty="0" err="1"/>
              <a:t>biologica</a:t>
            </a:r>
            <a:r>
              <a:rPr lang="tr-TR" dirty="0"/>
              <a:t>.</a:t>
            </a:r>
            <a:endParaRPr lang="en-GB" dirty="0"/>
          </a:p>
          <a:p>
            <a:r>
              <a:rPr lang="en-GB" dirty="0"/>
              <a:t>We come back to Pietro’s story. Pietro was confused and sad because his crops were not growing well. </a:t>
            </a:r>
            <a:endParaRPr lang="en-US" dirty="0"/>
          </a:p>
          <a:p>
            <a:r>
              <a:rPr lang="en-GB" dirty="0"/>
              <a:t>*click*</a:t>
            </a:r>
            <a:endParaRPr lang="en-GB" dirty="0">
              <a:cs typeface="Calibri"/>
            </a:endParaRPr>
          </a:p>
          <a:p>
            <a:r>
              <a:rPr lang="en-GB" dirty="0"/>
              <a:t>But he </a:t>
            </a:r>
            <a:r>
              <a:rPr lang="tr-TR" dirty="0" err="1"/>
              <a:t>remembers</a:t>
            </a:r>
            <a:r>
              <a:rPr lang="tr-TR" dirty="0"/>
              <a:t> </a:t>
            </a:r>
            <a:r>
              <a:rPr lang="tr-TR" dirty="0" err="1"/>
              <a:t>hıs</a:t>
            </a:r>
            <a:r>
              <a:rPr lang="tr-TR" dirty="0"/>
              <a:t> </a:t>
            </a:r>
            <a:r>
              <a:rPr lang="tr-TR" dirty="0" err="1"/>
              <a:t>frıend</a:t>
            </a:r>
            <a:r>
              <a:rPr lang="tr-TR" dirty="0"/>
              <a:t> has an </a:t>
            </a:r>
            <a:r>
              <a:rPr lang="tr-TR" dirty="0" err="1"/>
              <a:t>organıc</a:t>
            </a:r>
            <a:r>
              <a:rPr lang="tr-TR" dirty="0"/>
              <a:t> </a:t>
            </a:r>
            <a:r>
              <a:rPr lang="tr-TR" dirty="0" err="1"/>
              <a:t>farm</a:t>
            </a:r>
            <a:r>
              <a:rPr lang="tr-TR" dirty="0"/>
              <a:t>.</a:t>
            </a:r>
            <a:endParaRPr lang="en-GB" dirty="0">
              <a:cs typeface="Calibri"/>
            </a:endParaRPr>
          </a:p>
          <a:p>
            <a:endParaRPr lang="tr-TR" dirty="0"/>
          </a:p>
          <a:p>
            <a:r>
              <a:rPr lang="en-US" dirty="0" err="1"/>
              <a:t>Pietro'nun</a:t>
            </a:r>
            <a:r>
              <a:rPr lang="en-US" dirty="0"/>
              <a:t> </a:t>
            </a:r>
            <a:r>
              <a:rPr lang="en-US" dirty="0" err="1"/>
              <a:t>hikayesine</a:t>
            </a:r>
            <a:r>
              <a:rPr lang="en-US" dirty="0"/>
              <a:t> </a:t>
            </a:r>
            <a:r>
              <a:rPr lang="en-US" dirty="0" err="1"/>
              <a:t>geri</a:t>
            </a:r>
            <a:r>
              <a:rPr lang="en-US" dirty="0"/>
              <a:t> </a:t>
            </a:r>
            <a:r>
              <a:rPr lang="en-US" dirty="0" err="1"/>
              <a:t>dönüyoruz</a:t>
            </a:r>
            <a:r>
              <a:rPr lang="en-US" dirty="0"/>
              <a:t>. Pietro, </a:t>
            </a:r>
            <a:r>
              <a:rPr lang="en-US" dirty="0" err="1"/>
              <a:t>ekinleri</a:t>
            </a:r>
            <a:r>
              <a:rPr lang="en-US" dirty="0"/>
              <a:t> iyi </a:t>
            </a:r>
            <a:r>
              <a:rPr lang="en-US" dirty="0" err="1"/>
              <a:t>yetişmediği</a:t>
            </a:r>
            <a:r>
              <a:rPr lang="en-US" dirty="0"/>
              <a:t> </a:t>
            </a:r>
            <a:r>
              <a:rPr lang="en-US" dirty="0" err="1"/>
              <a:t>için</a:t>
            </a:r>
            <a:r>
              <a:rPr lang="en-US" dirty="0"/>
              <a:t> </a:t>
            </a:r>
            <a:r>
              <a:rPr lang="en-US" dirty="0" err="1"/>
              <a:t>kafası</a:t>
            </a:r>
            <a:r>
              <a:rPr lang="en-US" dirty="0"/>
              <a:t> </a:t>
            </a:r>
            <a:r>
              <a:rPr lang="en-US" dirty="0" err="1"/>
              <a:t>karışmış</a:t>
            </a:r>
            <a:r>
              <a:rPr lang="en-US" dirty="0"/>
              <a:t> </a:t>
            </a:r>
            <a:r>
              <a:rPr lang="en-US" dirty="0" err="1"/>
              <a:t>ve</a:t>
            </a:r>
            <a:r>
              <a:rPr lang="en-US" dirty="0"/>
              <a:t> </a:t>
            </a:r>
            <a:r>
              <a:rPr lang="en-US" dirty="0" err="1"/>
              <a:t>üzgündü</a:t>
            </a:r>
            <a:r>
              <a:rPr lang="en-US" dirty="0"/>
              <a:t>.</a:t>
            </a:r>
          </a:p>
          <a:p>
            <a:r>
              <a:rPr lang="en-US" dirty="0"/>
              <a:t>Ama </a:t>
            </a:r>
            <a:r>
              <a:rPr lang="en-US" dirty="0" err="1"/>
              <a:t>aklına</a:t>
            </a:r>
            <a:r>
              <a:rPr lang="en-US" dirty="0"/>
              <a:t> </a:t>
            </a:r>
            <a:r>
              <a:rPr lang="en-US" dirty="0" err="1"/>
              <a:t>parlak</a:t>
            </a:r>
            <a:r>
              <a:rPr lang="en-US" dirty="0"/>
              <a:t> </a:t>
            </a:r>
            <a:r>
              <a:rPr lang="en-US" dirty="0" err="1"/>
              <a:t>bir</a:t>
            </a:r>
            <a:r>
              <a:rPr lang="en-US" dirty="0"/>
              <a:t> </a:t>
            </a:r>
            <a:r>
              <a:rPr lang="en-US" dirty="0" err="1"/>
              <a:t>fikir</a:t>
            </a:r>
            <a:r>
              <a:rPr lang="en-US" dirty="0"/>
              <a:t> </a:t>
            </a:r>
            <a:r>
              <a:rPr lang="en-US" dirty="0" err="1"/>
              <a:t>gelir</a:t>
            </a:r>
            <a:br>
              <a:rPr lang="en-US" dirty="0"/>
            </a:b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23</a:t>
            </a:fld>
            <a:endParaRPr lang="en-GB"/>
          </a:p>
        </p:txBody>
      </p:sp>
    </p:spTree>
    <p:extLst>
      <p:ext uri="{BB962C8B-B14F-4D97-AF65-F5344CB8AC3E}">
        <p14:creationId xmlns:p14="http://schemas.microsoft.com/office/powerpoint/2010/main" val="221084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Pietro va a visitarlo e vede un bellissimo pezzo di terra, pieno di vita. Ci sono piante diverse e animali da fattoria ovunque. Giuseppe l’accoglie e iniziano a parlare delle tecniche che usa.</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He </a:t>
            </a:r>
            <a:r>
              <a:rPr lang="pl-PL" dirty="0" err="1"/>
              <a:t>goes</a:t>
            </a:r>
            <a:r>
              <a:rPr lang="pl-PL" dirty="0"/>
              <a:t> to </a:t>
            </a:r>
            <a:r>
              <a:rPr lang="pl-PL" dirty="0" err="1"/>
              <a:t>visit</a:t>
            </a:r>
            <a:r>
              <a:rPr lang="pl-PL" dirty="0"/>
              <a:t> </a:t>
            </a:r>
            <a:r>
              <a:rPr lang="pl-PL" dirty="0" err="1"/>
              <a:t>him</a:t>
            </a:r>
            <a:r>
              <a:rPr lang="pl-PL" dirty="0"/>
              <a:t> and </a:t>
            </a:r>
            <a:r>
              <a:rPr lang="pl-PL" dirty="0" err="1"/>
              <a:t>sees</a:t>
            </a:r>
            <a:r>
              <a:rPr lang="pl-PL" dirty="0"/>
              <a:t> a </a:t>
            </a:r>
            <a:r>
              <a:rPr lang="pl-PL" dirty="0" err="1"/>
              <a:t>beautiful</a:t>
            </a:r>
            <a:r>
              <a:rPr lang="pl-PL" dirty="0"/>
              <a:t> land </a:t>
            </a:r>
            <a:r>
              <a:rPr lang="pl-PL" dirty="0" err="1"/>
              <a:t>full</a:t>
            </a:r>
            <a:r>
              <a:rPr lang="pl-PL" dirty="0"/>
              <a:t> of life. </a:t>
            </a:r>
            <a:r>
              <a:rPr lang="pl-PL" dirty="0" err="1"/>
              <a:t>There</a:t>
            </a:r>
            <a:r>
              <a:rPr lang="pl-PL" dirty="0"/>
              <a:t> </a:t>
            </a:r>
            <a:r>
              <a:rPr lang="pl-PL" dirty="0" err="1"/>
              <a:t>are</a:t>
            </a:r>
            <a:r>
              <a:rPr lang="pl-PL" dirty="0"/>
              <a:t> </a:t>
            </a:r>
            <a:r>
              <a:rPr lang="pl-PL" dirty="0" err="1"/>
              <a:t>different</a:t>
            </a:r>
            <a:r>
              <a:rPr lang="pl-PL" dirty="0"/>
              <a:t> </a:t>
            </a:r>
            <a:r>
              <a:rPr lang="pl-PL" dirty="0" err="1"/>
              <a:t>plants</a:t>
            </a:r>
            <a:r>
              <a:rPr lang="pl-PL" dirty="0"/>
              <a:t> and farm </a:t>
            </a:r>
            <a:r>
              <a:rPr lang="pl-PL" dirty="0" err="1"/>
              <a:t>animals</a:t>
            </a:r>
            <a:r>
              <a:rPr lang="pl-PL" dirty="0"/>
              <a:t> </a:t>
            </a:r>
            <a:r>
              <a:rPr lang="pl-PL" dirty="0" err="1"/>
              <a:t>all</a:t>
            </a:r>
            <a:r>
              <a:rPr lang="pl-PL" dirty="0"/>
              <a:t> </a:t>
            </a:r>
            <a:r>
              <a:rPr lang="pl-PL" dirty="0" err="1"/>
              <a:t>around</a:t>
            </a:r>
            <a:r>
              <a:rPr lang="pl-PL" dirty="0"/>
              <a:t>. The farmer </a:t>
            </a:r>
            <a:r>
              <a:rPr lang="pl-PL" dirty="0" err="1"/>
              <a:t>welcomes</a:t>
            </a:r>
            <a:r>
              <a:rPr lang="pl-PL" dirty="0"/>
              <a:t> </a:t>
            </a:r>
            <a:r>
              <a:rPr lang="pl-PL" dirty="0" err="1"/>
              <a:t>him</a:t>
            </a:r>
            <a:r>
              <a:rPr lang="pl-PL" dirty="0"/>
              <a:t> </a:t>
            </a:r>
            <a:r>
              <a:rPr lang="pl-PL" dirty="0" err="1"/>
              <a:t>happily</a:t>
            </a:r>
            <a:r>
              <a:rPr lang="pl-PL" dirty="0"/>
              <a:t> and </a:t>
            </a:r>
            <a:r>
              <a:rPr lang="pl-PL" dirty="0" err="1"/>
              <a:t>they</a:t>
            </a:r>
            <a:r>
              <a:rPr lang="pl-PL" dirty="0"/>
              <a:t> start </a:t>
            </a:r>
            <a:r>
              <a:rPr lang="pl-PL" dirty="0" err="1"/>
              <a:t>talking</a:t>
            </a:r>
            <a:r>
              <a:rPr lang="pl-PL" dirty="0"/>
              <a:t> </a:t>
            </a:r>
            <a:r>
              <a:rPr lang="pl-PL" dirty="0" err="1"/>
              <a:t>about</a:t>
            </a:r>
            <a:r>
              <a:rPr lang="pl-PL" dirty="0"/>
              <a:t> the </a:t>
            </a:r>
            <a:r>
              <a:rPr lang="pl-PL" dirty="0" err="1"/>
              <a:t>techniques</a:t>
            </a:r>
            <a:r>
              <a:rPr lang="pl-PL" dirty="0"/>
              <a:t> </a:t>
            </a:r>
            <a:r>
              <a:rPr lang="pl-PL" dirty="0" err="1"/>
              <a:t>he’s</a:t>
            </a:r>
            <a:r>
              <a:rPr lang="pl-PL" dirty="0"/>
              <a:t> </a:t>
            </a:r>
            <a:r>
              <a:rPr lang="pl-PL" dirty="0" err="1"/>
              <a:t>using</a:t>
            </a:r>
            <a:r>
              <a:rPr lang="pl-PL" dirty="0"/>
              <a:t>.</a:t>
            </a:r>
            <a:endParaRPr lang="en-US" dirty="0">
              <a:cs typeface="Calibri" panose="020F0502020204030204"/>
            </a:endParaRPr>
          </a:p>
          <a:p>
            <a:endParaRPr lang="tr-TR" dirty="0"/>
          </a:p>
          <a:p>
            <a:r>
              <a:rPr lang="en-GB" dirty="0" err="1"/>
              <a:t>Onu</a:t>
            </a:r>
            <a:r>
              <a:rPr lang="en-GB" dirty="0"/>
              <a:t> </a:t>
            </a:r>
            <a:r>
              <a:rPr lang="en-GB" dirty="0" err="1"/>
              <a:t>ziyarete</a:t>
            </a:r>
            <a:r>
              <a:rPr lang="en-GB" dirty="0"/>
              <a:t> </a:t>
            </a:r>
            <a:r>
              <a:rPr lang="en-GB" dirty="0" err="1"/>
              <a:t>gider</a:t>
            </a:r>
            <a:r>
              <a:rPr lang="en-GB" dirty="0"/>
              <a:t> </a:t>
            </a:r>
            <a:r>
              <a:rPr lang="en-GB" dirty="0" err="1"/>
              <a:t>ve</a:t>
            </a:r>
            <a:r>
              <a:rPr lang="en-GB" dirty="0"/>
              <a:t> </a:t>
            </a:r>
            <a:r>
              <a:rPr lang="en-GB" dirty="0" err="1"/>
              <a:t>hayat</a:t>
            </a:r>
            <a:r>
              <a:rPr lang="en-GB" dirty="0"/>
              <a:t> </a:t>
            </a:r>
            <a:r>
              <a:rPr lang="en-GB" dirty="0" err="1"/>
              <a:t>dolu</a:t>
            </a:r>
            <a:r>
              <a:rPr lang="en-GB" dirty="0"/>
              <a:t> </a:t>
            </a:r>
            <a:r>
              <a:rPr lang="en-GB" dirty="0" err="1"/>
              <a:t>güzel</a:t>
            </a:r>
            <a:r>
              <a:rPr lang="en-GB" dirty="0"/>
              <a:t> </a:t>
            </a:r>
            <a:r>
              <a:rPr lang="en-GB" dirty="0" err="1"/>
              <a:t>bir</a:t>
            </a:r>
            <a:r>
              <a:rPr lang="en-GB" dirty="0"/>
              <a:t> </a:t>
            </a:r>
            <a:r>
              <a:rPr lang="en-GB" dirty="0" err="1"/>
              <a:t>diyar</a:t>
            </a:r>
            <a:r>
              <a:rPr lang="en-GB" dirty="0"/>
              <a:t> </a:t>
            </a:r>
            <a:r>
              <a:rPr lang="en-GB" dirty="0" err="1"/>
              <a:t>görür</a:t>
            </a:r>
            <a:r>
              <a:rPr lang="en-GB" dirty="0"/>
              <a:t>. Her </a:t>
            </a:r>
            <a:r>
              <a:rPr lang="en-GB" dirty="0" err="1"/>
              <a:t>yerde</a:t>
            </a:r>
            <a:r>
              <a:rPr lang="en-GB" dirty="0"/>
              <a:t> </a:t>
            </a:r>
            <a:r>
              <a:rPr lang="en-GB" dirty="0" err="1"/>
              <a:t>farklı</a:t>
            </a:r>
            <a:r>
              <a:rPr lang="en-GB" dirty="0"/>
              <a:t> </a:t>
            </a:r>
            <a:r>
              <a:rPr lang="en-GB" dirty="0" err="1"/>
              <a:t>bitkiler</a:t>
            </a:r>
            <a:r>
              <a:rPr lang="en-GB" dirty="0"/>
              <a:t> </a:t>
            </a:r>
            <a:r>
              <a:rPr lang="en-GB" dirty="0" err="1"/>
              <a:t>ve</a:t>
            </a:r>
            <a:r>
              <a:rPr lang="en-GB" dirty="0"/>
              <a:t> </a:t>
            </a:r>
            <a:r>
              <a:rPr lang="en-GB" dirty="0" err="1"/>
              <a:t>çiftlik</a:t>
            </a:r>
            <a:r>
              <a:rPr lang="en-GB" dirty="0"/>
              <a:t> </a:t>
            </a:r>
            <a:r>
              <a:rPr lang="en-GB" dirty="0" err="1"/>
              <a:t>hayvanları</a:t>
            </a:r>
            <a:r>
              <a:rPr lang="en-GB" dirty="0"/>
              <a:t> var. </a:t>
            </a:r>
            <a:r>
              <a:rPr lang="en-GB" dirty="0" err="1"/>
              <a:t>Çiftçi</a:t>
            </a:r>
            <a:r>
              <a:rPr lang="en-GB" dirty="0"/>
              <a:t> </a:t>
            </a:r>
            <a:r>
              <a:rPr lang="en-GB" dirty="0" err="1"/>
              <a:t>onu</a:t>
            </a:r>
            <a:r>
              <a:rPr lang="en-GB" dirty="0"/>
              <a:t> </a:t>
            </a:r>
            <a:r>
              <a:rPr lang="en-GB" dirty="0" err="1"/>
              <a:t>mutlu</a:t>
            </a:r>
            <a:r>
              <a:rPr lang="en-GB" dirty="0"/>
              <a:t> </a:t>
            </a:r>
            <a:r>
              <a:rPr lang="en-GB" dirty="0" err="1"/>
              <a:t>bir</a:t>
            </a:r>
            <a:r>
              <a:rPr lang="en-GB" dirty="0"/>
              <a:t> </a:t>
            </a:r>
            <a:r>
              <a:rPr lang="en-GB" dirty="0" err="1"/>
              <a:t>şekilde</a:t>
            </a:r>
            <a:r>
              <a:rPr lang="en-GB" dirty="0"/>
              <a:t> </a:t>
            </a:r>
            <a:r>
              <a:rPr lang="en-GB" dirty="0" err="1"/>
              <a:t>karşılar</a:t>
            </a:r>
            <a:r>
              <a:rPr lang="en-GB" dirty="0"/>
              <a:t> </a:t>
            </a:r>
            <a:r>
              <a:rPr lang="en-GB" dirty="0" err="1"/>
              <a:t>ve</a:t>
            </a:r>
            <a:r>
              <a:rPr lang="en-GB" dirty="0"/>
              <a:t> </a:t>
            </a:r>
            <a:r>
              <a:rPr lang="en-GB" dirty="0" err="1"/>
              <a:t>kullandığı</a:t>
            </a:r>
            <a:r>
              <a:rPr lang="en-GB" dirty="0"/>
              <a:t> </a:t>
            </a:r>
            <a:r>
              <a:rPr lang="en-GB" dirty="0" err="1"/>
              <a:t>teknikler</a:t>
            </a:r>
            <a:r>
              <a:rPr lang="en-GB" dirty="0"/>
              <a:t> </a:t>
            </a:r>
            <a:r>
              <a:rPr lang="en-GB" dirty="0" err="1"/>
              <a:t>hakkında</a:t>
            </a:r>
            <a:r>
              <a:rPr lang="en-GB" dirty="0"/>
              <a:t> </a:t>
            </a:r>
            <a:r>
              <a:rPr lang="en-GB" dirty="0" err="1"/>
              <a:t>konuşmaya</a:t>
            </a:r>
            <a:r>
              <a:rPr lang="en-GB" dirty="0"/>
              <a:t> </a:t>
            </a:r>
            <a:r>
              <a:rPr lang="en-GB" dirty="0" err="1"/>
              <a:t>başlarlar</a:t>
            </a:r>
            <a:r>
              <a:rPr lang="en-GB" dirty="0"/>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24</a:t>
            </a:fld>
            <a:endParaRPr lang="en-GB"/>
          </a:p>
        </p:txBody>
      </p:sp>
    </p:spTree>
    <p:extLst>
      <p:ext uri="{BB962C8B-B14F-4D97-AF65-F5344CB8AC3E}">
        <p14:creationId xmlns:p14="http://schemas.microsoft.com/office/powerpoint/2010/main" val="1145880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 tipi di alberi diversi che Giuseppe ha fatto crescere, insieme alle siepi che ha piantato, servono come rifugio e cibo per animali diversi, e anche per proteggere il suolo con le loro radici. Invece di piantare solo un tipo di grano Giuseppe ha piantato tanti tipi di verdure. Tutte queste pratiche attirano molte forme di vita come insetti, uccelli e altri animali.</a:t>
            </a:r>
            <a:endParaRPr lang="de-DE" sz="1200" kern="1200" dirty="0">
              <a:solidFill>
                <a:schemeClr val="tx1"/>
              </a:solidFill>
              <a:effectLst/>
              <a:latin typeface="+mn-lt"/>
              <a:ea typeface="+mn-ea"/>
              <a:cs typeface="+mn-cs"/>
            </a:endParaRPr>
          </a:p>
          <a:p>
            <a:endParaRPr lang="pl-PL" dirty="0"/>
          </a:p>
          <a:p>
            <a:r>
              <a:rPr lang="pl-PL" dirty="0"/>
              <a:t>The </a:t>
            </a:r>
            <a:r>
              <a:rPr lang="pl-PL" dirty="0" err="1"/>
              <a:t>different</a:t>
            </a:r>
            <a:r>
              <a:rPr lang="pl-PL" dirty="0"/>
              <a:t> </a:t>
            </a:r>
            <a:r>
              <a:rPr lang="pl-PL" dirty="0" err="1"/>
              <a:t>kinds</a:t>
            </a:r>
            <a:r>
              <a:rPr lang="pl-PL" dirty="0"/>
              <a:t> of </a:t>
            </a:r>
            <a:r>
              <a:rPr lang="pl-PL" dirty="0" err="1"/>
              <a:t>trees</a:t>
            </a:r>
            <a:r>
              <a:rPr lang="pl-PL" dirty="0"/>
              <a:t> Giuseppe </a:t>
            </a:r>
            <a:r>
              <a:rPr lang="pl-PL" dirty="0" err="1"/>
              <a:t>has</a:t>
            </a:r>
            <a:r>
              <a:rPr lang="pl-PL" dirty="0"/>
              <a:t> </a:t>
            </a:r>
            <a:r>
              <a:rPr lang="pl-PL" dirty="0" err="1"/>
              <a:t>left</a:t>
            </a:r>
            <a:r>
              <a:rPr lang="pl-PL" dirty="0"/>
              <a:t>, </a:t>
            </a:r>
            <a:r>
              <a:rPr lang="pl-PL" dirty="0" err="1"/>
              <a:t>together</a:t>
            </a:r>
            <a:r>
              <a:rPr lang="pl-PL" dirty="0"/>
              <a:t> with the </a:t>
            </a:r>
            <a:r>
              <a:rPr lang="pl-PL" dirty="0" err="1"/>
              <a:t>bushes</a:t>
            </a:r>
            <a:r>
              <a:rPr lang="pl-PL" dirty="0"/>
              <a:t> he </a:t>
            </a:r>
            <a:r>
              <a:rPr lang="pl-PL" dirty="0" err="1"/>
              <a:t>has</a:t>
            </a:r>
            <a:r>
              <a:rPr lang="pl-PL" dirty="0"/>
              <a:t> </a:t>
            </a:r>
            <a:r>
              <a:rPr lang="pl-PL" dirty="0" err="1"/>
              <a:t>planted</a:t>
            </a:r>
            <a:r>
              <a:rPr lang="pl-PL" dirty="0"/>
              <a:t>, </a:t>
            </a:r>
            <a:r>
              <a:rPr lang="pl-PL" dirty="0" err="1"/>
              <a:t>serve</a:t>
            </a:r>
            <a:r>
              <a:rPr lang="pl-PL" dirty="0"/>
              <a:t> as </a:t>
            </a:r>
            <a:r>
              <a:rPr lang="pl-PL" dirty="0" err="1"/>
              <a:t>shelter</a:t>
            </a:r>
            <a:r>
              <a:rPr lang="pl-PL" dirty="0"/>
              <a:t> and food for </a:t>
            </a:r>
            <a:r>
              <a:rPr lang="pl-PL" dirty="0" err="1"/>
              <a:t>different</a:t>
            </a:r>
            <a:r>
              <a:rPr lang="pl-PL" dirty="0"/>
              <a:t> </a:t>
            </a:r>
            <a:r>
              <a:rPr lang="pl-PL" dirty="0" err="1"/>
              <a:t>animals</a:t>
            </a:r>
            <a:r>
              <a:rPr lang="pl-PL" dirty="0"/>
              <a:t> and </a:t>
            </a:r>
            <a:r>
              <a:rPr lang="pl-PL" dirty="0" err="1"/>
              <a:t>also</a:t>
            </a:r>
            <a:r>
              <a:rPr lang="pl-PL" dirty="0"/>
              <a:t> </a:t>
            </a:r>
            <a:r>
              <a:rPr lang="pl-PL" dirty="0" err="1"/>
              <a:t>protect</a:t>
            </a:r>
            <a:r>
              <a:rPr lang="pl-PL" dirty="0"/>
              <a:t> the </a:t>
            </a:r>
            <a:r>
              <a:rPr lang="pl-PL" dirty="0" err="1"/>
              <a:t>soil</a:t>
            </a:r>
            <a:r>
              <a:rPr lang="pl-PL" dirty="0"/>
              <a:t> with </a:t>
            </a:r>
            <a:r>
              <a:rPr lang="pl-PL" dirty="0" err="1"/>
              <a:t>their</a:t>
            </a:r>
            <a:r>
              <a:rPr lang="pl-PL" dirty="0"/>
              <a:t> </a:t>
            </a:r>
            <a:r>
              <a:rPr lang="pl-PL" dirty="0" err="1"/>
              <a:t>roots</a:t>
            </a:r>
            <a:r>
              <a:rPr lang="pl-PL" dirty="0"/>
              <a:t>. </a:t>
            </a:r>
            <a:r>
              <a:rPr lang="pl-PL" dirty="0" err="1"/>
              <a:t>Instead</a:t>
            </a:r>
            <a:r>
              <a:rPr lang="pl-PL" dirty="0"/>
              <a:t> of </a:t>
            </a:r>
            <a:r>
              <a:rPr lang="pl-PL" dirty="0" err="1"/>
              <a:t>planting</a:t>
            </a:r>
            <a:r>
              <a:rPr lang="pl-PL" dirty="0"/>
              <a:t> </a:t>
            </a:r>
            <a:r>
              <a:rPr lang="pl-PL" dirty="0" err="1"/>
              <a:t>only</a:t>
            </a:r>
            <a:r>
              <a:rPr lang="pl-PL" dirty="0"/>
              <a:t> one </a:t>
            </a:r>
            <a:r>
              <a:rPr lang="pl-PL" dirty="0" err="1"/>
              <a:t>kind</a:t>
            </a:r>
            <a:r>
              <a:rPr lang="pl-PL" dirty="0"/>
              <a:t> of </a:t>
            </a:r>
            <a:r>
              <a:rPr lang="pl-PL" dirty="0" err="1"/>
              <a:t>grain</a:t>
            </a:r>
            <a:r>
              <a:rPr lang="pl-PL" dirty="0"/>
              <a:t>, Giuseppe </a:t>
            </a:r>
            <a:r>
              <a:rPr lang="pl-PL" dirty="0" err="1"/>
              <a:t>has</a:t>
            </a:r>
            <a:r>
              <a:rPr lang="pl-PL" dirty="0"/>
              <a:t> </a:t>
            </a:r>
            <a:r>
              <a:rPr lang="pl-PL" dirty="0" err="1"/>
              <a:t>planted</a:t>
            </a:r>
            <a:r>
              <a:rPr lang="pl-PL" dirty="0"/>
              <a:t> </a:t>
            </a:r>
            <a:r>
              <a:rPr lang="pl-PL" dirty="0" err="1"/>
              <a:t>many</a:t>
            </a:r>
            <a:r>
              <a:rPr lang="pl-PL" dirty="0"/>
              <a:t> </a:t>
            </a:r>
            <a:r>
              <a:rPr lang="pl-PL" dirty="0" err="1"/>
              <a:t>types</a:t>
            </a:r>
            <a:r>
              <a:rPr lang="pl-PL" dirty="0"/>
              <a:t> of </a:t>
            </a:r>
            <a:r>
              <a:rPr lang="pl-PL" dirty="0" err="1"/>
              <a:t>vegetables</a:t>
            </a:r>
            <a:r>
              <a:rPr lang="pl-PL" dirty="0"/>
              <a:t>. All of these practices attract many forms of life like insects, birds and other animals.</a:t>
            </a:r>
            <a:endParaRPr lang="tr-TR" dirty="0"/>
          </a:p>
          <a:p>
            <a:endParaRPr lang="tr-TR" dirty="0"/>
          </a:p>
          <a:p>
            <a:r>
              <a:rPr lang="en-US" dirty="0" err="1"/>
              <a:t>Giuseppe'nin</a:t>
            </a:r>
            <a:r>
              <a:rPr lang="en-US" dirty="0"/>
              <a:t> </a:t>
            </a:r>
            <a:r>
              <a:rPr lang="en-US" dirty="0" err="1"/>
              <a:t>bıraktığı</a:t>
            </a:r>
            <a:r>
              <a:rPr lang="en-US" dirty="0"/>
              <a:t> </a:t>
            </a:r>
            <a:r>
              <a:rPr lang="en-US" dirty="0" err="1"/>
              <a:t>farklı</a:t>
            </a:r>
            <a:r>
              <a:rPr lang="en-US" dirty="0"/>
              <a:t> </a:t>
            </a:r>
            <a:r>
              <a:rPr lang="en-US" dirty="0" err="1"/>
              <a:t>ağaç</a:t>
            </a:r>
            <a:r>
              <a:rPr lang="en-US" dirty="0"/>
              <a:t> </a:t>
            </a:r>
            <a:r>
              <a:rPr lang="en-US" dirty="0" err="1"/>
              <a:t>türleri</a:t>
            </a:r>
            <a:r>
              <a:rPr lang="en-US" dirty="0"/>
              <a:t>, </a:t>
            </a:r>
            <a:r>
              <a:rPr lang="en-US" dirty="0" err="1"/>
              <a:t>diktiği</a:t>
            </a:r>
            <a:r>
              <a:rPr lang="en-US" dirty="0"/>
              <a:t> </a:t>
            </a:r>
            <a:r>
              <a:rPr lang="en-US" dirty="0" err="1"/>
              <a:t>çalılarla</a:t>
            </a:r>
            <a:r>
              <a:rPr lang="en-US" dirty="0"/>
              <a:t> </a:t>
            </a:r>
            <a:r>
              <a:rPr lang="en-US" dirty="0" err="1"/>
              <a:t>birlikte</a:t>
            </a:r>
            <a:r>
              <a:rPr lang="en-US" dirty="0"/>
              <a:t> </a:t>
            </a:r>
            <a:r>
              <a:rPr lang="en-US" dirty="0" err="1"/>
              <a:t>farklı</a:t>
            </a:r>
            <a:r>
              <a:rPr lang="en-US" dirty="0"/>
              <a:t> </a:t>
            </a:r>
            <a:r>
              <a:rPr lang="en-US" dirty="0" err="1"/>
              <a:t>hayvanlar</a:t>
            </a:r>
            <a:r>
              <a:rPr lang="en-US" dirty="0"/>
              <a:t> </a:t>
            </a:r>
            <a:r>
              <a:rPr lang="en-US" dirty="0" err="1"/>
              <a:t>için</a:t>
            </a:r>
            <a:r>
              <a:rPr lang="en-US" dirty="0"/>
              <a:t> </a:t>
            </a:r>
            <a:r>
              <a:rPr lang="en-US" dirty="0" err="1"/>
              <a:t>barınak</a:t>
            </a:r>
            <a:r>
              <a:rPr lang="en-US" dirty="0"/>
              <a:t> </a:t>
            </a:r>
            <a:r>
              <a:rPr lang="en-US" dirty="0" err="1"/>
              <a:t>ve</a:t>
            </a:r>
            <a:r>
              <a:rPr lang="en-US" dirty="0"/>
              <a:t> </a:t>
            </a:r>
            <a:r>
              <a:rPr lang="en-US" dirty="0" err="1"/>
              <a:t>besin</a:t>
            </a:r>
            <a:r>
              <a:rPr lang="en-US" dirty="0"/>
              <a:t> </a:t>
            </a:r>
            <a:r>
              <a:rPr lang="en-US" dirty="0" err="1"/>
              <a:t>görevi</a:t>
            </a:r>
            <a:r>
              <a:rPr lang="en-US" dirty="0"/>
              <a:t> </a:t>
            </a:r>
            <a:r>
              <a:rPr lang="en-US" dirty="0" err="1"/>
              <a:t>görür</a:t>
            </a:r>
            <a:r>
              <a:rPr lang="en-US" dirty="0"/>
              <a:t> </a:t>
            </a:r>
            <a:r>
              <a:rPr lang="en-US" dirty="0" err="1"/>
              <a:t>ve</a:t>
            </a:r>
            <a:r>
              <a:rPr lang="en-US" dirty="0"/>
              <a:t> </a:t>
            </a:r>
            <a:r>
              <a:rPr lang="en-US" dirty="0" err="1"/>
              <a:t>kökleriyle</a:t>
            </a:r>
            <a:r>
              <a:rPr lang="en-US" dirty="0"/>
              <a:t> </a:t>
            </a:r>
            <a:r>
              <a:rPr lang="en-US" dirty="0" err="1"/>
              <a:t>toprağı</a:t>
            </a:r>
            <a:r>
              <a:rPr lang="en-US" dirty="0"/>
              <a:t> </a:t>
            </a:r>
            <a:r>
              <a:rPr lang="en-US" dirty="0" err="1"/>
              <a:t>korur</a:t>
            </a:r>
            <a:r>
              <a:rPr lang="en-US" dirty="0"/>
              <a:t>. Giuseppe, </a:t>
            </a:r>
            <a:r>
              <a:rPr lang="en-US" dirty="0" err="1"/>
              <a:t>sadece</a:t>
            </a:r>
            <a:r>
              <a:rPr lang="en-US" dirty="0"/>
              <a:t> </a:t>
            </a:r>
            <a:r>
              <a:rPr lang="en-US" dirty="0" err="1"/>
              <a:t>bir</a:t>
            </a:r>
            <a:r>
              <a:rPr lang="en-US" dirty="0"/>
              <a:t> </a:t>
            </a:r>
            <a:r>
              <a:rPr lang="en-US" dirty="0" err="1"/>
              <a:t>çeşit</a:t>
            </a:r>
            <a:r>
              <a:rPr lang="en-US" dirty="0"/>
              <a:t> </a:t>
            </a:r>
            <a:r>
              <a:rPr lang="en-US" dirty="0" err="1"/>
              <a:t>tahıl</a:t>
            </a:r>
            <a:r>
              <a:rPr lang="en-US" dirty="0"/>
              <a:t> </a:t>
            </a:r>
            <a:r>
              <a:rPr lang="en-US" dirty="0" err="1"/>
              <a:t>ekmek</a:t>
            </a:r>
            <a:r>
              <a:rPr lang="en-US" dirty="0"/>
              <a:t> </a:t>
            </a:r>
            <a:r>
              <a:rPr lang="en-US" dirty="0" err="1"/>
              <a:t>yerine</a:t>
            </a:r>
            <a:r>
              <a:rPr lang="en-US" dirty="0"/>
              <a:t>, </a:t>
            </a:r>
            <a:r>
              <a:rPr lang="en-US" dirty="0" err="1"/>
              <a:t>birçok</a:t>
            </a:r>
            <a:r>
              <a:rPr lang="en-US" dirty="0"/>
              <a:t> </a:t>
            </a:r>
            <a:r>
              <a:rPr lang="en-US" dirty="0" err="1"/>
              <a:t>çeşit</a:t>
            </a:r>
            <a:r>
              <a:rPr lang="en-US" dirty="0"/>
              <a:t> </a:t>
            </a:r>
            <a:r>
              <a:rPr lang="en-US" dirty="0" err="1"/>
              <a:t>sebze</a:t>
            </a:r>
            <a:r>
              <a:rPr lang="en-US" dirty="0"/>
              <a:t> </a:t>
            </a:r>
            <a:r>
              <a:rPr lang="en-US" dirty="0" err="1"/>
              <a:t>dikmiştir</a:t>
            </a:r>
            <a:r>
              <a:rPr lang="en-US" dirty="0"/>
              <a:t>. </a:t>
            </a:r>
            <a:r>
              <a:rPr lang="en-US" dirty="0" err="1"/>
              <a:t>Tüm</a:t>
            </a:r>
            <a:r>
              <a:rPr lang="en-US" dirty="0"/>
              <a:t> </a:t>
            </a:r>
            <a:r>
              <a:rPr lang="en-US" dirty="0" err="1"/>
              <a:t>bu</a:t>
            </a:r>
            <a:r>
              <a:rPr lang="en-US" dirty="0"/>
              <a:t> </a:t>
            </a:r>
            <a:r>
              <a:rPr lang="en-US" dirty="0" err="1"/>
              <a:t>uygulamalar</a:t>
            </a:r>
            <a:r>
              <a:rPr lang="en-US" dirty="0"/>
              <a:t> </a:t>
            </a:r>
            <a:r>
              <a:rPr lang="en-US" dirty="0" err="1"/>
              <a:t>böcekler</a:t>
            </a:r>
            <a:r>
              <a:rPr lang="en-US" dirty="0"/>
              <a:t>, </a:t>
            </a:r>
            <a:r>
              <a:rPr lang="en-US" dirty="0" err="1"/>
              <a:t>kuşlar</a:t>
            </a:r>
            <a:r>
              <a:rPr lang="en-US" dirty="0"/>
              <a:t> </a:t>
            </a:r>
            <a:r>
              <a:rPr lang="en-US" dirty="0" err="1"/>
              <a:t>ve</a:t>
            </a:r>
            <a:r>
              <a:rPr lang="en-US" dirty="0"/>
              <a:t> </a:t>
            </a:r>
            <a:r>
              <a:rPr lang="en-US" dirty="0" err="1"/>
              <a:t>diğer</a:t>
            </a:r>
            <a:r>
              <a:rPr lang="en-US" dirty="0"/>
              <a:t> </a:t>
            </a:r>
            <a:r>
              <a:rPr lang="en-US" dirty="0" err="1"/>
              <a:t>hayvanlar</a:t>
            </a:r>
            <a:r>
              <a:rPr lang="en-US" dirty="0"/>
              <a:t> </a:t>
            </a:r>
            <a:r>
              <a:rPr lang="en-US" dirty="0" err="1"/>
              <a:t>gibi</a:t>
            </a:r>
            <a:r>
              <a:rPr lang="en-US" dirty="0"/>
              <a:t> </a:t>
            </a:r>
            <a:r>
              <a:rPr lang="en-US" dirty="0" err="1"/>
              <a:t>birçok</a:t>
            </a:r>
            <a:r>
              <a:rPr lang="en-US" dirty="0"/>
              <a:t> </a:t>
            </a:r>
            <a:r>
              <a:rPr lang="en-US" dirty="0" err="1"/>
              <a:t>yaşam</a:t>
            </a:r>
            <a:r>
              <a:rPr lang="en-US" dirty="0"/>
              <a:t> </a:t>
            </a:r>
            <a:r>
              <a:rPr lang="en-US" dirty="0" err="1"/>
              <a:t>biçimini</a:t>
            </a:r>
            <a:r>
              <a:rPr lang="en-US" dirty="0"/>
              <a:t> </a:t>
            </a:r>
            <a:r>
              <a:rPr lang="en-US" dirty="0" err="1"/>
              <a:t>kendine</a:t>
            </a:r>
            <a:r>
              <a:rPr lang="en-US" dirty="0"/>
              <a:t> </a:t>
            </a:r>
            <a:r>
              <a:rPr lang="en-US" dirty="0" err="1"/>
              <a:t>çeker</a:t>
            </a:r>
            <a:r>
              <a:rPr lang="en-US" dirty="0"/>
              <a:t>.</a:t>
            </a: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25</a:t>
            </a:fld>
            <a:endParaRPr lang="en-GB"/>
          </a:p>
        </p:txBody>
      </p:sp>
    </p:spTree>
    <p:extLst>
      <p:ext uri="{BB962C8B-B14F-4D97-AF65-F5344CB8AC3E}">
        <p14:creationId xmlns:p14="http://schemas.microsoft.com/office/powerpoint/2010/main" val="860610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Giuseppe condivide i suoi consigli per un’agricoltura sana: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Un suolo sano è pieno di vita. Ci sono microbi e piccoli animali del suolo che insieme con diversi tipi di vegetazione sono molto importanti e buoni per un suolo fertile dato che sono una parte di esso.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Pratiche agricole intensive come, per esempio, l’uso dei trattori pesanti e chimiche tossiche, in realtà stanno uccidendo gli organismi viventi della sua azienda agricola, rimuovendo la vita dal suolo.</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Un terreno povero non solo impedisce al grano di crescere ma contribuisce anche al riscaldamento globale dato che rilascia anidride carbonica.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Pietro non dovrebbe lasciare il suo terreno nudo durante l’inverno. Ci sono piante che possono restare sul campo con temperature più fredde e che possono coprire l’humus/primo strato del suolo per proteggerlo dal vento e la pioggia.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più è buono cambiare il tipo di pianta che coltiva nel corso del tempo. Questo aiuta il suolo a rigenerare nutrienti usati da un solo tipo di pianta. </a:t>
            </a:r>
            <a:r>
              <a:rPr lang="en-US" sz="1200" kern="1200" dirty="0">
                <a:solidFill>
                  <a:schemeClr val="tx1"/>
                </a:solidFill>
                <a:effectLst/>
                <a:latin typeface="+mn-lt"/>
                <a:ea typeface="+mn-ea"/>
                <a:cs typeface="+mn-cs"/>
              </a:rPr>
              <a:t>E </a:t>
            </a:r>
            <a:r>
              <a:rPr lang="en-US" sz="1200" kern="1200" dirty="0" err="1">
                <a:solidFill>
                  <a:schemeClr val="tx1"/>
                </a:solidFill>
                <a:effectLst/>
                <a:latin typeface="+mn-lt"/>
                <a:ea typeface="+mn-ea"/>
                <a:cs typeface="+mn-cs"/>
              </a:rPr>
              <a:t>così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l’equilibrio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naturale</a:t>
            </a:r>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Infine gli parla del compostaggio. Se lo mette sul suo terreno, riporterà tutta la materia organica e gli esseri viventi necessari al suolo.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Così il suo campo tornerà in vita e avrà di nuovo buoni raccolti.</a:t>
            </a:r>
            <a:endParaRPr lang="de-DE" sz="1200" kern="1200" dirty="0">
              <a:solidFill>
                <a:schemeClr val="tx1"/>
              </a:solidFill>
              <a:effectLst/>
              <a:latin typeface="+mn-lt"/>
              <a:ea typeface="+mn-ea"/>
              <a:cs typeface="+mn-cs"/>
            </a:endParaRPr>
          </a:p>
          <a:p>
            <a:endParaRPr lang="en-GB" dirty="0"/>
          </a:p>
          <a:p>
            <a:r>
              <a:rPr lang="en-GB" dirty="0"/>
              <a:t>Giuseppe shares his tips for a healthy farm:</a:t>
            </a:r>
            <a:endParaRPr lang="en-US" dirty="0"/>
          </a:p>
          <a:p>
            <a:r>
              <a:rPr lang="en-GB" dirty="0"/>
              <a:t>*click*</a:t>
            </a:r>
            <a:endParaRPr lang="en-GB" dirty="0">
              <a:cs typeface="Calibri"/>
            </a:endParaRPr>
          </a:p>
          <a:p>
            <a:r>
              <a:rPr lang="en-GB" dirty="0"/>
              <a:t>Good soil is full of life. There are microbes and small animals in the soil, that together with the different types of vegetation are very important and good for a fertile, healthy soil, as they are a part of it.</a:t>
            </a:r>
            <a:endParaRPr lang="en-GB" dirty="0">
              <a:cs typeface="Calibri"/>
            </a:endParaRPr>
          </a:p>
          <a:p>
            <a:r>
              <a:rPr lang="en-GB" dirty="0"/>
              <a:t>*click*</a:t>
            </a:r>
            <a:endParaRPr lang="en-GB" dirty="0">
              <a:cs typeface="Calibri"/>
            </a:endParaRPr>
          </a:p>
          <a:p>
            <a:r>
              <a:rPr lang="en-GB" dirty="0"/>
              <a:t>Intensive agricultural practices, like the use of heavy machines and toxic chemicals, are actually killing all the living organisms on his farm, taking the life out of the soil.</a:t>
            </a:r>
            <a:endParaRPr lang="en-GB" dirty="0">
              <a:cs typeface="Calibri"/>
            </a:endParaRPr>
          </a:p>
          <a:p>
            <a:r>
              <a:rPr lang="en-GB" dirty="0"/>
              <a:t>*click*</a:t>
            </a:r>
            <a:endParaRPr lang="en-GB" dirty="0">
              <a:cs typeface="Calibri"/>
            </a:endParaRPr>
          </a:p>
          <a:p>
            <a:r>
              <a:rPr lang="en-GB" dirty="0"/>
              <a:t>Unhealthy soil not only stops his crops from growing well but also contributes to global warming through releasing carbon.</a:t>
            </a:r>
            <a:endParaRPr lang="en-GB" dirty="0">
              <a:cs typeface="Calibri"/>
            </a:endParaRPr>
          </a:p>
          <a:p>
            <a:r>
              <a:rPr lang="en-GB" dirty="0"/>
              <a:t>*click*</a:t>
            </a:r>
            <a:endParaRPr lang="en-GB" dirty="0">
              <a:cs typeface="Calibri"/>
            </a:endParaRPr>
          </a:p>
          <a:p>
            <a:r>
              <a:rPr lang="en-GB" dirty="0"/>
              <a:t>Pietro should not leave his fields empty during winter. There are plants that can stay on the field in colder temperatures and cover the top layer of soil from wind and heavy rain. </a:t>
            </a:r>
            <a:endParaRPr lang="en-GB" dirty="0">
              <a:cs typeface="Calibri"/>
            </a:endParaRPr>
          </a:p>
          <a:p>
            <a:r>
              <a:rPr lang="en-GB" dirty="0"/>
              <a:t>*click*</a:t>
            </a:r>
            <a:endParaRPr lang="en-GB" dirty="0">
              <a:cs typeface="Calibri"/>
            </a:endParaRPr>
          </a:p>
          <a:p>
            <a:r>
              <a:rPr lang="en-GB" dirty="0"/>
              <a:t>It is good to change the crops from time to time</a:t>
            </a:r>
            <a:r>
              <a:rPr lang="pl-PL" dirty="0"/>
              <a:t>. It </a:t>
            </a:r>
            <a:r>
              <a:rPr lang="pl-PL" dirty="0" err="1"/>
              <a:t>helps</a:t>
            </a:r>
            <a:r>
              <a:rPr lang="pl-PL" dirty="0"/>
              <a:t> the </a:t>
            </a:r>
            <a:r>
              <a:rPr lang="pl-PL" dirty="0" err="1"/>
              <a:t>soil</a:t>
            </a:r>
            <a:r>
              <a:rPr lang="pl-PL" dirty="0"/>
              <a:t> to </a:t>
            </a:r>
            <a:r>
              <a:rPr lang="pl-PL" dirty="0" err="1"/>
              <a:t>regenerate</a:t>
            </a:r>
            <a:r>
              <a:rPr lang="pl-PL" dirty="0"/>
              <a:t> </a:t>
            </a:r>
            <a:r>
              <a:rPr lang="pl-PL" dirty="0" err="1"/>
              <a:t>nutrients</a:t>
            </a:r>
            <a:r>
              <a:rPr lang="pl-PL" dirty="0"/>
              <a:t> </a:t>
            </a:r>
            <a:r>
              <a:rPr lang="pl-PL" dirty="0" err="1"/>
              <a:t>used</a:t>
            </a:r>
            <a:r>
              <a:rPr lang="pl-PL" dirty="0"/>
              <a:t> by 1 </a:t>
            </a:r>
            <a:r>
              <a:rPr lang="pl-PL" dirty="0" err="1"/>
              <a:t>type</a:t>
            </a:r>
            <a:r>
              <a:rPr lang="pl-PL" dirty="0"/>
              <a:t> of </a:t>
            </a:r>
            <a:r>
              <a:rPr lang="pl-PL" dirty="0" err="1"/>
              <a:t>crop</a:t>
            </a:r>
            <a:r>
              <a:rPr lang="pl-PL" dirty="0"/>
              <a:t> he </a:t>
            </a:r>
            <a:r>
              <a:rPr lang="pl-PL" dirty="0" err="1"/>
              <a:t>usaly</a:t>
            </a:r>
            <a:r>
              <a:rPr lang="pl-PL" dirty="0"/>
              <a:t> </a:t>
            </a:r>
            <a:r>
              <a:rPr lang="pl-PL" dirty="0" err="1"/>
              <a:t>plants</a:t>
            </a:r>
            <a:r>
              <a:rPr lang="pl-PL" dirty="0"/>
              <a:t>.</a:t>
            </a:r>
            <a:endParaRPr lang="en-GB" dirty="0">
              <a:cs typeface="Calibri"/>
            </a:endParaRPr>
          </a:p>
          <a:p>
            <a:r>
              <a:rPr lang="en-GB" dirty="0"/>
              <a:t>*click*</a:t>
            </a:r>
            <a:endParaRPr lang="en-GB" dirty="0">
              <a:cs typeface="Calibri"/>
            </a:endParaRPr>
          </a:p>
          <a:p>
            <a:r>
              <a:rPr lang="en-GB" dirty="0"/>
              <a:t>He mentions the idea of making compost and using it for improving his soil. If Pietro puts it on his field, he will return all the necessary organic matter and living organisms to the soil.</a:t>
            </a:r>
            <a:endParaRPr lang="en-GB" dirty="0">
              <a:cs typeface="Calibri"/>
            </a:endParaRPr>
          </a:p>
          <a:p>
            <a:r>
              <a:rPr lang="en-GB" dirty="0"/>
              <a:t>If he follows this advice, his soil will come back to life and he will have good crops again.</a:t>
            </a:r>
            <a:endParaRPr lang="tr-TR" dirty="0"/>
          </a:p>
          <a:p>
            <a:endParaRPr lang="tr-TR" dirty="0">
              <a:cs typeface="Calibri" panose="020F0502020204030204"/>
            </a:endParaRPr>
          </a:p>
          <a:p>
            <a:r>
              <a:rPr lang="en-GB" dirty="0">
                <a:cs typeface="Calibri" panose="020F0502020204030204"/>
              </a:rPr>
              <a:t>Giuseppe </a:t>
            </a:r>
            <a:r>
              <a:rPr lang="en-GB" dirty="0" err="1">
                <a:cs typeface="Calibri" panose="020F0502020204030204"/>
              </a:rPr>
              <a:t>sağlıklı</a:t>
            </a:r>
            <a:r>
              <a:rPr lang="en-GB" dirty="0">
                <a:cs typeface="Calibri" panose="020F0502020204030204"/>
              </a:rPr>
              <a:t> </a:t>
            </a:r>
            <a:r>
              <a:rPr lang="en-GB" dirty="0" err="1">
                <a:cs typeface="Calibri" panose="020F0502020204030204"/>
              </a:rPr>
              <a:t>bir</a:t>
            </a:r>
            <a:r>
              <a:rPr lang="en-GB" dirty="0">
                <a:cs typeface="Calibri" panose="020F0502020204030204"/>
              </a:rPr>
              <a:t> </a:t>
            </a:r>
            <a:r>
              <a:rPr lang="en-GB" dirty="0" err="1">
                <a:cs typeface="Calibri" panose="020F0502020204030204"/>
              </a:rPr>
              <a:t>çiftlik</a:t>
            </a:r>
            <a:r>
              <a:rPr lang="en-GB" dirty="0">
                <a:cs typeface="Calibri" panose="020F0502020204030204"/>
              </a:rPr>
              <a:t> </a:t>
            </a:r>
            <a:r>
              <a:rPr lang="en-GB" dirty="0" err="1">
                <a:cs typeface="Calibri" panose="020F0502020204030204"/>
              </a:rPr>
              <a:t>için</a:t>
            </a:r>
            <a:r>
              <a:rPr lang="en-GB" dirty="0">
                <a:cs typeface="Calibri" panose="020F0502020204030204"/>
              </a:rPr>
              <a:t> </a:t>
            </a:r>
            <a:r>
              <a:rPr lang="en-GB" dirty="0" err="1">
                <a:cs typeface="Calibri" panose="020F0502020204030204"/>
              </a:rPr>
              <a:t>ipuçlarını</a:t>
            </a:r>
            <a:r>
              <a:rPr lang="en-GB" dirty="0">
                <a:cs typeface="Calibri" panose="020F0502020204030204"/>
              </a:rPr>
              <a:t> </a:t>
            </a:r>
            <a:r>
              <a:rPr lang="en-GB" dirty="0" err="1">
                <a:cs typeface="Calibri" panose="020F0502020204030204"/>
              </a:rPr>
              <a:t>paylaşıyor</a:t>
            </a:r>
            <a:r>
              <a:rPr lang="en-GB" dirty="0">
                <a:cs typeface="Calibri" panose="020F0502020204030204"/>
              </a:rPr>
              <a:t>:</a:t>
            </a:r>
          </a:p>
          <a:p>
            <a:r>
              <a:rPr lang="en-GB" dirty="0">
                <a:cs typeface="Calibri" panose="020F0502020204030204"/>
              </a:rPr>
              <a:t>İyi </a:t>
            </a:r>
            <a:r>
              <a:rPr lang="en-GB" dirty="0" err="1">
                <a:cs typeface="Calibri" panose="020F0502020204030204"/>
              </a:rPr>
              <a:t>toprak</a:t>
            </a:r>
            <a:r>
              <a:rPr lang="en-GB" dirty="0">
                <a:cs typeface="Calibri" panose="020F0502020204030204"/>
              </a:rPr>
              <a:t> </a:t>
            </a:r>
            <a:r>
              <a:rPr lang="en-GB" dirty="0" err="1">
                <a:cs typeface="Calibri" panose="020F0502020204030204"/>
              </a:rPr>
              <a:t>hayat</a:t>
            </a:r>
            <a:r>
              <a:rPr lang="en-GB" dirty="0">
                <a:cs typeface="Calibri" panose="020F0502020204030204"/>
              </a:rPr>
              <a:t> </a:t>
            </a:r>
            <a:r>
              <a:rPr lang="en-GB" dirty="0" err="1">
                <a:cs typeface="Calibri" panose="020F0502020204030204"/>
              </a:rPr>
              <a:t>doludur</a:t>
            </a:r>
            <a:r>
              <a:rPr lang="en-GB" dirty="0">
                <a:cs typeface="Calibri" panose="020F0502020204030204"/>
              </a:rPr>
              <a:t>. </a:t>
            </a:r>
            <a:r>
              <a:rPr lang="en-GB" dirty="0" err="1">
                <a:cs typeface="Calibri" panose="020F0502020204030204"/>
              </a:rPr>
              <a:t>Toprakta</a:t>
            </a:r>
            <a:r>
              <a:rPr lang="en-GB" dirty="0">
                <a:cs typeface="Calibri" panose="020F0502020204030204"/>
              </a:rPr>
              <a:t> </a:t>
            </a:r>
            <a:r>
              <a:rPr lang="en-GB" dirty="0" err="1">
                <a:cs typeface="Calibri" panose="020F0502020204030204"/>
              </a:rPr>
              <a:t>bulunan</a:t>
            </a:r>
            <a:r>
              <a:rPr lang="en-GB" dirty="0">
                <a:cs typeface="Calibri" panose="020F0502020204030204"/>
              </a:rPr>
              <a:t> </a:t>
            </a:r>
            <a:r>
              <a:rPr lang="en-GB" dirty="0" err="1">
                <a:cs typeface="Calibri" panose="020F0502020204030204"/>
              </a:rPr>
              <a:t>mikroplar</a:t>
            </a:r>
            <a:r>
              <a:rPr lang="en-GB" dirty="0">
                <a:cs typeface="Calibri" panose="020F0502020204030204"/>
              </a:rPr>
              <a:t> </a:t>
            </a:r>
            <a:r>
              <a:rPr lang="en-GB" dirty="0" err="1">
                <a:cs typeface="Calibri" panose="020F0502020204030204"/>
              </a:rPr>
              <a:t>ve</a:t>
            </a:r>
            <a:r>
              <a:rPr lang="en-GB" dirty="0">
                <a:cs typeface="Calibri" panose="020F0502020204030204"/>
              </a:rPr>
              <a:t> </a:t>
            </a:r>
            <a:r>
              <a:rPr lang="en-GB" dirty="0" err="1">
                <a:cs typeface="Calibri" panose="020F0502020204030204"/>
              </a:rPr>
              <a:t>küçük</a:t>
            </a:r>
            <a:r>
              <a:rPr lang="en-GB" dirty="0">
                <a:cs typeface="Calibri" panose="020F0502020204030204"/>
              </a:rPr>
              <a:t> </a:t>
            </a:r>
            <a:r>
              <a:rPr lang="en-GB" dirty="0" err="1">
                <a:cs typeface="Calibri" panose="020F0502020204030204"/>
              </a:rPr>
              <a:t>hayvanlar</a:t>
            </a:r>
            <a:r>
              <a:rPr lang="en-GB" dirty="0">
                <a:cs typeface="Calibri" panose="020F0502020204030204"/>
              </a:rPr>
              <a:t>, </a:t>
            </a:r>
            <a:r>
              <a:rPr lang="en-GB" dirty="0" err="1">
                <a:cs typeface="Calibri" panose="020F0502020204030204"/>
              </a:rPr>
              <a:t>farklı</a:t>
            </a:r>
            <a:r>
              <a:rPr lang="en-GB" dirty="0">
                <a:cs typeface="Calibri" panose="020F0502020204030204"/>
              </a:rPr>
              <a:t> bitki </a:t>
            </a:r>
            <a:r>
              <a:rPr lang="en-GB" dirty="0" err="1">
                <a:cs typeface="Calibri" panose="020F0502020204030204"/>
              </a:rPr>
              <a:t>örtüsü</a:t>
            </a:r>
            <a:r>
              <a:rPr lang="en-GB" dirty="0">
                <a:cs typeface="Calibri" panose="020F0502020204030204"/>
              </a:rPr>
              <a:t> </a:t>
            </a:r>
            <a:r>
              <a:rPr lang="en-GB" dirty="0" err="1">
                <a:cs typeface="Calibri" panose="020F0502020204030204"/>
              </a:rPr>
              <a:t>türleri</a:t>
            </a:r>
            <a:r>
              <a:rPr lang="en-GB" dirty="0">
                <a:cs typeface="Calibri" panose="020F0502020204030204"/>
              </a:rPr>
              <a:t> </a:t>
            </a:r>
            <a:r>
              <a:rPr lang="en-GB" dirty="0" err="1">
                <a:cs typeface="Calibri" panose="020F0502020204030204"/>
              </a:rPr>
              <a:t>ile</a:t>
            </a:r>
            <a:r>
              <a:rPr lang="en-GB" dirty="0">
                <a:cs typeface="Calibri" panose="020F0502020204030204"/>
              </a:rPr>
              <a:t> </a:t>
            </a:r>
            <a:r>
              <a:rPr lang="en-GB" dirty="0" err="1">
                <a:cs typeface="Calibri" panose="020F0502020204030204"/>
              </a:rPr>
              <a:t>birlikte</a:t>
            </a:r>
            <a:r>
              <a:rPr lang="en-GB" dirty="0">
                <a:cs typeface="Calibri" panose="020F0502020204030204"/>
              </a:rPr>
              <a:t>, </a:t>
            </a:r>
            <a:r>
              <a:rPr lang="en-GB" dirty="0" err="1">
                <a:cs typeface="Calibri" panose="020F0502020204030204"/>
              </a:rPr>
              <a:t>verimli</a:t>
            </a:r>
            <a:r>
              <a:rPr lang="en-GB" dirty="0">
                <a:cs typeface="Calibri" panose="020F0502020204030204"/>
              </a:rPr>
              <a:t>, </a:t>
            </a:r>
            <a:r>
              <a:rPr lang="en-GB" dirty="0" err="1">
                <a:cs typeface="Calibri" panose="020F0502020204030204"/>
              </a:rPr>
              <a:t>sağlıklı</a:t>
            </a:r>
            <a:r>
              <a:rPr lang="en-GB" dirty="0">
                <a:cs typeface="Calibri" panose="020F0502020204030204"/>
              </a:rPr>
              <a:t> </a:t>
            </a:r>
            <a:r>
              <a:rPr lang="en-GB" dirty="0" err="1">
                <a:cs typeface="Calibri" panose="020F0502020204030204"/>
              </a:rPr>
              <a:t>bir</a:t>
            </a:r>
            <a:r>
              <a:rPr lang="en-GB" dirty="0">
                <a:cs typeface="Calibri" panose="020F0502020204030204"/>
              </a:rPr>
              <a:t> </a:t>
            </a:r>
            <a:r>
              <a:rPr lang="en-GB" dirty="0" err="1">
                <a:cs typeface="Calibri" panose="020F0502020204030204"/>
              </a:rPr>
              <a:t>toprak</a:t>
            </a:r>
            <a:r>
              <a:rPr lang="en-GB" dirty="0">
                <a:cs typeface="Calibri" panose="020F0502020204030204"/>
              </a:rPr>
              <a:t> </a:t>
            </a:r>
            <a:r>
              <a:rPr lang="en-GB" dirty="0" err="1">
                <a:cs typeface="Calibri" panose="020F0502020204030204"/>
              </a:rPr>
              <a:t>için</a:t>
            </a:r>
            <a:r>
              <a:rPr lang="en-GB" dirty="0">
                <a:cs typeface="Calibri" panose="020F0502020204030204"/>
              </a:rPr>
              <a:t> </a:t>
            </a:r>
            <a:r>
              <a:rPr lang="en-GB" dirty="0" err="1">
                <a:cs typeface="Calibri" panose="020F0502020204030204"/>
              </a:rPr>
              <a:t>çok</a:t>
            </a:r>
            <a:r>
              <a:rPr lang="en-GB" dirty="0">
                <a:cs typeface="Calibri" panose="020F0502020204030204"/>
              </a:rPr>
              <a:t> </a:t>
            </a:r>
            <a:r>
              <a:rPr lang="en-GB" dirty="0" err="1">
                <a:cs typeface="Calibri" panose="020F0502020204030204"/>
              </a:rPr>
              <a:t>önemli</a:t>
            </a:r>
            <a:r>
              <a:rPr lang="en-GB" dirty="0">
                <a:cs typeface="Calibri" panose="020F0502020204030204"/>
              </a:rPr>
              <a:t> </a:t>
            </a:r>
            <a:r>
              <a:rPr lang="en-GB" dirty="0" err="1">
                <a:cs typeface="Calibri" panose="020F0502020204030204"/>
              </a:rPr>
              <a:t>ve</a:t>
            </a:r>
            <a:r>
              <a:rPr lang="en-GB" dirty="0">
                <a:cs typeface="Calibri" panose="020F0502020204030204"/>
              </a:rPr>
              <a:t> iyi </a:t>
            </a:r>
            <a:r>
              <a:rPr lang="en-GB" dirty="0" err="1">
                <a:cs typeface="Calibri" panose="020F0502020204030204"/>
              </a:rPr>
              <a:t>olan</a:t>
            </a:r>
            <a:r>
              <a:rPr lang="en-GB" dirty="0">
                <a:cs typeface="Calibri" panose="020F0502020204030204"/>
              </a:rPr>
              <a:t>, </a:t>
            </a:r>
            <a:r>
              <a:rPr lang="en-GB" dirty="0" err="1">
                <a:cs typeface="Calibri" panose="020F0502020204030204"/>
              </a:rPr>
              <a:t>bunun</a:t>
            </a:r>
            <a:r>
              <a:rPr lang="en-GB" dirty="0">
                <a:cs typeface="Calibri" panose="020F0502020204030204"/>
              </a:rPr>
              <a:t> </a:t>
            </a:r>
            <a:r>
              <a:rPr lang="en-GB" dirty="0" err="1">
                <a:cs typeface="Calibri" panose="020F0502020204030204"/>
              </a:rPr>
              <a:t>bir</a:t>
            </a:r>
            <a:r>
              <a:rPr lang="en-GB" dirty="0">
                <a:cs typeface="Calibri" panose="020F0502020204030204"/>
              </a:rPr>
              <a:t> </a:t>
            </a:r>
            <a:r>
              <a:rPr lang="en-GB" dirty="0" err="1">
                <a:cs typeface="Calibri" panose="020F0502020204030204"/>
              </a:rPr>
              <a:t>parçası</a:t>
            </a:r>
            <a:r>
              <a:rPr lang="en-GB" dirty="0">
                <a:cs typeface="Calibri" panose="020F0502020204030204"/>
              </a:rPr>
              <a:t> </a:t>
            </a:r>
            <a:r>
              <a:rPr lang="en-GB" dirty="0" err="1">
                <a:cs typeface="Calibri" panose="020F0502020204030204"/>
              </a:rPr>
              <a:t>oldukları</a:t>
            </a:r>
            <a:r>
              <a:rPr lang="en-GB" dirty="0">
                <a:cs typeface="Calibri" panose="020F0502020204030204"/>
              </a:rPr>
              <a:t> </a:t>
            </a:r>
            <a:r>
              <a:rPr lang="en-GB" dirty="0" err="1">
                <a:cs typeface="Calibri" panose="020F0502020204030204"/>
              </a:rPr>
              <a:t>için.Ağır</a:t>
            </a:r>
            <a:r>
              <a:rPr lang="en-GB" dirty="0">
                <a:cs typeface="Calibri" panose="020F0502020204030204"/>
              </a:rPr>
              <a:t> </a:t>
            </a:r>
            <a:r>
              <a:rPr lang="en-GB" dirty="0" err="1">
                <a:cs typeface="Calibri" panose="020F0502020204030204"/>
              </a:rPr>
              <a:t>makineler</a:t>
            </a:r>
            <a:r>
              <a:rPr lang="en-GB" dirty="0">
                <a:cs typeface="Calibri" panose="020F0502020204030204"/>
              </a:rPr>
              <a:t> </a:t>
            </a:r>
            <a:r>
              <a:rPr lang="en-GB" dirty="0" err="1">
                <a:cs typeface="Calibri" panose="020F0502020204030204"/>
              </a:rPr>
              <a:t>ve</a:t>
            </a:r>
            <a:r>
              <a:rPr lang="en-GB" dirty="0">
                <a:cs typeface="Calibri" panose="020F0502020204030204"/>
              </a:rPr>
              <a:t> </a:t>
            </a:r>
            <a:r>
              <a:rPr lang="en-GB" dirty="0" err="1">
                <a:cs typeface="Calibri" panose="020F0502020204030204"/>
              </a:rPr>
              <a:t>zehirli</a:t>
            </a:r>
            <a:r>
              <a:rPr lang="en-GB" dirty="0">
                <a:cs typeface="Calibri" panose="020F0502020204030204"/>
              </a:rPr>
              <a:t> </a:t>
            </a:r>
            <a:r>
              <a:rPr lang="en-GB" dirty="0" err="1">
                <a:cs typeface="Calibri" panose="020F0502020204030204"/>
              </a:rPr>
              <a:t>kimyasalların</a:t>
            </a:r>
            <a:r>
              <a:rPr lang="en-GB" dirty="0">
                <a:cs typeface="Calibri" panose="020F0502020204030204"/>
              </a:rPr>
              <a:t> </a:t>
            </a:r>
            <a:r>
              <a:rPr lang="en-GB" dirty="0" err="1">
                <a:cs typeface="Calibri" panose="020F0502020204030204"/>
              </a:rPr>
              <a:t>kullanımı</a:t>
            </a:r>
            <a:r>
              <a:rPr lang="en-GB" dirty="0">
                <a:cs typeface="Calibri" panose="020F0502020204030204"/>
              </a:rPr>
              <a:t> </a:t>
            </a:r>
            <a:r>
              <a:rPr lang="en-GB" dirty="0" err="1">
                <a:cs typeface="Calibri" panose="020F0502020204030204"/>
              </a:rPr>
              <a:t>gibi</a:t>
            </a:r>
            <a:r>
              <a:rPr lang="en-GB" dirty="0">
                <a:cs typeface="Calibri" panose="020F0502020204030204"/>
              </a:rPr>
              <a:t> </a:t>
            </a:r>
            <a:r>
              <a:rPr lang="en-GB" dirty="0" err="1">
                <a:cs typeface="Calibri" panose="020F0502020204030204"/>
              </a:rPr>
              <a:t>yoğun</a:t>
            </a:r>
            <a:r>
              <a:rPr lang="en-GB" dirty="0">
                <a:cs typeface="Calibri" panose="020F0502020204030204"/>
              </a:rPr>
              <a:t> </a:t>
            </a:r>
            <a:r>
              <a:rPr lang="en-GB" dirty="0" err="1">
                <a:cs typeface="Calibri" panose="020F0502020204030204"/>
              </a:rPr>
              <a:t>tarım</a:t>
            </a:r>
            <a:r>
              <a:rPr lang="en-GB" dirty="0">
                <a:cs typeface="Calibri" panose="020F0502020204030204"/>
              </a:rPr>
              <a:t> </a:t>
            </a:r>
            <a:r>
              <a:rPr lang="en-GB" dirty="0" err="1">
                <a:cs typeface="Calibri" panose="020F0502020204030204"/>
              </a:rPr>
              <a:t>uygulamaları</a:t>
            </a:r>
            <a:r>
              <a:rPr lang="en-GB" dirty="0">
                <a:cs typeface="Calibri" panose="020F0502020204030204"/>
              </a:rPr>
              <a:t> </a:t>
            </a:r>
            <a:r>
              <a:rPr lang="en-GB" dirty="0" err="1">
                <a:cs typeface="Calibri" panose="020F0502020204030204"/>
              </a:rPr>
              <a:t>aslında</a:t>
            </a:r>
            <a:r>
              <a:rPr lang="en-GB" dirty="0">
                <a:cs typeface="Calibri" panose="020F0502020204030204"/>
              </a:rPr>
              <a:t> </a:t>
            </a:r>
            <a:r>
              <a:rPr lang="en-GB" dirty="0" err="1">
                <a:cs typeface="Calibri" panose="020F0502020204030204"/>
              </a:rPr>
              <a:t>çiftliğinde</a:t>
            </a:r>
            <a:r>
              <a:rPr lang="en-GB" dirty="0">
                <a:cs typeface="Calibri" panose="020F0502020204030204"/>
              </a:rPr>
              <a:t> </a:t>
            </a:r>
            <a:r>
              <a:rPr lang="en-GB" dirty="0" err="1">
                <a:cs typeface="Calibri" panose="020F0502020204030204"/>
              </a:rPr>
              <a:t>yaşayan</a:t>
            </a:r>
            <a:r>
              <a:rPr lang="en-GB" dirty="0">
                <a:cs typeface="Calibri" panose="020F0502020204030204"/>
              </a:rPr>
              <a:t> </a:t>
            </a:r>
            <a:r>
              <a:rPr lang="en-GB" dirty="0" err="1">
                <a:cs typeface="Calibri" panose="020F0502020204030204"/>
              </a:rPr>
              <a:t>tüm</a:t>
            </a:r>
            <a:r>
              <a:rPr lang="en-GB" dirty="0">
                <a:cs typeface="Calibri" panose="020F0502020204030204"/>
              </a:rPr>
              <a:t> </a:t>
            </a:r>
            <a:r>
              <a:rPr lang="en-GB" dirty="0" err="1">
                <a:cs typeface="Calibri" panose="020F0502020204030204"/>
              </a:rPr>
              <a:t>organizmaları</a:t>
            </a:r>
            <a:r>
              <a:rPr lang="en-GB" dirty="0">
                <a:cs typeface="Calibri" panose="020F0502020204030204"/>
              </a:rPr>
              <a:t> </a:t>
            </a:r>
            <a:r>
              <a:rPr lang="en-GB" dirty="0" err="1">
                <a:cs typeface="Calibri" panose="020F0502020204030204"/>
              </a:rPr>
              <a:t>öldürüyor</a:t>
            </a:r>
            <a:r>
              <a:rPr lang="en-GB" dirty="0">
                <a:cs typeface="Calibri" panose="020F0502020204030204"/>
              </a:rPr>
              <a:t>, </a:t>
            </a:r>
            <a:r>
              <a:rPr lang="en-GB" dirty="0" err="1">
                <a:cs typeface="Calibri" panose="020F0502020204030204"/>
              </a:rPr>
              <a:t>yaşamı</a:t>
            </a:r>
            <a:r>
              <a:rPr lang="en-GB" dirty="0">
                <a:cs typeface="Calibri" panose="020F0502020204030204"/>
              </a:rPr>
              <a:t> </a:t>
            </a:r>
            <a:r>
              <a:rPr lang="en-GB" dirty="0" err="1">
                <a:cs typeface="Calibri" panose="020F0502020204030204"/>
              </a:rPr>
              <a:t>topraktan</a:t>
            </a:r>
            <a:r>
              <a:rPr lang="en-GB" dirty="0">
                <a:cs typeface="Calibri" panose="020F0502020204030204"/>
              </a:rPr>
              <a:t> </a:t>
            </a:r>
            <a:r>
              <a:rPr lang="en-GB" dirty="0" err="1">
                <a:cs typeface="Calibri" panose="020F0502020204030204"/>
              </a:rPr>
              <a:t>alıyor</a:t>
            </a:r>
            <a:r>
              <a:rPr lang="en-GB" dirty="0">
                <a:cs typeface="Calibri" panose="020F0502020204030204"/>
              </a:rPr>
              <a:t>.</a:t>
            </a:r>
          </a:p>
          <a:p>
            <a:r>
              <a:rPr lang="en-GB" dirty="0" err="1">
                <a:cs typeface="Calibri" panose="020F0502020204030204"/>
              </a:rPr>
              <a:t>Sağlıksız</a:t>
            </a:r>
            <a:r>
              <a:rPr lang="en-GB" dirty="0">
                <a:cs typeface="Calibri" panose="020F0502020204030204"/>
              </a:rPr>
              <a:t> </a:t>
            </a:r>
            <a:r>
              <a:rPr lang="en-GB" dirty="0" err="1">
                <a:cs typeface="Calibri" panose="020F0502020204030204"/>
              </a:rPr>
              <a:t>toprak</a:t>
            </a:r>
            <a:r>
              <a:rPr lang="en-GB" dirty="0">
                <a:cs typeface="Calibri" panose="020F0502020204030204"/>
              </a:rPr>
              <a:t>, </a:t>
            </a:r>
            <a:r>
              <a:rPr lang="en-GB" dirty="0" err="1">
                <a:cs typeface="Calibri" panose="020F0502020204030204"/>
              </a:rPr>
              <a:t>yalnızca</a:t>
            </a:r>
            <a:r>
              <a:rPr lang="en-GB" dirty="0">
                <a:cs typeface="Calibri" panose="020F0502020204030204"/>
              </a:rPr>
              <a:t> </a:t>
            </a:r>
            <a:r>
              <a:rPr lang="en-GB" dirty="0" err="1">
                <a:cs typeface="Calibri" panose="020F0502020204030204"/>
              </a:rPr>
              <a:t>mahsullerinin</a:t>
            </a:r>
            <a:r>
              <a:rPr lang="en-GB" dirty="0">
                <a:cs typeface="Calibri" panose="020F0502020204030204"/>
              </a:rPr>
              <a:t> iyi </a:t>
            </a:r>
            <a:r>
              <a:rPr lang="en-GB" dirty="0" err="1">
                <a:cs typeface="Calibri" panose="020F0502020204030204"/>
              </a:rPr>
              <a:t>büyümesini</a:t>
            </a:r>
            <a:r>
              <a:rPr lang="en-GB" dirty="0">
                <a:cs typeface="Calibri" panose="020F0502020204030204"/>
              </a:rPr>
              <a:t> </a:t>
            </a:r>
            <a:r>
              <a:rPr lang="en-GB" dirty="0" err="1">
                <a:cs typeface="Calibri" panose="020F0502020204030204"/>
              </a:rPr>
              <a:t>engellemekle</a:t>
            </a:r>
            <a:r>
              <a:rPr lang="en-GB" dirty="0">
                <a:cs typeface="Calibri" panose="020F0502020204030204"/>
              </a:rPr>
              <a:t> </a:t>
            </a:r>
            <a:r>
              <a:rPr lang="en-GB" dirty="0" err="1">
                <a:cs typeface="Calibri" panose="020F0502020204030204"/>
              </a:rPr>
              <a:t>kalmaz</a:t>
            </a:r>
            <a:r>
              <a:rPr lang="en-GB" dirty="0">
                <a:cs typeface="Calibri" panose="020F0502020204030204"/>
              </a:rPr>
              <a:t>, </a:t>
            </a:r>
            <a:r>
              <a:rPr lang="en-GB" dirty="0" err="1">
                <a:cs typeface="Calibri" panose="020F0502020204030204"/>
              </a:rPr>
              <a:t>aynı</a:t>
            </a:r>
            <a:r>
              <a:rPr lang="en-GB" dirty="0">
                <a:cs typeface="Calibri" panose="020F0502020204030204"/>
              </a:rPr>
              <a:t> </a:t>
            </a:r>
            <a:r>
              <a:rPr lang="en-GB" dirty="0" err="1">
                <a:cs typeface="Calibri" panose="020F0502020204030204"/>
              </a:rPr>
              <a:t>zamanda</a:t>
            </a:r>
            <a:r>
              <a:rPr lang="en-GB" dirty="0">
                <a:cs typeface="Calibri" panose="020F0502020204030204"/>
              </a:rPr>
              <a:t> </a:t>
            </a:r>
            <a:r>
              <a:rPr lang="en-GB" dirty="0" err="1">
                <a:cs typeface="Calibri" panose="020F0502020204030204"/>
              </a:rPr>
              <a:t>karbon</a:t>
            </a:r>
            <a:r>
              <a:rPr lang="en-GB" dirty="0">
                <a:cs typeface="Calibri" panose="020F0502020204030204"/>
              </a:rPr>
              <a:t> </a:t>
            </a:r>
            <a:r>
              <a:rPr lang="en-GB" dirty="0" err="1">
                <a:cs typeface="Calibri" panose="020F0502020204030204"/>
              </a:rPr>
              <a:t>salarak</a:t>
            </a:r>
            <a:r>
              <a:rPr lang="en-GB" dirty="0">
                <a:cs typeface="Calibri" panose="020F0502020204030204"/>
              </a:rPr>
              <a:t> </a:t>
            </a:r>
            <a:r>
              <a:rPr lang="en-GB" dirty="0" err="1">
                <a:cs typeface="Calibri" panose="020F0502020204030204"/>
              </a:rPr>
              <a:t>küresel</a:t>
            </a:r>
            <a:r>
              <a:rPr lang="en-GB" dirty="0">
                <a:cs typeface="Calibri" panose="020F0502020204030204"/>
              </a:rPr>
              <a:t> </a:t>
            </a:r>
            <a:r>
              <a:rPr lang="en-GB" dirty="0" err="1">
                <a:cs typeface="Calibri" panose="020F0502020204030204"/>
              </a:rPr>
              <a:t>ısınmaya</a:t>
            </a:r>
            <a:r>
              <a:rPr lang="en-GB" dirty="0">
                <a:cs typeface="Calibri" panose="020F0502020204030204"/>
              </a:rPr>
              <a:t> da </a:t>
            </a:r>
            <a:r>
              <a:rPr lang="en-GB" dirty="0" err="1">
                <a:cs typeface="Calibri" panose="020F0502020204030204"/>
              </a:rPr>
              <a:t>katkıda</a:t>
            </a:r>
            <a:r>
              <a:rPr lang="en-GB" dirty="0">
                <a:cs typeface="Calibri" panose="020F0502020204030204"/>
              </a:rPr>
              <a:t> </a:t>
            </a:r>
            <a:r>
              <a:rPr lang="en-GB" dirty="0" err="1">
                <a:cs typeface="Calibri" panose="020F0502020204030204"/>
              </a:rPr>
              <a:t>bulunur</a:t>
            </a:r>
            <a:r>
              <a:rPr lang="en-GB" dirty="0">
                <a:cs typeface="Calibri" panose="020F0502020204030204"/>
              </a:rPr>
              <a:t>.</a:t>
            </a:r>
          </a:p>
          <a:p>
            <a:r>
              <a:rPr lang="en-GB" dirty="0">
                <a:cs typeface="Calibri" panose="020F0502020204030204"/>
              </a:rPr>
              <a:t>Pietro </a:t>
            </a:r>
            <a:r>
              <a:rPr lang="en-GB" dirty="0" err="1">
                <a:cs typeface="Calibri" panose="020F0502020204030204"/>
              </a:rPr>
              <a:t>kış</a:t>
            </a:r>
            <a:r>
              <a:rPr lang="en-GB" dirty="0">
                <a:cs typeface="Calibri" panose="020F0502020204030204"/>
              </a:rPr>
              <a:t> </a:t>
            </a:r>
            <a:r>
              <a:rPr lang="en-GB" dirty="0" err="1">
                <a:cs typeface="Calibri" panose="020F0502020204030204"/>
              </a:rPr>
              <a:t>aylarında</a:t>
            </a:r>
            <a:r>
              <a:rPr lang="en-GB" dirty="0">
                <a:cs typeface="Calibri" panose="020F0502020204030204"/>
              </a:rPr>
              <a:t> </a:t>
            </a:r>
            <a:r>
              <a:rPr lang="en-GB" dirty="0" err="1">
                <a:cs typeface="Calibri" panose="020F0502020204030204"/>
              </a:rPr>
              <a:t>tarlalarını</a:t>
            </a:r>
            <a:r>
              <a:rPr lang="en-GB" dirty="0">
                <a:cs typeface="Calibri" panose="020F0502020204030204"/>
              </a:rPr>
              <a:t> </a:t>
            </a:r>
            <a:r>
              <a:rPr lang="en-GB" dirty="0" err="1">
                <a:cs typeface="Calibri" panose="020F0502020204030204"/>
              </a:rPr>
              <a:t>boş</a:t>
            </a:r>
            <a:r>
              <a:rPr lang="en-GB" dirty="0">
                <a:cs typeface="Calibri" panose="020F0502020204030204"/>
              </a:rPr>
              <a:t> </a:t>
            </a:r>
            <a:r>
              <a:rPr lang="en-GB" dirty="0" err="1">
                <a:cs typeface="Calibri" panose="020F0502020204030204"/>
              </a:rPr>
              <a:t>bırakmamalıdır</a:t>
            </a:r>
            <a:r>
              <a:rPr lang="en-GB" dirty="0">
                <a:cs typeface="Calibri" panose="020F0502020204030204"/>
              </a:rPr>
              <a:t>. </a:t>
            </a:r>
            <a:r>
              <a:rPr lang="en-GB" dirty="0" err="1">
                <a:cs typeface="Calibri" panose="020F0502020204030204"/>
              </a:rPr>
              <a:t>Daha</a:t>
            </a:r>
            <a:r>
              <a:rPr lang="en-GB" dirty="0">
                <a:cs typeface="Calibri" panose="020F0502020204030204"/>
              </a:rPr>
              <a:t> </a:t>
            </a:r>
            <a:r>
              <a:rPr lang="en-GB" dirty="0" err="1">
                <a:cs typeface="Calibri" panose="020F0502020204030204"/>
              </a:rPr>
              <a:t>soğuk</a:t>
            </a:r>
            <a:r>
              <a:rPr lang="en-GB" dirty="0">
                <a:cs typeface="Calibri" panose="020F0502020204030204"/>
              </a:rPr>
              <a:t> </a:t>
            </a:r>
            <a:r>
              <a:rPr lang="en-GB" dirty="0" err="1">
                <a:cs typeface="Calibri" panose="020F0502020204030204"/>
              </a:rPr>
              <a:t>havalarda</a:t>
            </a:r>
            <a:r>
              <a:rPr lang="en-GB" dirty="0">
                <a:cs typeface="Calibri" panose="020F0502020204030204"/>
              </a:rPr>
              <a:t> </a:t>
            </a:r>
            <a:r>
              <a:rPr lang="en-GB" dirty="0" err="1">
                <a:cs typeface="Calibri" panose="020F0502020204030204"/>
              </a:rPr>
              <a:t>sahada</a:t>
            </a:r>
            <a:r>
              <a:rPr lang="en-GB" dirty="0">
                <a:cs typeface="Calibri" panose="020F0502020204030204"/>
              </a:rPr>
              <a:t> </a:t>
            </a:r>
            <a:r>
              <a:rPr lang="en-GB" dirty="0" err="1">
                <a:cs typeface="Calibri" panose="020F0502020204030204"/>
              </a:rPr>
              <a:t>kalabilen</a:t>
            </a:r>
            <a:r>
              <a:rPr lang="en-GB" dirty="0">
                <a:cs typeface="Calibri" panose="020F0502020204030204"/>
              </a:rPr>
              <a:t> </a:t>
            </a:r>
            <a:r>
              <a:rPr lang="en-GB" dirty="0" err="1">
                <a:cs typeface="Calibri" panose="020F0502020204030204"/>
              </a:rPr>
              <a:t>ve</a:t>
            </a:r>
            <a:r>
              <a:rPr lang="en-GB" dirty="0">
                <a:cs typeface="Calibri" panose="020F0502020204030204"/>
              </a:rPr>
              <a:t> </a:t>
            </a:r>
            <a:r>
              <a:rPr lang="en-GB" dirty="0" err="1">
                <a:cs typeface="Calibri" panose="020F0502020204030204"/>
              </a:rPr>
              <a:t>toprağın</a:t>
            </a:r>
            <a:r>
              <a:rPr lang="en-GB" dirty="0">
                <a:cs typeface="Calibri" panose="020F0502020204030204"/>
              </a:rPr>
              <a:t> </a:t>
            </a:r>
            <a:r>
              <a:rPr lang="en-GB" dirty="0" err="1">
                <a:cs typeface="Calibri" panose="020F0502020204030204"/>
              </a:rPr>
              <a:t>üst</a:t>
            </a:r>
            <a:r>
              <a:rPr lang="en-GB" dirty="0">
                <a:cs typeface="Calibri" panose="020F0502020204030204"/>
              </a:rPr>
              <a:t> </a:t>
            </a:r>
            <a:r>
              <a:rPr lang="en-GB" dirty="0" err="1">
                <a:cs typeface="Calibri" panose="020F0502020204030204"/>
              </a:rPr>
              <a:t>tabakasını</a:t>
            </a:r>
            <a:r>
              <a:rPr lang="en-GB" dirty="0">
                <a:cs typeface="Calibri" panose="020F0502020204030204"/>
              </a:rPr>
              <a:t> </a:t>
            </a:r>
            <a:r>
              <a:rPr lang="en-GB" dirty="0" err="1">
                <a:cs typeface="Calibri" panose="020F0502020204030204"/>
              </a:rPr>
              <a:t>rüzgar</a:t>
            </a:r>
            <a:r>
              <a:rPr lang="en-GB" dirty="0">
                <a:cs typeface="Calibri" panose="020F0502020204030204"/>
              </a:rPr>
              <a:t> </a:t>
            </a:r>
            <a:r>
              <a:rPr lang="en-GB" dirty="0" err="1">
                <a:cs typeface="Calibri" panose="020F0502020204030204"/>
              </a:rPr>
              <a:t>ve</a:t>
            </a:r>
            <a:r>
              <a:rPr lang="en-GB" dirty="0">
                <a:cs typeface="Calibri" panose="020F0502020204030204"/>
              </a:rPr>
              <a:t> </a:t>
            </a:r>
            <a:r>
              <a:rPr lang="en-GB" dirty="0" err="1">
                <a:cs typeface="Calibri" panose="020F0502020204030204"/>
              </a:rPr>
              <a:t>şiddetli</a:t>
            </a:r>
            <a:r>
              <a:rPr lang="en-GB" dirty="0">
                <a:cs typeface="Calibri" panose="020F0502020204030204"/>
              </a:rPr>
              <a:t> </a:t>
            </a:r>
            <a:r>
              <a:rPr lang="en-GB" dirty="0" err="1">
                <a:cs typeface="Calibri" panose="020F0502020204030204"/>
              </a:rPr>
              <a:t>yağmurdan</a:t>
            </a:r>
            <a:r>
              <a:rPr lang="en-GB" dirty="0">
                <a:cs typeface="Calibri" panose="020F0502020204030204"/>
              </a:rPr>
              <a:t> </a:t>
            </a:r>
            <a:r>
              <a:rPr lang="en-GB" dirty="0" err="1">
                <a:cs typeface="Calibri" panose="020F0502020204030204"/>
              </a:rPr>
              <a:t>kaplayabilen</a:t>
            </a:r>
            <a:r>
              <a:rPr lang="en-GB" dirty="0">
                <a:cs typeface="Calibri" panose="020F0502020204030204"/>
              </a:rPr>
              <a:t> </a:t>
            </a:r>
            <a:r>
              <a:rPr lang="en-GB" dirty="0" err="1">
                <a:cs typeface="Calibri" panose="020F0502020204030204"/>
              </a:rPr>
              <a:t>bitkiler</a:t>
            </a:r>
            <a:r>
              <a:rPr lang="en-GB" dirty="0">
                <a:cs typeface="Calibri" panose="020F0502020204030204"/>
              </a:rPr>
              <a:t> </a:t>
            </a:r>
            <a:r>
              <a:rPr lang="en-GB" dirty="0" err="1">
                <a:cs typeface="Calibri" panose="020F0502020204030204"/>
              </a:rPr>
              <a:t>vardır</a:t>
            </a:r>
            <a:r>
              <a:rPr lang="en-GB" dirty="0">
                <a:cs typeface="Calibri" panose="020F0502020204030204"/>
              </a:rPr>
              <a:t>.</a:t>
            </a:r>
          </a:p>
          <a:p>
            <a:r>
              <a:rPr lang="en-GB" dirty="0" err="1">
                <a:cs typeface="Calibri" panose="020F0502020204030204"/>
              </a:rPr>
              <a:t>Ekinleri</a:t>
            </a:r>
            <a:r>
              <a:rPr lang="en-GB" dirty="0">
                <a:cs typeface="Calibri" panose="020F0502020204030204"/>
              </a:rPr>
              <a:t> zaman </a:t>
            </a:r>
            <a:r>
              <a:rPr lang="en-GB" dirty="0" err="1">
                <a:cs typeface="Calibri" panose="020F0502020204030204"/>
              </a:rPr>
              <a:t>zaman</a:t>
            </a:r>
            <a:r>
              <a:rPr lang="en-GB" dirty="0">
                <a:cs typeface="Calibri" panose="020F0502020204030204"/>
              </a:rPr>
              <a:t> </a:t>
            </a:r>
            <a:r>
              <a:rPr lang="en-GB" dirty="0" err="1">
                <a:cs typeface="Calibri" panose="020F0502020204030204"/>
              </a:rPr>
              <a:t>değiştirmek</a:t>
            </a:r>
            <a:r>
              <a:rPr lang="en-GB" dirty="0">
                <a:cs typeface="Calibri" panose="020F0502020204030204"/>
              </a:rPr>
              <a:t> </a:t>
            </a:r>
            <a:r>
              <a:rPr lang="en-GB" dirty="0" err="1">
                <a:cs typeface="Calibri" panose="020F0502020204030204"/>
              </a:rPr>
              <a:t>iyidir</a:t>
            </a:r>
            <a:r>
              <a:rPr lang="en-GB" dirty="0">
                <a:cs typeface="Calibri" panose="020F0502020204030204"/>
              </a:rPr>
              <a:t>. </a:t>
            </a:r>
            <a:r>
              <a:rPr lang="en-GB" dirty="0" err="1">
                <a:cs typeface="Calibri" panose="020F0502020204030204"/>
              </a:rPr>
              <a:t>Bitkilerin</a:t>
            </a:r>
            <a:r>
              <a:rPr lang="en-GB" dirty="0">
                <a:cs typeface="Calibri" panose="020F0502020204030204"/>
              </a:rPr>
              <a:t> </a:t>
            </a:r>
            <a:r>
              <a:rPr lang="en-GB" dirty="0" err="1">
                <a:cs typeface="Calibri" panose="020F0502020204030204"/>
              </a:rPr>
              <a:t>kullandığı</a:t>
            </a:r>
            <a:r>
              <a:rPr lang="en-GB" dirty="0">
                <a:cs typeface="Calibri" panose="020F0502020204030204"/>
              </a:rPr>
              <a:t> 1 </a:t>
            </a:r>
            <a:r>
              <a:rPr lang="en-GB" dirty="0" err="1">
                <a:cs typeface="Calibri" panose="020F0502020204030204"/>
              </a:rPr>
              <a:t>çeşit</a:t>
            </a:r>
            <a:r>
              <a:rPr lang="en-GB" dirty="0">
                <a:cs typeface="Calibri" panose="020F0502020204030204"/>
              </a:rPr>
              <a:t> </a:t>
            </a:r>
            <a:r>
              <a:rPr lang="en-GB" dirty="0" err="1">
                <a:cs typeface="Calibri" panose="020F0502020204030204"/>
              </a:rPr>
              <a:t>ürün</a:t>
            </a:r>
            <a:r>
              <a:rPr lang="en-GB" dirty="0">
                <a:cs typeface="Calibri" panose="020F0502020204030204"/>
              </a:rPr>
              <a:t> </a:t>
            </a:r>
            <a:r>
              <a:rPr lang="en-GB" dirty="0" err="1">
                <a:cs typeface="Calibri" panose="020F0502020204030204"/>
              </a:rPr>
              <a:t>tarafından</a:t>
            </a:r>
            <a:r>
              <a:rPr lang="en-GB" dirty="0">
                <a:cs typeface="Calibri" panose="020F0502020204030204"/>
              </a:rPr>
              <a:t> </a:t>
            </a:r>
            <a:r>
              <a:rPr lang="en-GB" dirty="0" err="1">
                <a:cs typeface="Calibri" panose="020F0502020204030204"/>
              </a:rPr>
              <a:t>kullanılan</a:t>
            </a:r>
            <a:r>
              <a:rPr lang="en-GB" dirty="0">
                <a:cs typeface="Calibri" panose="020F0502020204030204"/>
              </a:rPr>
              <a:t> </a:t>
            </a:r>
            <a:r>
              <a:rPr lang="en-GB" dirty="0" err="1">
                <a:cs typeface="Calibri" panose="020F0502020204030204"/>
              </a:rPr>
              <a:t>besin</a:t>
            </a:r>
            <a:r>
              <a:rPr lang="en-GB" dirty="0">
                <a:cs typeface="Calibri" panose="020F0502020204030204"/>
              </a:rPr>
              <a:t> </a:t>
            </a:r>
            <a:r>
              <a:rPr lang="en-GB" dirty="0" err="1">
                <a:cs typeface="Calibri" panose="020F0502020204030204"/>
              </a:rPr>
              <a:t>maddelerinin</a:t>
            </a:r>
            <a:r>
              <a:rPr lang="en-GB" dirty="0">
                <a:cs typeface="Calibri" panose="020F0502020204030204"/>
              </a:rPr>
              <a:t> </a:t>
            </a:r>
            <a:r>
              <a:rPr lang="en-GB" dirty="0" err="1">
                <a:cs typeface="Calibri" panose="020F0502020204030204"/>
              </a:rPr>
              <a:t>toprağın</a:t>
            </a:r>
            <a:r>
              <a:rPr lang="en-GB" dirty="0">
                <a:cs typeface="Calibri" panose="020F0502020204030204"/>
              </a:rPr>
              <a:t> </a:t>
            </a:r>
            <a:r>
              <a:rPr lang="en-GB" dirty="0" err="1">
                <a:cs typeface="Calibri" panose="020F0502020204030204"/>
              </a:rPr>
              <a:t>yenilenmesine</a:t>
            </a:r>
            <a:r>
              <a:rPr lang="en-GB" dirty="0">
                <a:cs typeface="Calibri" panose="020F0502020204030204"/>
              </a:rPr>
              <a:t> </a:t>
            </a:r>
            <a:r>
              <a:rPr lang="en-GB" dirty="0" err="1">
                <a:cs typeface="Calibri" panose="020F0502020204030204"/>
              </a:rPr>
              <a:t>yardımcı</a:t>
            </a:r>
            <a:r>
              <a:rPr lang="en-GB" dirty="0">
                <a:cs typeface="Calibri" panose="020F0502020204030204"/>
              </a:rPr>
              <a:t> </a:t>
            </a:r>
            <a:r>
              <a:rPr lang="en-GB" dirty="0" err="1">
                <a:cs typeface="Calibri" panose="020F0502020204030204"/>
              </a:rPr>
              <a:t>olur</a:t>
            </a:r>
            <a:r>
              <a:rPr lang="en-GB" dirty="0">
                <a:cs typeface="Calibri" panose="020F0502020204030204"/>
              </a:rPr>
              <a:t>.</a:t>
            </a:r>
          </a:p>
          <a:p>
            <a:r>
              <a:rPr lang="en-GB" dirty="0" err="1">
                <a:cs typeface="Calibri" panose="020F0502020204030204"/>
              </a:rPr>
              <a:t>Kompost</a:t>
            </a:r>
            <a:r>
              <a:rPr lang="en-GB" dirty="0">
                <a:cs typeface="Calibri" panose="020F0502020204030204"/>
              </a:rPr>
              <a:t> </a:t>
            </a:r>
            <a:r>
              <a:rPr lang="en-GB" dirty="0" err="1">
                <a:cs typeface="Calibri" panose="020F0502020204030204"/>
              </a:rPr>
              <a:t>yapıp</a:t>
            </a:r>
            <a:r>
              <a:rPr lang="en-GB" dirty="0">
                <a:cs typeface="Calibri" panose="020F0502020204030204"/>
              </a:rPr>
              <a:t> </a:t>
            </a:r>
            <a:r>
              <a:rPr lang="en-GB" dirty="0" err="1">
                <a:cs typeface="Calibri" panose="020F0502020204030204"/>
              </a:rPr>
              <a:t>toprağını</a:t>
            </a:r>
            <a:r>
              <a:rPr lang="en-GB" dirty="0">
                <a:cs typeface="Calibri" panose="020F0502020204030204"/>
              </a:rPr>
              <a:t> </a:t>
            </a:r>
            <a:r>
              <a:rPr lang="en-GB" dirty="0" err="1">
                <a:cs typeface="Calibri" panose="020F0502020204030204"/>
              </a:rPr>
              <a:t>iyileştirmek</a:t>
            </a:r>
            <a:r>
              <a:rPr lang="en-GB" dirty="0">
                <a:cs typeface="Calibri" panose="020F0502020204030204"/>
              </a:rPr>
              <a:t> </a:t>
            </a:r>
            <a:r>
              <a:rPr lang="en-GB" dirty="0" err="1">
                <a:cs typeface="Calibri" panose="020F0502020204030204"/>
              </a:rPr>
              <a:t>için</a:t>
            </a:r>
            <a:r>
              <a:rPr lang="en-GB" dirty="0">
                <a:cs typeface="Calibri" panose="020F0502020204030204"/>
              </a:rPr>
              <a:t> </a:t>
            </a:r>
            <a:r>
              <a:rPr lang="en-GB" dirty="0" err="1">
                <a:cs typeface="Calibri" panose="020F0502020204030204"/>
              </a:rPr>
              <a:t>kullanma</a:t>
            </a:r>
            <a:r>
              <a:rPr lang="en-GB" dirty="0">
                <a:cs typeface="Calibri" panose="020F0502020204030204"/>
              </a:rPr>
              <a:t> </a:t>
            </a:r>
            <a:r>
              <a:rPr lang="en-GB" dirty="0" err="1">
                <a:cs typeface="Calibri" panose="020F0502020204030204"/>
              </a:rPr>
              <a:t>fikrinden</a:t>
            </a:r>
            <a:r>
              <a:rPr lang="en-GB" dirty="0">
                <a:cs typeface="Calibri" panose="020F0502020204030204"/>
              </a:rPr>
              <a:t> </a:t>
            </a:r>
            <a:r>
              <a:rPr lang="en-GB" dirty="0" err="1">
                <a:cs typeface="Calibri" panose="020F0502020204030204"/>
              </a:rPr>
              <a:t>bahsediyor</a:t>
            </a:r>
            <a:r>
              <a:rPr lang="en-GB" dirty="0">
                <a:cs typeface="Calibri" panose="020F0502020204030204"/>
              </a:rPr>
              <a:t>. Pietro </a:t>
            </a:r>
            <a:r>
              <a:rPr lang="en-GB" dirty="0" err="1">
                <a:cs typeface="Calibri" panose="020F0502020204030204"/>
              </a:rPr>
              <a:t>tarlasına</a:t>
            </a:r>
            <a:r>
              <a:rPr lang="en-GB" dirty="0">
                <a:cs typeface="Calibri" panose="020F0502020204030204"/>
              </a:rPr>
              <a:t> </a:t>
            </a:r>
            <a:r>
              <a:rPr lang="en-GB" dirty="0" err="1">
                <a:cs typeface="Calibri" panose="020F0502020204030204"/>
              </a:rPr>
              <a:t>koyarsa</a:t>
            </a:r>
            <a:r>
              <a:rPr lang="en-GB" dirty="0">
                <a:cs typeface="Calibri" panose="020F0502020204030204"/>
              </a:rPr>
              <a:t>, </a:t>
            </a:r>
            <a:r>
              <a:rPr lang="en-GB" dirty="0" err="1">
                <a:cs typeface="Calibri" panose="020F0502020204030204"/>
              </a:rPr>
              <a:t>gerekli</a:t>
            </a:r>
            <a:r>
              <a:rPr lang="en-GB" dirty="0">
                <a:cs typeface="Calibri" panose="020F0502020204030204"/>
              </a:rPr>
              <a:t> </a:t>
            </a:r>
            <a:r>
              <a:rPr lang="en-GB" dirty="0" err="1">
                <a:cs typeface="Calibri" panose="020F0502020204030204"/>
              </a:rPr>
              <a:t>tüm</a:t>
            </a:r>
            <a:r>
              <a:rPr lang="en-GB" dirty="0">
                <a:cs typeface="Calibri" panose="020F0502020204030204"/>
              </a:rPr>
              <a:t> </a:t>
            </a:r>
            <a:r>
              <a:rPr lang="en-GB" dirty="0" err="1">
                <a:cs typeface="Calibri" panose="020F0502020204030204"/>
              </a:rPr>
              <a:t>organik</a:t>
            </a:r>
            <a:r>
              <a:rPr lang="en-GB" dirty="0">
                <a:cs typeface="Calibri" panose="020F0502020204030204"/>
              </a:rPr>
              <a:t> </a:t>
            </a:r>
            <a:r>
              <a:rPr lang="en-GB" dirty="0" err="1">
                <a:cs typeface="Calibri" panose="020F0502020204030204"/>
              </a:rPr>
              <a:t>maddeyi</a:t>
            </a:r>
            <a:r>
              <a:rPr lang="en-GB" dirty="0">
                <a:cs typeface="Calibri" panose="020F0502020204030204"/>
              </a:rPr>
              <a:t> </a:t>
            </a:r>
            <a:r>
              <a:rPr lang="en-GB" dirty="0" err="1">
                <a:cs typeface="Calibri" panose="020F0502020204030204"/>
              </a:rPr>
              <a:t>ve</a:t>
            </a:r>
            <a:r>
              <a:rPr lang="en-GB" dirty="0">
                <a:cs typeface="Calibri" panose="020F0502020204030204"/>
              </a:rPr>
              <a:t> </a:t>
            </a:r>
            <a:r>
              <a:rPr lang="en-GB" dirty="0" err="1">
                <a:cs typeface="Calibri" panose="020F0502020204030204"/>
              </a:rPr>
              <a:t>canlı</a:t>
            </a:r>
            <a:r>
              <a:rPr lang="en-GB" dirty="0">
                <a:cs typeface="Calibri" panose="020F0502020204030204"/>
              </a:rPr>
              <a:t> </a:t>
            </a:r>
            <a:r>
              <a:rPr lang="en-GB" dirty="0" err="1">
                <a:cs typeface="Calibri" panose="020F0502020204030204"/>
              </a:rPr>
              <a:t>organizmaları</a:t>
            </a:r>
            <a:r>
              <a:rPr lang="en-GB" dirty="0">
                <a:cs typeface="Calibri" panose="020F0502020204030204"/>
              </a:rPr>
              <a:t> </a:t>
            </a:r>
            <a:r>
              <a:rPr lang="en-GB" dirty="0" err="1">
                <a:cs typeface="Calibri" panose="020F0502020204030204"/>
              </a:rPr>
              <a:t>toprağa</a:t>
            </a:r>
            <a:r>
              <a:rPr lang="en-GB" dirty="0">
                <a:cs typeface="Calibri" panose="020F0502020204030204"/>
              </a:rPr>
              <a:t> </a:t>
            </a:r>
            <a:r>
              <a:rPr lang="en-GB" dirty="0" err="1">
                <a:cs typeface="Calibri" panose="020F0502020204030204"/>
              </a:rPr>
              <a:t>geri</a:t>
            </a:r>
            <a:r>
              <a:rPr lang="en-GB" dirty="0">
                <a:cs typeface="Calibri" panose="020F0502020204030204"/>
              </a:rPr>
              <a:t> </a:t>
            </a:r>
            <a:r>
              <a:rPr lang="en-GB" dirty="0" err="1">
                <a:cs typeface="Calibri" panose="020F0502020204030204"/>
              </a:rPr>
              <a:t>döndürecektir</a:t>
            </a:r>
            <a:r>
              <a:rPr lang="en-GB" dirty="0">
                <a:cs typeface="Calibri" panose="020F0502020204030204"/>
              </a:rPr>
              <a:t>.</a:t>
            </a:r>
          </a:p>
          <a:p>
            <a:r>
              <a:rPr lang="en-GB" dirty="0">
                <a:cs typeface="Calibri" panose="020F0502020204030204"/>
              </a:rPr>
              <a:t>Bu </a:t>
            </a:r>
            <a:r>
              <a:rPr lang="en-GB" dirty="0" err="1">
                <a:cs typeface="Calibri" panose="020F0502020204030204"/>
              </a:rPr>
              <a:t>nasihate</a:t>
            </a:r>
            <a:r>
              <a:rPr lang="en-GB" dirty="0">
                <a:cs typeface="Calibri" panose="020F0502020204030204"/>
              </a:rPr>
              <a:t> </a:t>
            </a:r>
            <a:r>
              <a:rPr lang="en-GB" dirty="0" err="1">
                <a:cs typeface="Calibri" panose="020F0502020204030204"/>
              </a:rPr>
              <a:t>uyarsa</a:t>
            </a:r>
            <a:r>
              <a:rPr lang="en-GB" dirty="0">
                <a:cs typeface="Calibri" panose="020F0502020204030204"/>
              </a:rPr>
              <a:t> </a:t>
            </a:r>
            <a:r>
              <a:rPr lang="en-GB" dirty="0" err="1">
                <a:cs typeface="Calibri" panose="020F0502020204030204"/>
              </a:rPr>
              <a:t>toprağı</a:t>
            </a:r>
            <a:r>
              <a:rPr lang="en-GB" dirty="0">
                <a:cs typeface="Calibri" panose="020F0502020204030204"/>
              </a:rPr>
              <a:t> </a:t>
            </a:r>
            <a:r>
              <a:rPr lang="en-GB" dirty="0" err="1">
                <a:cs typeface="Calibri" panose="020F0502020204030204"/>
              </a:rPr>
              <a:t>canlanacak</a:t>
            </a:r>
            <a:r>
              <a:rPr lang="en-GB" dirty="0">
                <a:cs typeface="Calibri" panose="020F0502020204030204"/>
              </a:rPr>
              <a:t> </a:t>
            </a:r>
            <a:r>
              <a:rPr lang="en-GB" dirty="0" err="1">
                <a:cs typeface="Calibri" panose="020F0502020204030204"/>
              </a:rPr>
              <a:t>ve</a:t>
            </a:r>
            <a:r>
              <a:rPr lang="en-GB" dirty="0">
                <a:cs typeface="Calibri" panose="020F0502020204030204"/>
              </a:rPr>
              <a:t> </a:t>
            </a:r>
            <a:r>
              <a:rPr lang="en-GB" dirty="0" err="1">
                <a:cs typeface="Calibri" panose="020F0502020204030204"/>
              </a:rPr>
              <a:t>tekrar</a:t>
            </a:r>
            <a:r>
              <a:rPr lang="en-GB" dirty="0">
                <a:cs typeface="Calibri" panose="020F0502020204030204"/>
              </a:rPr>
              <a:t> </a:t>
            </a:r>
            <a:r>
              <a:rPr lang="en-GB" dirty="0" err="1">
                <a:cs typeface="Calibri" panose="020F0502020204030204"/>
              </a:rPr>
              <a:t>güzel</a:t>
            </a:r>
            <a:r>
              <a:rPr lang="en-GB" dirty="0">
                <a:cs typeface="Calibri" panose="020F0502020204030204"/>
              </a:rPr>
              <a:t> </a:t>
            </a:r>
            <a:r>
              <a:rPr lang="en-GB" dirty="0" err="1">
                <a:cs typeface="Calibri" panose="020F0502020204030204"/>
              </a:rPr>
              <a:t>mahsul</a:t>
            </a:r>
            <a:r>
              <a:rPr lang="en-GB" dirty="0">
                <a:cs typeface="Calibri" panose="020F0502020204030204"/>
              </a:rPr>
              <a:t> </a:t>
            </a:r>
            <a:r>
              <a:rPr lang="en-GB" dirty="0" err="1">
                <a:cs typeface="Calibri" panose="020F0502020204030204"/>
              </a:rPr>
              <a:t>alacaktır</a:t>
            </a:r>
            <a:r>
              <a:rPr lang="en-GB" dirty="0">
                <a:cs typeface="Calibri" panose="020F0502020204030204"/>
              </a:rPr>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26</a:t>
            </a:fld>
            <a:endParaRPr lang="en-GB"/>
          </a:p>
        </p:txBody>
      </p:sp>
    </p:spTree>
    <p:extLst>
      <p:ext uri="{BB962C8B-B14F-4D97-AF65-F5344CB8AC3E}">
        <p14:creationId xmlns:p14="http://schemas.microsoft.com/office/powerpoint/2010/main" val="2196298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Cos’è il compost? È una mistura ricca di nutrienti che provengono da materiale organico</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come resti del giardino e scarti alimentari che si lasciano decomporre naturalmente con l’aiuto di microbi e lombrichi creando il nostro humus.</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questo modo i lombrichi e i microbi “mangiano” i nostri rifiuti organici e li espellono (cioè fanno la cacca) trasformandolo in un prezioso fertilizzante che migliora la qualità del suolo.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Tutta la materia organica ha un valore e può essere usata invece di buttarla via.</a:t>
            </a:r>
            <a:endParaRPr lang="de-DE" sz="1200" kern="1200" dirty="0">
              <a:solidFill>
                <a:schemeClr val="tx1"/>
              </a:solidFill>
              <a:effectLst/>
              <a:latin typeface="+mn-lt"/>
              <a:ea typeface="+mn-ea"/>
              <a:cs typeface="+mn-cs"/>
            </a:endParaRPr>
          </a:p>
          <a:p>
            <a:endParaRPr lang="en-GB" dirty="0"/>
          </a:p>
          <a:p>
            <a:r>
              <a:rPr lang="en-GB" dirty="0"/>
              <a:t>What is compost? It is a nutrient-rich mixture of organic materials </a:t>
            </a:r>
            <a:endParaRPr lang="en-US" dirty="0"/>
          </a:p>
          <a:p>
            <a:r>
              <a:rPr lang="en-GB" dirty="0"/>
              <a:t>*click*</a:t>
            </a:r>
            <a:endParaRPr lang="en-GB" dirty="0">
              <a:cs typeface="Calibri"/>
            </a:endParaRPr>
          </a:p>
          <a:p>
            <a:r>
              <a:rPr lang="en-GB" dirty="0"/>
              <a:t>like garden remains and food scraps that are allowed to decompose naturally by microbes and earthworms creating our own humus. </a:t>
            </a:r>
            <a:endParaRPr lang="en-GB" dirty="0">
              <a:cs typeface="Calibri"/>
            </a:endParaRPr>
          </a:p>
          <a:p>
            <a:r>
              <a:rPr lang="en-GB" dirty="0"/>
              <a:t>*click*</a:t>
            </a:r>
            <a:endParaRPr lang="en-GB" dirty="0">
              <a:cs typeface="Calibri"/>
            </a:endParaRPr>
          </a:p>
          <a:p>
            <a:r>
              <a:rPr lang="en-GB" dirty="0"/>
              <a:t>This way, the earthworms and microbes are ‘eating’ our organic waste and pooping it out, turning it into a valuable fertilizer that improves the soil quality. </a:t>
            </a:r>
            <a:endParaRPr lang="en-GB" dirty="0">
              <a:cs typeface="Calibri"/>
            </a:endParaRPr>
          </a:p>
          <a:p>
            <a:r>
              <a:rPr lang="en-GB" dirty="0"/>
              <a:t>All organic material is important and can be used instead of throwing it away.</a:t>
            </a:r>
            <a:endParaRPr lang="tr-TR" dirty="0"/>
          </a:p>
          <a:p>
            <a:endParaRPr lang="tr-TR" dirty="0">
              <a:cs typeface="Calibri"/>
            </a:endParaRPr>
          </a:p>
          <a:p>
            <a:r>
              <a:rPr lang="tr-TR" dirty="0">
                <a:cs typeface="Calibri"/>
              </a:rPr>
              <a:t>K</a:t>
            </a:r>
            <a:r>
              <a:rPr lang="en-GB" dirty="0" err="1">
                <a:cs typeface="Calibri"/>
              </a:rPr>
              <a:t>ompost</a:t>
            </a:r>
            <a:r>
              <a:rPr lang="en-GB" dirty="0">
                <a:cs typeface="Calibri"/>
              </a:rPr>
              <a:t> </a:t>
            </a:r>
            <a:r>
              <a:rPr lang="en-GB" dirty="0" err="1">
                <a:cs typeface="Calibri"/>
              </a:rPr>
              <a:t>nedir</a:t>
            </a:r>
            <a:r>
              <a:rPr lang="en-GB" dirty="0">
                <a:cs typeface="Calibri"/>
              </a:rPr>
              <a:t>? </a:t>
            </a:r>
            <a:r>
              <a:rPr lang="en-GB" dirty="0" err="1">
                <a:cs typeface="Calibri"/>
              </a:rPr>
              <a:t>Organik</a:t>
            </a:r>
            <a:r>
              <a:rPr lang="en-GB" dirty="0">
                <a:cs typeface="Calibri"/>
              </a:rPr>
              <a:t> </a:t>
            </a:r>
            <a:r>
              <a:rPr lang="en-GB" dirty="0" err="1">
                <a:cs typeface="Calibri"/>
              </a:rPr>
              <a:t>maddelerin</a:t>
            </a:r>
            <a:r>
              <a:rPr lang="en-GB" dirty="0">
                <a:cs typeface="Calibri"/>
              </a:rPr>
              <a:t> </a:t>
            </a:r>
            <a:r>
              <a:rPr lang="en-GB" dirty="0" err="1">
                <a:cs typeface="Calibri"/>
              </a:rPr>
              <a:t>besin</a:t>
            </a:r>
            <a:r>
              <a:rPr lang="en-GB" dirty="0">
                <a:cs typeface="Calibri"/>
              </a:rPr>
              <a:t> </a:t>
            </a:r>
            <a:r>
              <a:rPr lang="en-GB" dirty="0" err="1">
                <a:cs typeface="Calibri"/>
              </a:rPr>
              <a:t>açısından</a:t>
            </a:r>
            <a:r>
              <a:rPr lang="en-GB" dirty="0">
                <a:cs typeface="Calibri"/>
              </a:rPr>
              <a:t> </a:t>
            </a:r>
            <a:r>
              <a:rPr lang="en-GB" dirty="0" err="1">
                <a:cs typeface="Calibri"/>
              </a:rPr>
              <a:t>zengin</a:t>
            </a:r>
            <a:r>
              <a:rPr lang="en-GB" dirty="0">
                <a:cs typeface="Calibri"/>
              </a:rPr>
              <a:t> </a:t>
            </a:r>
            <a:r>
              <a:rPr lang="en-GB" dirty="0" err="1">
                <a:cs typeface="Calibri"/>
              </a:rPr>
              <a:t>bir</a:t>
            </a:r>
            <a:r>
              <a:rPr lang="en-GB" dirty="0">
                <a:cs typeface="Calibri"/>
              </a:rPr>
              <a:t> </a:t>
            </a:r>
            <a:r>
              <a:rPr lang="en-GB" dirty="0" err="1">
                <a:cs typeface="Calibri"/>
              </a:rPr>
              <a:t>karışımıdır</a:t>
            </a:r>
            <a:r>
              <a:rPr lang="en-GB" dirty="0">
                <a:cs typeface="Calibri"/>
              </a:rPr>
              <a:t>.</a:t>
            </a:r>
          </a:p>
          <a:p>
            <a:r>
              <a:rPr lang="en-GB" dirty="0" err="1">
                <a:cs typeface="Calibri"/>
              </a:rPr>
              <a:t>Kendi</a:t>
            </a:r>
            <a:r>
              <a:rPr lang="en-GB" dirty="0">
                <a:cs typeface="Calibri"/>
              </a:rPr>
              <a:t> </a:t>
            </a:r>
            <a:r>
              <a:rPr lang="en-GB" dirty="0" err="1">
                <a:cs typeface="Calibri"/>
              </a:rPr>
              <a:t>humusumuzu</a:t>
            </a:r>
            <a:r>
              <a:rPr lang="en-GB" dirty="0">
                <a:cs typeface="Calibri"/>
              </a:rPr>
              <a:t> </a:t>
            </a:r>
            <a:r>
              <a:rPr lang="en-GB" dirty="0" err="1">
                <a:cs typeface="Calibri"/>
              </a:rPr>
              <a:t>yaratan</a:t>
            </a:r>
            <a:r>
              <a:rPr lang="en-GB" dirty="0">
                <a:cs typeface="Calibri"/>
              </a:rPr>
              <a:t> </a:t>
            </a:r>
            <a:r>
              <a:rPr lang="en-GB" dirty="0" err="1">
                <a:cs typeface="Calibri"/>
              </a:rPr>
              <a:t>mikroplar</a:t>
            </a:r>
            <a:r>
              <a:rPr lang="en-GB" dirty="0">
                <a:cs typeface="Calibri"/>
              </a:rPr>
              <a:t> </a:t>
            </a:r>
            <a:r>
              <a:rPr lang="en-GB" dirty="0" err="1">
                <a:cs typeface="Calibri"/>
              </a:rPr>
              <a:t>ve</a:t>
            </a:r>
            <a:r>
              <a:rPr lang="en-GB" dirty="0">
                <a:cs typeface="Calibri"/>
              </a:rPr>
              <a:t> </a:t>
            </a:r>
            <a:r>
              <a:rPr lang="en-GB" dirty="0" err="1">
                <a:cs typeface="Calibri"/>
              </a:rPr>
              <a:t>solucanlar</a:t>
            </a:r>
            <a:r>
              <a:rPr lang="en-GB" dirty="0">
                <a:cs typeface="Calibri"/>
              </a:rPr>
              <a:t> </a:t>
            </a:r>
            <a:r>
              <a:rPr lang="en-GB" dirty="0" err="1">
                <a:cs typeface="Calibri"/>
              </a:rPr>
              <a:t>tarafından</a:t>
            </a:r>
            <a:r>
              <a:rPr lang="en-GB" dirty="0">
                <a:cs typeface="Calibri"/>
              </a:rPr>
              <a:t> </a:t>
            </a:r>
            <a:r>
              <a:rPr lang="en-GB" dirty="0" err="1">
                <a:cs typeface="Calibri"/>
              </a:rPr>
              <a:t>doğal</a:t>
            </a:r>
            <a:r>
              <a:rPr lang="en-GB" dirty="0">
                <a:cs typeface="Calibri"/>
              </a:rPr>
              <a:t> </a:t>
            </a:r>
            <a:r>
              <a:rPr lang="en-GB" dirty="0" err="1">
                <a:cs typeface="Calibri"/>
              </a:rPr>
              <a:t>olarak</a:t>
            </a:r>
            <a:r>
              <a:rPr lang="en-GB" dirty="0">
                <a:cs typeface="Calibri"/>
              </a:rPr>
              <a:t> </a:t>
            </a:r>
            <a:r>
              <a:rPr lang="en-GB" dirty="0" err="1">
                <a:cs typeface="Calibri"/>
              </a:rPr>
              <a:t>ayrışmasına</a:t>
            </a:r>
            <a:r>
              <a:rPr lang="en-GB" dirty="0">
                <a:cs typeface="Calibri"/>
              </a:rPr>
              <a:t> </a:t>
            </a:r>
            <a:r>
              <a:rPr lang="en-GB" dirty="0" err="1">
                <a:cs typeface="Calibri"/>
              </a:rPr>
              <a:t>izin</a:t>
            </a:r>
            <a:r>
              <a:rPr lang="en-GB" dirty="0">
                <a:cs typeface="Calibri"/>
              </a:rPr>
              <a:t> </a:t>
            </a:r>
            <a:r>
              <a:rPr lang="en-GB" dirty="0" err="1">
                <a:cs typeface="Calibri"/>
              </a:rPr>
              <a:t>verilen</a:t>
            </a:r>
            <a:r>
              <a:rPr lang="en-GB" dirty="0">
                <a:cs typeface="Calibri"/>
              </a:rPr>
              <a:t> </a:t>
            </a:r>
            <a:r>
              <a:rPr lang="en-GB" dirty="0" err="1">
                <a:cs typeface="Calibri"/>
              </a:rPr>
              <a:t>bahçe</a:t>
            </a:r>
            <a:r>
              <a:rPr lang="en-GB" dirty="0">
                <a:cs typeface="Calibri"/>
              </a:rPr>
              <a:t> </a:t>
            </a:r>
            <a:r>
              <a:rPr lang="en-GB" dirty="0" err="1">
                <a:cs typeface="Calibri"/>
              </a:rPr>
              <a:t>kalıntıları</a:t>
            </a:r>
            <a:r>
              <a:rPr lang="en-GB" dirty="0">
                <a:cs typeface="Calibri"/>
              </a:rPr>
              <a:t> </a:t>
            </a:r>
            <a:r>
              <a:rPr lang="en-GB" dirty="0" err="1">
                <a:cs typeface="Calibri"/>
              </a:rPr>
              <a:t>ve</a:t>
            </a:r>
            <a:r>
              <a:rPr lang="en-GB" dirty="0">
                <a:cs typeface="Calibri"/>
              </a:rPr>
              <a:t> </a:t>
            </a:r>
            <a:r>
              <a:rPr lang="en-GB" dirty="0" err="1">
                <a:cs typeface="Calibri"/>
              </a:rPr>
              <a:t>yemek</a:t>
            </a:r>
            <a:r>
              <a:rPr lang="en-GB" dirty="0">
                <a:cs typeface="Calibri"/>
              </a:rPr>
              <a:t> </a:t>
            </a:r>
            <a:r>
              <a:rPr lang="en-GB" dirty="0" err="1">
                <a:cs typeface="Calibri"/>
              </a:rPr>
              <a:t>artıkları</a:t>
            </a:r>
            <a:r>
              <a:rPr lang="en-GB" dirty="0">
                <a:cs typeface="Calibri"/>
              </a:rPr>
              <a:t> </a:t>
            </a:r>
            <a:r>
              <a:rPr lang="en-GB" dirty="0" err="1">
                <a:cs typeface="Calibri"/>
              </a:rPr>
              <a:t>gibi</a:t>
            </a:r>
            <a:r>
              <a:rPr lang="en-GB" dirty="0">
                <a:cs typeface="Calibri"/>
              </a:rPr>
              <a:t>.</a:t>
            </a:r>
          </a:p>
          <a:p>
            <a:r>
              <a:rPr lang="en-GB" dirty="0">
                <a:cs typeface="Calibri"/>
              </a:rPr>
              <a:t>Bu </a:t>
            </a:r>
            <a:r>
              <a:rPr lang="en-GB" dirty="0" err="1">
                <a:cs typeface="Calibri"/>
              </a:rPr>
              <a:t>şekilde</a:t>
            </a:r>
            <a:r>
              <a:rPr lang="en-GB" dirty="0">
                <a:cs typeface="Calibri"/>
              </a:rPr>
              <a:t>, </a:t>
            </a:r>
            <a:r>
              <a:rPr lang="en-GB" dirty="0" err="1">
                <a:cs typeface="Calibri"/>
              </a:rPr>
              <a:t>solucanlar</a:t>
            </a:r>
            <a:r>
              <a:rPr lang="en-GB" dirty="0">
                <a:cs typeface="Calibri"/>
              </a:rPr>
              <a:t> </a:t>
            </a:r>
            <a:r>
              <a:rPr lang="en-GB" dirty="0" err="1">
                <a:cs typeface="Calibri"/>
              </a:rPr>
              <a:t>ve</a:t>
            </a:r>
            <a:r>
              <a:rPr lang="en-GB" dirty="0">
                <a:cs typeface="Calibri"/>
              </a:rPr>
              <a:t> </a:t>
            </a:r>
            <a:r>
              <a:rPr lang="en-GB" dirty="0" err="1">
                <a:cs typeface="Calibri"/>
              </a:rPr>
              <a:t>mikroplar</a:t>
            </a:r>
            <a:r>
              <a:rPr lang="en-GB" dirty="0">
                <a:cs typeface="Calibri"/>
              </a:rPr>
              <a:t> </a:t>
            </a:r>
            <a:r>
              <a:rPr lang="en-GB" dirty="0" err="1">
                <a:cs typeface="Calibri"/>
              </a:rPr>
              <a:t>organik</a:t>
            </a:r>
            <a:r>
              <a:rPr lang="en-GB" dirty="0">
                <a:cs typeface="Calibri"/>
              </a:rPr>
              <a:t> </a:t>
            </a:r>
            <a:r>
              <a:rPr lang="en-GB" dirty="0" err="1">
                <a:cs typeface="Calibri"/>
              </a:rPr>
              <a:t>atıklarımızı</a:t>
            </a:r>
            <a:r>
              <a:rPr lang="en-GB" dirty="0">
                <a:cs typeface="Calibri"/>
              </a:rPr>
              <a:t> "</a:t>
            </a:r>
            <a:r>
              <a:rPr lang="en-GB" dirty="0" err="1">
                <a:cs typeface="Calibri"/>
              </a:rPr>
              <a:t>yiyip</a:t>
            </a:r>
            <a:r>
              <a:rPr lang="en-GB" dirty="0">
                <a:cs typeface="Calibri"/>
              </a:rPr>
              <a:t>" </a:t>
            </a:r>
            <a:r>
              <a:rPr lang="en-GB" dirty="0" err="1">
                <a:cs typeface="Calibri"/>
              </a:rPr>
              <a:t>dışarı</a:t>
            </a:r>
            <a:r>
              <a:rPr lang="en-GB" dirty="0">
                <a:cs typeface="Calibri"/>
              </a:rPr>
              <a:t> </a:t>
            </a:r>
            <a:r>
              <a:rPr lang="en-GB" dirty="0" err="1">
                <a:cs typeface="Calibri"/>
              </a:rPr>
              <a:t>atıyor</a:t>
            </a:r>
            <a:r>
              <a:rPr lang="en-GB" dirty="0">
                <a:cs typeface="Calibri"/>
              </a:rPr>
              <a:t> </a:t>
            </a:r>
            <a:r>
              <a:rPr lang="en-GB" dirty="0" err="1">
                <a:cs typeface="Calibri"/>
              </a:rPr>
              <a:t>ve</a:t>
            </a:r>
            <a:r>
              <a:rPr lang="en-GB" dirty="0">
                <a:cs typeface="Calibri"/>
              </a:rPr>
              <a:t> </a:t>
            </a:r>
            <a:r>
              <a:rPr lang="en-GB" dirty="0" err="1">
                <a:cs typeface="Calibri"/>
              </a:rPr>
              <a:t>onu</a:t>
            </a:r>
            <a:r>
              <a:rPr lang="en-GB" dirty="0">
                <a:cs typeface="Calibri"/>
              </a:rPr>
              <a:t> </a:t>
            </a:r>
            <a:r>
              <a:rPr lang="en-GB" dirty="0" err="1">
                <a:cs typeface="Calibri"/>
              </a:rPr>
              <a:t>toprak</a:t>
            </a:r>
            <a:r>
              <a:rPr lang="en-GB" dirty="0">
                <a:cs typeface="Calibri"/>
              </a:rPr>
              <a:t> </a:t>
            </a:r>
            <a:r>
              <a:rPr lang="en-GB" dirty="0" err="1">
                <a:cs typeface="Calibri"/>
              </a:rPr>
              <a:t>kalitesini</a:t>
            </a:r>
            <a:r>
              <a:rPr lang="en-GB" dirty="0">
                <a:cs typeface="Calibri"/>
              </a:rPr>
              <a:t> </a:t>
            </a:r>
            <a:r>
              <a:rPr lang="en-GB" dirty="0" err="1">
                <a:cs typeface="Calibri"/>
              </a:rPr>
              <a:t>iyileştiren</a:t>
            </a:r>
            <a:r>
              <a:rPr lang="en-GB" dirty="0">
                <a:cs typeface="Calibri"/>
              </a:rPr>
              <a:t> </a:t>
            </a:r>
            <a:r>
              <a:rPr lang="en-GB" dirty="0" err="1">
                <a:cs typeface="Calibri"/>
              </a:rPr>
              <a:t>değerli</a:t>
            </a:r>
            <a:r>
              <a:rPr lang="en-GB" dirty="0">
                <a:cs typeface="Calibri"/>
              </a:rPr>
              <a:t> </a:t>
            </a:r>
            <a:r>
              <a:rPr lang="en-GB" dirty="0" err="1">
                <a:cs typeface="Calibri"/>
              </a:rPr>
              <a:t>bir</a:t>
            </a:r>
            <a:r>
              <a:rPr lang="en-GB" dirty="0">
                <a:cs typeface="Calibri"/>
              </a:rPr>
              <a:t> </a:t>
            </a:r>
            <a:r>
              <a:rPr lang="en-GB" dirty="0" err="1">
                <a:cs typeface="Calibri"/>
              </a:rPr>
              <a:t>gübreye</a:t>
            </a:r>
            <a:r>
              <a:rPr lang="en-GB" dirty="0">
                <a:cs typeface="Calibri"/>
              </a:rPr>
              <a:t> </a:t>
            </a:r>
            <a:r>
              <a:rPr lang="en-GB" dirty="0" err="1">
                <a:cs typeface="Calibri"/>
              </a:rPr>
              <a:t>dönüştürüyor</a:t>
            </a:r>
            <a:r>
              <a:rPr lang="en-GB" dirty="0">
                <a:cs typeface="Calibri"/>
              </a:rPr>
              <a:t>.</a:t>
            </a:r>
          </a:p>
          <a:p>
            <a:r>
              <a:rPr lang="en-GB" dirty="0" err="1">
                <a:cs typeface="Calibri"/>
              </a:rPr>
              <a:t>Tüm</a:t>
            </a:r>
            <a:r>
              <a:rPr lang="en-GB" dirty="0">
                <a:cs typeface="Calibri"/>
              </a:rPr>
              <a:t> </a:t>
            </a:r>
            <a:r>
              <a:rPr lang="en-GB" dirty="0" err="1">
                <a:cs typeface="Calibri"/>
              </a:rPr>
              <a:t>organik</a:t>
            </a:r>
            <a:r>
              <a:rPr lang="en-GB" dirty="0">
                <a:cs typeface="Calibri"/>
              </a:rPr>
              <a:t> </a:t>
            </a:r>
            <a:r>
              <a:rPr lang="en-GB" dirty="0" err="1">
                <a:cs typeface="Calibri"/>
              </a:rPr>
              <a:t>materyaller</a:t>
            </a:r>
            <a:r>
              <a:rPr lang="en-GB" dirty="0">
                <a:cs typeface="Calibri"/>
              </a:rPr>
              <a:t> </a:t>
            </a:r>
            <a:r>
              <a:rPr lang="en-GB" dirty="0" err="1">
                <a:cs typeface="Calibri"/>
              </a:rPr>
              <a:t>önemlidir</a:t>
            </a:r>
            <a:r>
              <a:rPr lang="en-GB" dirty="0">
                <a:cs typeface="Calibri"/>
              </a:rPr>
              <a:t> </a:t>
            </a:r>
            <a:r>
              <a:rPr lang="en-GB" dirty="0" err="1">
                <a:cs typeface="Calibri"/>
              </a:rPr>
              <a:t>ve</a:t>
            </a:r>
            <a:r>
              <a:rPr lang="en-GB" dirty="0">
                <a:cs typeface="Calibri"/>
              </a:rPr>
              <a:t> </a:t>
            </a:r>
            <a:r>
              <a:rPr lang="en-GB" dirty="0" err="1">
                <a:cs typeface="Calibri"/>
              </a:rPr>
              <a:t>çöpe</a:t>
            </a:r>
            <a:r>
              <a:rPr lang="en-GB" dirty="0">
                <a:cs typeface="Calibri"/>
              </a:rPr>
              <a:t> </a:t>
            </a:r>
            <a:r>
              <a:rPr lang="en-GB" dirty="0" err="1">
                <a:cs typeface="Calibri"/>
              </a:rPr>
              <a:t>atmak</a:t>
            </a:r>
            <a:r>
              <a:rPr lang="en-GB" dirty="0">
                <a:cs typeface="Calibri"/>
              </a:rPr>
              <a:t> </a:t>
            </a:r>
            <a:r>
              <a:rPr lang="en-GB" dirty="0" err="1">
                <a:cs typeface="Calibri"/>
              </a:rPr>
              <a:t>yerine</a:t>
            </a:r>
            <a:r>
              <a:rPr lang="en-GB" dirty="0">
                <a:cs typeface="Calibri"/>
              </a:rPr>
              <a:t> </a:t>
            </a:r>
            <a:r>
              <a:rPr lang="en-GB" dirty="0" err="1">
                <a:cs typeface="Calibri"/>
              </a:rPr>
              <a:t>kullanılabilir</a:t>
            </a:r>
            <a:r>
              <a:rPr lang="en-GB" dirty="0">
                <a:cs typeface="Calibri"/>
              </a:rPr>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27</a:t>
            </a:fld>
            <a:endParaRPr lang="en-GB"/>
          </a:p>
        </p:txBody>
      </p:sp>
    </p:spTree>
    <p:extLst>
      <p:ext uri="{BB962C8B-B14F-4D97-AF65-F5344CB8AC3E}">
        <p14:creationId xmlns:p14="http://schemas.microsoft.com/office/powerpoint/2010/main" val="3868916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Giuseppe spiega a Pietro come si fa il compost.</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Prima di tutto, Pietro deve costruire la compostiera con dei pezzi di legno. È meglio che lo metta in un posto ombreggiato così che non è troppo esposto al sole.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Può buttare dentro tutti i suoi rifiuti organici di casa come le bucce della frutta e verdura e i rifiuti del giardino come, per esempio, foglie secche e piccoli rami.</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Deve stare attento che il suo compost sia sempre umido. Per questo deve annaffiarlo in giorni caldi.</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Di tanto in tanto deve muoverlo un pochino per fare entrare dell’aria negli strati diversi del compost.</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Deve aspettare che i lombrichi e i microbi facciano il proprio lavoro. Loro decompongono i rifiuti organici e li trasformano in un fertilizzante naturale che porterà tanti nutrienti buoni al suo grano.</a:t>
            </a:r>
            <a:endParaRPr lang="de-DE" sz="1200" kern="1200" dirty="0">
              <a:solidFill>
                <a:schemeClr val="tx1"/>
              </a:solidFill>
              <a:effectLst/>
              <a:latin typeface="+mn-lt"/>
              <a:ea typeface="+mn-ea"/>
              <a:cs typeface="+mn-cs"/>
            </a:endParaRPr>
          </a:p>
          <a:p>
            <a:endParaRPr lang="en-GB" dirty="0"/>
          </a:p>
          <a:p>
            <a:r>
              <a:rPr lang="en-GB" dirty="0"/>
              <a:t>Giuseppe explains to Pietro how to make compost. </a:t>
            </a:r>
            <a:endParaRPr lang="en-US" dirty="0"/>
          </a:p>
          <a:p>
            <a:r>
              <a:rPr lang="en-GB" dirty="0"/>
              <a:t>First, Pietro should build the composter with wooden parts. It is important that he places it in a shaded spot so it is not too exposed to the sun.</a:t>
            </a:r>
            <a:endParaRPr lang="en-GB" dirty="0">
              <a:cs typeface="Calibri"/>
            </a:endParaRPr>
          </a:p>
          <a:p>
            <a:r>
              <a:rPr lang="en-GB" dirty="0"/>
              <a:t>*click*</a:t>
            </a:r>
            <a:endParaRPr lang="en-GB" dirty="0">
              <a:cs typeface="Calibri"/>
            </a:endParaRPr>
          </a:p>
          <a:p>
            <a:r>
              <a:rPr lang="en-GB" dirty="0"/>
              <a:t>He should throw all his home organic waste like fruit and vegetable peels and the garden waste like dry leaves and branches inside.</a:t>
            </a:r>
            <a:endParaRPr lang="en-GB" dirty="0">
              <a:cs typeface="Calibri"/>
            </a:endParaRPr>
          </a:p>
          <a:p>
            <a:r>
              <a:rPr lang="en-GB" dirty="0"/>
              <a:t>*click*</a:t>
            </a:r>
            <a:endParaRPr lang="en-GB" dirty="0">
              <a:cs typeface="Calibri"/>
            </a:endParaRPr>
          </a:p>
          <a:p>
            <a:r>
              <a:rPr lang="en-GB" dirty="0"/>
              <a:t>He has to make sure that the compost is kept moist by watering it on warmer days.</a:t>
            </a:r>
            <a:endParaRPr lang="en-GB" dirty="0">
              <a:cs typeface="Calibri"/>
            </a:endParaRPr>
          </a:p>
          <a:p>
            <a:r>
              <a:rPr lang="en-GB" dirty="0"/>
              <a:t>*click*</a:t>
            </a:r>
            <a:endParaRPr lang="en-GB" dirty="0">
              <a:cs typeface="Calibri"/>
            </a:endParaRPr>
          </a:p>
          <a:p>
            <a:r>
              <a:rPr lang="en-GB" dirty="0"/>
              <a:t>From time to time he should move it around to let some air in between the composted layers.</a:t>
            </a:r>
            <a:endParaRPr lang="en-GB" dirty="0">
              <a:cs typeface="Calibri"/>
            </a:endParaRPr>
          </a:p>
          <a:p>
            <a:r>
              <a:rPr lang="en-GB" dirty="0"/>
              <a:t>*click*</a:t>
            </a:r>
            <a:endParaRPr lang="en-GB" dirty="0">
              <a:cs typeface="Calibri"/>
            </a:endParaRPr>
          </a:p>
          <a:p>
            <a:r>
              <a:rPr lang="en-GB" dirty="0"/>
              <a:t>He has to wait for the earthworms and microbes to do their job now. They decompose the organic waste to turn it into a healthy natural fertiliser that will bring many good nutrients to his crops.</a:t>
            </a:r>
            <a:endParaRPr lang="tr-TR" dirty="0"/>
          </a:p>
          <a:p>
            <a:endParaRPr lang="tr-TR" dirty="0"/>
          </a:p>
          <a:p>
            <a:r>
              <a:rPr lang="en-GB" dirty="0"/>
              <a:t>Giuseppe, </a:t>
            </a:r>
            <a:r>
              <a:rPr lang="en-GB" dirty="0" err="1"/>
              <a:t>Pietro'ya</a:t>
            </a:r>
            <a:r>
              <a:rPr lang="en-GB" dirty="0"/>
              <a:t> </a:t>
            </a:r>
            <a:r>
              <a:rPr lang="en-GB" dirty="0" err="1"/>
              <a:t>kompost</a:t>
            </a:r>
            <a:r>
              <a:rPr lang="en-GB" dirty="0"/>
              <a:t> </a:t>
            </a:r>
            <a:r>
              <a:rPr lang="en-GB" dirty="0" err="1"/>
              <a:t>yapmayı</a:t>
            </a:r>
            <a:r>
              <a:rPr lang="en-GB" dirty="0"/>
              <a:t> </a:t>
            </a:r>
            <a:r>
              <a:rPr lang="en-GB" dirty="0" err="1"/>
              <a:t>anlatır</a:t>
            </a:r>
            <a:r>
              <a:rPr lang="en-GB" dirty="0"/>
              <a:t>.</a:t>
            </a:r>
          </a:p>
          <a:p>
            <a:r>
              <a:rPr lang="en-GB" dirty="0"/>
              <a:t>İlk </a:t>
            </a:r>
            <a:r>
              <a:rPr lang="en-GB" dirty="0" err="1"/>
              <a:t>olarak</a:t>
            </a:r>
            <a:r>
              <a:rPr lang="en-GB" dirty="0"/>
              <a:t>, Pietro </a:t>
            </a:r>
            <a:r>
              <a:rPr lang="en-GB" dirty="0" err="1"/>
              <a:t>kompostu</a:t>
            </a:r>
            <a:r>
              <a:rPr lang="en-GB" dirty="0"/>
              <a:t> </a:t>
            </a:r>
            <a:r>
              <a:rPr lang="en-GB" dirty="0" err="1"/>
              <a:t>ahşap</a:t>
            </a:r>
            <a:r>
              <a:rPr lang="en-GB" dirty="0"/>
              <a:t> </a:t>
            </a:r>
            <a:r>
              <a:rPr lang="en-GB" dirty="0" err="1"/>
              <a:t>parçalarla</a:t>
            </a:r>
            <a:r>
              <a:rPr lang="en-GB" dirty="0"/>
              <a:t> </a:t>
            </a:r>
            <a:r>
              <a:rPr lang="en-GB" dirty="0" err="1"/>
              <a:t>yapmalıdır</a:t>
            </a:r>
            <a:r>
              <a:rPr lang="en-GB" dirty="0"/>
              <a:t>. </a:t>
            </a:r>
            <a:r>
              <a:rPr lang="en-GB" dirty="0" err="1"/>
              <a:t>Güneşe</a:t>
            </a:r>
            <a:r>
              <a:rPr lang="en-GB" dirty="0"/>
              <a:t> </a:t>
            </a:r>
            <a:r>
              <a:rPr lang="en-GB" dirty="0" err="1"/>
              <a:t>fazla</a:t>
            </a:r>
            <a:r>
              <a:rPr lang="en-GB" dirty="0"/>
              <a:t> </a:t>
            </a:r>
            <a:r>
              <a:rPr lang="en-GB" dirty="0" err="1"/>
              <a:t>maruz</a:t>
            </a:r>
            <a:r>
              <a:rPr lang="en-GB" dirty="0"/>
              <a:t> </a:t>
            </a:r>
            <a:r>
              <a:rPr lang="en-GB" dirty="0" err="1"/>
              <a:t>kalmaması</a:t>
            </a:r>
            <a:r>
              <a:rPr lang="en-GB" dirty="0"/>
              <a:t> </a:t>
            </a:r>
            <a:r>
              <a:rPr lang="en-GB" dirty="0" err="1"/>
              <a:t>için</a:t>
            </a:r>
            <a:r>
              <a:rPr lang="en-GB" dirty="0"/>
              <a:t> </a:t>
            </a:r>
            <a:r>
              <a:rPr lang="en-GB" dirty="0" err="1"/>
              <a:t>gölge</a:t>
            </a:r>
            <a:r>
              <a:rPr lang="en-GB" dirty="0"/>
              <a:t> </a:t>
            </a:r>
            <a:r>
              <a:rPr lang="en-GB" dirty="0" err="1"/>
              <a:t>bir</a:t>
            </a:r>
            <a:r>
              <a:rPr lang="en-GB" dirty="0"/>
              <a:t> yere </a:t>
            </a:r>
            <a:r>
              <a:rPr lang="en-GB" dirty="0" err="1"/>
              <a:t>yerleştirmesi</a:t>
            </a:r>
            <a:r>
              <a:rPr lang="en-GB" dirty="0"/>
              <a:t> </a:t>
            </a:r>
            <a:r>
              <a:rPr lang="en-GB" dirty="0" err="1"/>
              <a:t>önemlidir</a:t>
            </a:r>
            <a:r>
              <a:rPr lang="en-GB" dirty="0"/>
              <a:t>.</a:t>
            </a:r>
          </a:p>
          <a:p>
            <a:r>
              <a:rPr lang="en-GB" dirty="0" err="1"/>
              <a:t>Meyve</a:t>
            </a:r>
            <a:r>
              <a:rPr lang="en-GB" dirty="0"/>
              <a:t> </a:t>
            </a:r>
            <a:r>
              <a:rPr lang="en-GB" dirty="0" err="1"/>
              <a:t>ve</a:t>
            </a:r>
            <a:r>
              <a:rPr lang="en-GB" dirty="0"/>
              <a:t> </a:t>
            </a:r>
            <a:r>
              <a:rPr lang="en-GB" dirty="0" err="1"/>
              <a:t>sebze</a:t>
            </a:r>
            <a:r>
              <a:rPr lang="en-GB" dirty="0"/>
              <a:t> </a:t>
            </a:r>
            <a:r>
              <a:rPr lang="en-GB" dirty="0" err="1"/>
              <a:t>kabukları</a:t>
            </a:r>
            <a:r>
              <a:rPr lang="en-GB" dirty="0"/>
              <a:t> </a:t>
            </a:r>
            <a:r>
              <a:rPr lang="en-GB" dirty="0" err="1"/>
              <a:t>gibi</a:t>
            </a:r>
            <a:r>
              <a:rPr lang="en-GB" dirty="0"/>
              <a:t> </a:t>
            </a:r>
            <a:r>
              <a:rPr lang="en-GB" dirty="0" err="1"/>
              <a:t>evinin</a:t>
            </a:r>
            <a:r>
              <a:rPr lang="en-GB" dirty="0"/>
              <a:t> </a:t>
            </a:r>
            <a:r>
              <a:rPr lang="en-GB" dirty="0" err="1"/>
              <a:t>tüm</a:t>
            </a:r>
            <a:r>
              <a:rPr lang="en-GB" dirty="0"/>
              <a:t> </a:t>
            </a:r>
            <a:r>
              <a:rPr lang="en-GB" dirty="0" err="1"/>
              <a:t>organik</a:t>
            </a:r>
            <a:r>
              <a:rPr lang="en-GB" dirty="0"/>
              <a:t> </a:t>
            </a:r>
            <a:r>
              <a:rPr lang="en-GB" dirty="0" err="1"/>
              <a:t>atıklarını</a:t>
            </a:r>
            <a:r>
              <a:rPr lang="en-GB" dirty="0"/>
              <a:t>, kuru </a:t>
            </a:r>
            <a:r>
              <a:rPr lang="en-GB" dirty="0" err="1"/>
              <a:t>yaprak</a:t>
            </a:r>
            <a:r>
              <a:rPr lang="en-GB" dirty="0"/>
              <a:t> </a:t>
            </a:r>
            <a:r>
              <a:rPr lang="en-GB" dirty="0" err="1"/>
              <a:t>ve</a:t>
            </a:r>
            <a:r>
              <a:rPr lang="en-GB" dirty="0"/>
              <a:t> </a:t>
            </a:r>
            <a:r>
              <a:rPr lang="en-GB" dirty="0" err="1"/>
              <a:t>dallar</a:t>
            </a:r>
            <a:r>
              <a:rPr lang="en-GB" dirty="0"/>
              <a:t> </a:t>
            </a:r>
            <a:r>
              <a:rPr lang="en-GB" dirty="0" err="1"/>
              <a:t>gibi</a:t>
            </a:r>
            <a:r>
              <a:rPr lang="en-GB" dirty="0"/>
              <a:t> </a:t>
            </a:r>
            <a:r>
              <a:rPr lang="en-GB" dirty="0" err="1"/>
              <a:t>bahçe</a:t>
            </a:r>
            <a:r>
              <a:rPr lang="en-GB" dirty="0"/>
              <a:t> </a:t>
            </a:r>
            <a:r>
              <a:rPr lang="en-GB" dirty="0" err="1"/>
              <a:t>atıklarını</a:t>
            </a:r>
            <a:r>
              <a:rPr lang="en-GB" dirty="0"/>
              <a:t> da </a:t>
            </a:r>
            <a:r>
              <a:rPr lang="en-GB" dirty="0" err="1"/>
              <a:t>içine</a:t>
            </a:r>
            <a:r>
              <a:rPr lang="en-GB" dirty="0"/>
              <a:t> </a:t>
            </a:r>
            <a:r>
              <a:rPr lang="en-GB" dirty="0" err="1"/>
              <a:t>atmalıdır</a:t>
            </a:r>
            <a:r>
              <a:rPr lang="en-GB" dirty="0"/>
              <a:t>.</a:t>
            </a:r>
          </a:p>
          <a:p>
            <a:r>
              <a:rPr lang="en-GB" dirty="0" err="1"/>
              <a:t>Sıcak</a:t>
            </a:r>
            <a:r>
              <a:rPr lang="en-GB" dirty="0"/>
              <a:t> </a:t>
            </a:r>
            <a:r>
              <a:rPr lang="en-GB" dirty="0" err="1"/>
              <a:t>günlerde</a:t>
            </a:r>
            <a:r>
              <a:rPr lang="en-GB" dirty="0"/>
              <a:t> </a:t>
            </a:r>
            <a:r>
              <a:rPr lang="en-GB" dirty="0" err="1"/>
              <a:t>kompostu</a:t>
            </a:r>
            <a:r>
              <a:rPr lang="en-GB" dirty="0"/>
              <a:t> </a:t>
            </a:r>
            <a:r>
              <a:rPr lang="en-GB" dirty="0" err="1"/>
              <a:t>sulayarak</a:t>
            </a:r>
            <a:r>
              <a:rPr lang="en-GB" dirty="0"/>
              <a:t> </a:t>
            </a:r>
            <a:r>
              <a:rPr lang="en-GB" dirty="0" err="1"/>
              <a:t>nemli</a:t>
            </a:r>
            <a:r>
              <a:rPr lang="en-GB" dirty="0"/>
              <a:t> </a:t>
            </a:r>
            <a:r>
              <a:rPr lang="en-GB" dirty="0" err="1"/>
              <a:t>kalmasını</a:t>
            </a:r>
            <a:r>
              <a:rPr lang="en-GB" dirty="0"/>
              <a:t> </a:t>
            </a:r>
            <a:r>
              <a:rPr lang="en-GB" dirty="0" err="1"/>
              <a:t>sağlamalıdır</a:t>
            </a:r>
            <a:r>
              <a:rPr lang="en-GB" dirty="0"/>
              <a:t>.</a:t>
            </a:r>
          </a:p>
          <a:p>
            <a:r>
              <a:rPr lang="en-GB" dirty="0"/>
              <a:t>Zaman </a:t>
            </a:r>
            <a:r>
              <a:rPr lang="en-GB" dirty="0" err="1"/>
              <a:t>zaman</a:t>
            </a:r>
            <a:r>
              <a:rPr lang="en-GB" dirty="0"/>
              <a:t> </a:t>
            </a:r>
            <a:r>
              <a:rPr lang="en-GB" dirty="0" err="1"/>
              <a:t>kompost</a:t>
            </a:r>
            <a:r>
              <a:rPr lang="en-GB" dirty="0"/>
              <a:t> </a:t>
            </a:r>
            <a:r>
              <a:rPr lang="en-GB" dirty="0" err="1"/>
              <a:t>katmanlar</a:t>
            </a:r>
            <a:r>
              <a:rPr lang="en-GB" dirty="0"/>
              <a:t> </a:t>
            </a:r>
            <a:r>
              <a:rPr lang="en-GB" dirty="0" err="1"/>
              <a:t>arasına</a:t>
            </a:r>
            <a:r>
              <a:rPr lang="en-GB" dirty="0"/>
              <a:t> </a:t>
            </a:r>
            <a:r>
              <a:rPr lang="en-GB" dirty="0" err="1"/>
              <a:t>hava</a:t>
            </a:r>
            <a:r>
              <a:rPr lang="en-GB" dirty="0"/>
              <a:t> </a:t>
            </a:r>
            <a:r>
              <a:rPr lang="en-GB" dirty="0" err="1"/>
              <a:t>girmesini</a:t>
            </a:r>
            <a:r>
              <a:rPr lang="en-GB" dirty="0"/>
              <a:t> </a:t>
            </a:r>
            <a:r>
              <a:rPr lang="en-GB" dirty="0" err="1"/>
              <a:t>sağlamak</a:t>
            </a:r>
            <a:r>
              <a:rPr lang="en-GB" dirty="0"/>
              <a:t> </a:t>
            </a:r>
            <a:r>
              <a:rPr lang="en-GB" dirty="0" err="1"/>
              <a:t>için</a:t>
            </a:r>
            <a:r>
              <a:rPr lang="en-GB" dirty="0"/>
              <a:t> </a:t>
            </a:r>
            <a:r>
              <a:rPr lang="en-GB" dirty="0" err="1"/>
              <a:t>hareket</a:t>
            </a:r>
            <a:r>
              <a:rPr lang="en-GB" dirty="0"/>
              <a:t> </a:t>
            </a:r>
            <a:r>
              <a:rPr lang="en-GB" dirty="0" err="1"/>
              <a:t>ettirmelidir</a:t>
            </a:r>
            <a:r>
              <a:rPr lang="en-GB" dirty="0"/>
              <a:t>.</a:t>
            </a:r>
          </a:p>
          <a:p>
            <a:r>
              <a:rPr lang="en-GB" dirty="0" err="1"/>
              <a:t>Artık</a:t>
            </a:r>
            <a:r>
              <a:rPr lang="en-GB" dirty="0"/>
              <a:t> </a:t>
            </a:r>
            <a:r>
              <a:rPr lang="en-GB" dirty="0" err="1"/>
              <a:t>solucanların</a:t>
            </a:r>
            <a:r>
              <a:rPr lang="en-GB" dirty="0"/>
              <a:t> </a:t>
            </a:r>
            <a:r>
              <a:rPr lang="en-GB" dirty="0" err="1"/>
              <a:t>ve</a:t>
            </a:r>
            <a:r>
              <a:rPr lang="en-GB" dirty="0"/>
              <a:t> </a:t>
            </a:r>
            <a:r>
              <a:rPr lang="en-GB" dirty="0" err="1"/>
              <a:t>mikropların</a:t>
            </a:r>
            <a:r>
              <a:rPr lang="en-GB" dirty="0"/>
              <a:t> </a:t>
            </a:r>
            <a:r>
              <a:rPr lang="en-GB" dirty="0" err="1"/>
              <a:t>işlerini</a:t>
            </a:r>
            <a:r>
              <a:rPr lang="en-GB" dirty="0"/>
              <a:t> </a:t>
            </a:r>
            <a:r>
              <a:rPr lang="en-GB" dirty="0" err="1"/>
              <a:t>yapmalarını</a:t>
            </a:r>
            <a:r>
              <a:rPr lang="en-GB" dirty="0"/>
              <a:t> </a:t>
            </a:r>
            <a:r>
              <a:rPr lang="en-GB" dirty="0" err="1"/>
              <a:t>beklemek</a:t>
            </a:r>
            <a:r>
              <a:rPr lang="en-GB" dirty="0"/>
              <a:t> </a:t>
            </a:r>
            <a:r>
              <a:rPr lang="en-GB" dirty="0" err="1"/>
              <a:t>zorundadır</a:t>
            </a:r>
            <a:r>
              <a:rPr lang="en-GB" dirty="0"/>
              <a:t>. </a:t>
            </a:r>
            <a:r>
              <a:rPr lang="en-GB" dirty="0" err="1"/>
              <a:t>Organik</a:t>
            </a:r>
            <a:r>
              <a:rPr lang="en-GB" dirty="0"/>
              <a:t> </a:t>
            </a:r>
            <a:r>
              <a:rPr lang="en-GB" dirty="0" err="1"/>
              <a:t>atıkları</a:t>
            </a:r>
            <a:r>
              <a:rPr lang="en-GB" dirty="0"/>
              <a:t>, </a:t>
            </a:r>
            <a:r>
              <a:rPr lang="en-GB" dirty="0" err="1"/>
              <a:t>ekinlerine</a:t>
            </a:r>
            <a:r>
              <a:rPr lang="en-GB" dirty="0"/>
              <a:t> </a:t>
            </a:r>
            <a:r>
              <a:rPr lang="en-GB" dirty="0" err="1"/>
              <a:t>birçok</a:t>
            </a:r>
            <a:r>
              <a:rPr lang="en-GB" dirty="0"/>
              <a:t> iyi </a:t>
            </a:r>
            <a:r>
              <a:rPr lang="en-GB" dirty="0" err="1"/>
              <a:t>besin</a:t>
            </a:r>
            <a:r>
              <a:rPr lang="en-GB" dirty="0"/>
              <a:t> </a:t>
            </a:r>
            <a:r>
              <a:rPr lang="en-GB" dirty="0" err="1"/>
              <a:t>getirecek</a:t>
            </a:r>
            <a:r>
              <a:rPr lang="en-GB" dirty="0"/>
              <a:t> </a:t>
            </a:r>
            <a:r>
              <a:rPr lang="en-GB" dirty="0" err="1"/>
              <a:t>sağlıklı</a:t>
            </a:r>
            <a:r>
              <a:rPr lang="en-GB" dirty="0"/>
              <a:t> </a:t>
            </a:r>
            <a:r>
              <a:rPr lang="en-GB" dirty="0" err="1"/>
              <a:t>bir</a:t>
            </a:r>
            <a:r>
              <a:rPr lang="en-GB" dirty="0"/>
              <a:t> </a:t>
            </a:r>
            <a:r>
              <a:rPr lang="en-GB" dirty="0" err="1"/>
              <a:t>doğal</a:t>
            </a:r>
            <a:r>
              <a:rPr lang="en-GB" dirty="0"/>
              <a:t> </a:t>
            </a:r>
            <a:r>
              <a:rPr lang="en-GB" dirty="0" err="1"/>
              <a:t>gübreye</a:t>
            </a:r>
            <a:r>
              <a:rPr lang="en-GB" dirty="0"/>
              <a:t> </a:t>
            </a:r>
            <a:r>
              <a:rPr lang="en-GB" dirty="0" err="1"/>
              <a:t>dönüştürmek</a:t>
            </a:r>
            <a:r>
              <a:rPr lang="en-GB" dirty="0"/>
              <a:t> </a:t>
            </a:r>
            <a:r>
              <a:rPr lang="en-GB" dirty="0" err="1"/>
              <a:t>için</a:t>
            </a:r>
            <a:r>
              <a:rPr lang="en-GB" dirty="0"/>
              <a:t> </a:t>
            </a:r>
            <a:r>
              <a:rPr lang="en-GB" dirty="0" err="1"/>
              <a:t>ayrıştırırlar</a:t>
            </a:r>
            <a:r>
              <a:rPr lang="en-GB" dirty="0"/>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28</a:t>
            </a:fld>
            <a:endParaRPr lang="en-GB"/>
          </a:p>
        </p:txBody>
      </p:sp>
    </p:spTree>
    <p:extLst>
      <p:ext uri="{BB962C8B-B14F-4D97-AF65-F5344CB8AC3E}">
        <p14:creationId xmlns:p14="http://schemas.microsoft.com/office/powerpoint/2010/main" val="3698617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Giuseppe fa vedere a Pietro l’area del compost nella sua azienda agricola/fattoria.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In più gli spiega come fare compost con l’aiuto del letame degli animali di fattoria come per esempio mucche o cavalli.</a:t>
            </a:r>
            <a:endParaRPr lang="de-DE" sz="1200" kern="1200" dirty="0">
              <a:solidFill>
                <a:schemeClr val="tx1"/>
              </a:solidFill>
              <a:effectLst/>
              <a:latin typeface="+mn-lt"/>
              <a:ea typeface="+mn-ea"/>
              <a:cs typeface="+mn-cs"/>
            </a:endParaRPr>
          </a:p>
          <a:p>
            <a:endParaRPr lang="pl-PL" dirty="0"/>
          </a:p>
          <a:p>
            <a:r>
              <a:rPr lang="pl-PL" dirty="0"/>
              <a:t>Giuseppe </a:t>
            </a:r>
            <a:r>
              <a:rPr lang="pl-PL" dirty="0" err="1"/>
              <a:t>shows</a:t>
            </a:r>
            <a:r>
              <a:rPr lang="pl-PL" dirty="0"/>
              <a:t> Pietro the </a:t>
            </a:r>
            <a:r>
              <a:rPr lang="pl-PL" dirty="0" err="1"/>
              <a:t>compost</a:t>
            </a:r>
            <a:r>
              <a:rPr lang="pl-PL" dirty="0"/>
              <a:t> </a:t>
            </a:r>
            <a:r>
              <a:rPr lang="pl-PL" dirty="0" err="1"/>
              <a:t>area</a:t>
            </a:r>
            <a:r>
              <a:rPr lang="pl-PL" dirty="0"/>
              <a:t> in </a:t>
            </a:r>
            <a:r>
              <a:rPr lang="pl-PL" dirty="0" err="1"/>
              <a:t>his</a:t>
            </a:r>
            <a:r>
              <a:rPr lang="pl-PL" dirty="0"/>
              <a:t> farm. </a:t>
            </a:r>
            <a:endParaRPr lang="en-US" dirty="0"/>
          </a:p>
          <a:p>
            <a:r>
              <a:rPr lang="pl-PL" dirty="0"/>
              <a:t>*</a:t>
            </a:r>
            <a:r>
              <a:rPr lang="pl-PL" dirty="0" err="1"/>
              <a:t>click</a:t>
            </a:r>
            <a:r>
              <a:rPr lang="pl-PL" dirty="0"/>
              <a:t>*</a:t>
            </a:r>
            <a:endParaRPr lang="pl-PL" dirty="0">
              <a:cs typeface="Calibri"/>
            </a:endParaRPr>
          </a:p>
          <a:p>
            <a:r>
              <a:rPr lang="pl-PL" dirty="0"/>
              <a:t>He mentions how to make compost by also using manure from farm animals. </a:t>
            </a:r>
            <a:endParaRPr lang="tr-TR" dirty="0"/>
          </a:p>
          <a:p>
            <a:endParaRPr lang="tr-TR" dirty="0">
              <a:cs typeface="Calibri"/>
            </a:endParaRPr>
          </a:p>
          <a:p>
            <a:r>
              <a:rPr lang="pl-PL" dirty="0">
                <a:cs typeface="Calibri"/>
              </a:rPr>
              <a:t>Giuseppe, Pietro'ya çiftliğinde kompost alanını gösterir.</a:t>
            </a:r>
          </a:p>
          <a:p>
            <a:r>
              <a:rPr lang="pl-PL" dirty="0">
                <a:cs typeface="Calibri"/>
              </a:rPr>
              <a:t>Çiftlik hayvanlarının gübresini de kullanarak kompost yapmayı anlatıyor.</a:t>
            </a:r>
          </a:p>
          <a:p>
            <a:br>
              <a:rPr lang="en-US" dirty="0"/>
            </a:b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29</a:t>
            </a:fld>
            <a:endParaRPr lang="en-GB"/>
          </a:p>
        </p:txBody>
      </p:sp>
    </p:spTree>
    <p:extLst>
      <p:ext uri="{BB962C8B-B14F-4D97-AF65-F5344CB8AC3E}">
        <p14:creationId xmlns:p14="http://schemas.microsoft.com/office/powerpoint/2010/main" val="884705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Gli organismi lavorano insieme per un funzionamento corretto del suolo come in una società ideale. Tutti hanno lavori diversi nella comunità e lavorano in armonia. Soltanto se tutti lavorano come una squadra, il suolo rimane sano.</a:t>
            </a:r>
            <a:endParaRPr lang="de-DE" sz="1200" kern="1200" dirty="0">
              <a:solidFill>
                <a:schemeClr val="tx1"/>
              </a:solidFill>
              <a:effectLst/>
              <a:latin typeface="+mn-lt"/>
              <a:ea typeface="+mn-ea"/>
              <a:cs typeface="+mn-cs"/>
            </a:endParaRPr>
          </a:p>
          <a:p>
            <a:endParaRPr lang="en-GB" dirty="0"/>
          </a:p>
          <a:p>
            <a:r>
              <a:rPr lang="en-GB" dirty="0"/>
              <a:t>These organisms work together for the proper functioning of soil just like in a society, they all have different jobs in the community working in harmony. Only if they are all there and work as a team the soil can stay healthy. </a:t>
            </a:r>
            <a:endParaRPr lang="tr-TR" dirty="0"/>
          </a:p>
          <a:p>
            <a:endParaRPr lang="tr-TR" dirty="0"/>
          </a:p>
          <a:p>
            <a:r>
              <a:rPr lang="tr-TR" dirty="0"/>
              <a:t>Bu organizmalar tıpkı bir toplumda olduğu gibi toprağın düzgün çalışması için birlikte çalışırlar, hepsinin toplum içinde uyum içinde çalışan farklı görevleri vardır. Ancak hepsi oradaysa ve ekip olarak çalışırlarsa toprak sağlıklı kalabilir.</a:t>
            </a:r>
          </a:p>
          <a:p>
            <a:endParaRPr lang="tr-TR" dirty="0"/>
          </a:p>
          <a:p>
            <a:endParaRPr lang="en-GB" dirty="0"/>
          </a:p>
          <a:p>
            <a:endParaRPr lang="en-GB" dirty="0"/>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a:t>
            </a:fld>
            <a:endParaRPr lang="en-GB"/>
          </a:p>
        </p:txBody>
      </p:sp>
    </p:spTree>
    <p:extLst>
      <p:ext uri="{BB962C8B-B14F-4D97-AF65-F5344CB8AC3E}">
        <p14:creationId xmlns:p14="http://schemas.microsoft.com/office/powerpoint/2010/main" val="436823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A Pietro piace l’idea e seguirà i suoi consigli. Vuole provare anche lui.</a:t>
            </a:r>
            <a:endParaRPr lang="de-DE" sz="1200" kern="1200" dirty="0">
              <a:solidFill>
                <a:schemeClr val="tx1"/>
              </a:solidFill>
              <a:effectLst/>
              <a:latin typeface="+mn-lt"/>
              <a:ea typeface="+mn-ea"/>
              <a:cs typeface="+mn-cs"/>
            </a:endParaRPr>
          </a:p>
          <a:p>
            <a:endParaRPr lang="en-GB" dirty="0"/>
          </a:p>
          <a:p>
            <a:r>
              <a:rPr lang="en-GB" dirty="0"/>
              <a:t>Pietro likes the idea and will follow the advice. He wants to try it for himself. </a:t>
            </a:r>
            <a:endParaRPr lang="tr-TR" dirty="0"/>
          </a:p>
          <a:p>
            <a:endParaRPr lang="tr-TR" dirty="0"/>
          </a:p>
          <a:p>
            <a:r>
              <a:rPr lang="tr-TR" dirty="0"/>
              <a:t>Pietro bu fikri beğendi tavsiyesini uygulayacak.</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30</a:t>
            </a:fld>
            <a:endParaRPr lang="en-GB"/>
          </a:p>
        </p:txBody>
      </p:sp>
    </p:spTree>
    <p:extLst>
      <p:ext uri="{BB962C8B-B14F-4D97-AF65-F5344CB8AC3E}">
        <p14:creationId xmlns:p14="http://schemas.microsoft.com/office/powerpoint/2010/main" val="1365840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Pietro ha fatto il suo proprio compost e l’ha usato sul suo terreno. La prossima volta userà tanti tipi di grano e non userà più i trattori pesanti o pesticidi.</a:t>
            </a:r>
            <a:endParaRPr lang="de-DE" sz="1200" kern="1200" dirty="0">
              <a:solidFill>
                <a:schemeClr val="tx1"/>
              </a:solidFill>
              <a:effectLst/>
              <a:latin typeface="+mn-lt"/>
              <a:ea typeface="+mn-ea"/>
              <a:cs typeface="+mn-cs"/>
            </a:endParaRPr>
          </a:p>
          <a:p>
            <a:endParaRPr lang="pl-PL" dirty="0"/>
          </a:p>
          <a:p>
            <a:r>
              <a:rPr lang="pl-PL" dirty="0"/>
              <a:t>Pietro </a:t>
            </a:r>
            <a:r>
              <a:rPr lang="pl-PL" dirty="0" err="1"/>
              <a:t>made</a:t>
            </a:r>
            <a:r>
              <a:rPr lang="pl-PL" dirty="0"/>
              <a:t> </a:t>
            </a:r>
            <a:r>
              <a:rPr lang="pl-PL" dirty="0" err="1"/>
              <a:t>his</a:t>
            </a:r>
            <a:r>
              <a:rPr lang="pl-PL" dirty="0"/>
              <a:t> </a:t>
            </a:r>
            <a:r>
              <a:rPr lang="pl-PL" dirty="0" err="1"/>
              <a:t>own</a:t>
            </a:r>
            <a:r>
              <a:rPr lang="pl-PL" dirty="0"/>
              <a:t> </a:t>
            </a:r>
            <a:r>
              <a:rPr lang="pl-PL" dirty="0" err="1"/>
              <a:t>compost</a:t>
            </a:r>
            <a:r>
              <a:rPr lang="pl-PL" dirty="0"/>
              <a:t> and </a:t>
            </a:r>
            <a:r>
              <a:rPr lang="pl-PL" dirty="0" err="1"/>
              <a:t>spread</a:t>
            </a:r>
            <a:r>
              <a:rPr lang="pl-PL" dirty="0"/>
              <a:t> </a:t>
            </a:r>
            <a:r>
              <a:rPr lang="pl-PL" dirty="0" err="1"/>
              <a:t>it</a:t>
            </a:r>
            <a:r>
              <a:rPr lang="pl-PL" dirty="0"/>
              <a:t> on </a:t>
            </a:r>
            <a:r>
              <a:rPr lang="pl-PL" dirty="0" err="1"/>
              <a:t>his</a:t>
            </a:r>
            <a:r>
              <a:rPr lang="pl-PL" dirty="0"/>
              <a:t> field. He will plant various crops next season and won’t use heavy machinery or pesticides anymore.</a:t>
            </a:r>
            <a:endParaRPr lang="tr-TR" dirty="0"/>
          </a:p>
          <a:p>
            <a:endParaRPr lang="tr-TR" dirty="0"/>
          </a:p>
          <a:p>
            <a:r>
              <a:rPr lang="en-US" dirty="0"/>
              <a:t>Pietro </a:t>
            </a:r>
            <a:r>
              <a:rPr lang="en-US" dirty="0" err="1"/>
              <a:t>kendi</a:t>
            </a:r>
            <a:r>
              <a:rPr lang="en-US" dirty="0"/>
              <a:t> </a:t>
            </a:r>
            <a:r>
              <a:rPr lang="en-US" dirty="0" err="1"/>
              <a:t>kompostunu</a:t>
            </a:r>
            <a:r>
              <a:rPr lang="en-US" dirty="0"/>
              <a:t> </a:t>
            </a:r>
            <a:r>
              <a:rPr lang="en-US" dirty="0" err="1"/>
              <a:t>yaptı</a:t>
            </a:r>
            <a:r>
              <a:rPr lang="en-US" dirty="0"/>
              <a:t> </a:t>
            </a:r>
            <a:r>
              <a:rPr lang="en-US" dirty="0" err="1"/>
              <a:t>ve</a:t>
            </a:r>
            <a:r>
              <a:rPr lang="en-US" dirty="0"/>
              <a:t> </a:t>
            </a:r>
            <a:r>
              <a:rPr lang="en-US" dirty="0" err="1"/>
              <a:t>tarlasına</a:t>
            </a:r>
            <a:r>
              <a:rPr lang="en-US" dirty="0"/>
              <a:t> </a:t>
            </a:r>
            <a:r>
              <a:rPr lang="en-US" dirty="0" err="1"/>
              <a:t>yaydı</a:t>
            </a:r>
            <a:r>
              <a:rPr lang="en-US" dirty="0"/>
              <a:t>. </a:t>
            </a:r>
            <a:r>
              <a:rPr lang="en-US" dirty="0" err="1"/>
              <a:t>Gelecek</a:t>
            </a:r>
            <a:r>
              <a:rPr lang="en-US" dirty="0"/>
              <a:t> </a:t>
            </a:r>
            <a:r>
              <a:rPr lang="en-US" dirty="0" err="1"/>
              <a:t>sezon</a:t>
            </a:r>
            <a:r>
              <a:rPr lang="en-US" dirty="0"/>
              <a:t> </a:t>
            </a:r>
            <a:r>
              <a:rPr lang="en-US" dirty="0" err="1"/>
              <a:t>çeşitli</a:t>
            </a:r>
            <a:r>
              <a:rPr lang="en-US" dirty="0"/>
              <a:t> </a:t>
            </a:r>
            <a:r>
              <a:rPr lang="en-US" dirty="0" err="1"/>
              <a:t>mahsuller</a:t>
            </a:r>
            <a:r>
              <a:rPr lang="en-US" dirty="0"/>
              <a:t> </a:t>
            </a:r>
            <a:r>
              <a:rPr lang="en-US" dirty="0" err="1"/>
              <a:t>ekecek</a:t>
            </a:r>
            <a:r>
              <a:rPr lang="en-US" dirty="0"/>
              <a:t> </a:t>
            </a:r>
            <a:r>
              <a:rPr lang="en-US" dirty="0" err="1"/>
              <a:t>ve</a:t>
            </a:r>
            <a:r>
              <a:rPr lang="en-US" dirty="0"/>
              <a:t> </a:t>
            </a:r>
            <a:r>
              <a:rPr lang="en-US" dirty="0" err="1"/>
              <a:t>artık</a:t>
            </a:r>
            <a:r>
              <a:rPr lang="en-US" dirty="0"/>
              <a:t> </a:t>
            </a:r>
            <a:r>
              <a:rPr lang="en-US" dirty="0" err="1"/>
              <a:t>ağır</a:t>
            </a:r>
            <a:r>
              <a:rPr lang="en-US" dirty="0"/>
              <a:t> </a:t>
            </a:r>
            <a:r>
              <a:rPr lang="en-US" dirty="0" err="1"/>
              <a:t>makine</a:t>
            </a:r>
            <a:r>
              <a:rPr lang="en-US" dirty="0"/>
              <a:t> </a:t>
            </a:r>
            <a:r>
              <a:rPr lang="en-US" dirty="0" err="1"/>
              <a:t>veya</a:t>
            </a:r>
            <a:r>
              <a:rPr lang="en-US" dirty="0"/>
              <a:t> </a:t>
            </a:r>
            <a:r>
              <a:rPr lang="en-US" dirty="0" err="1"/>
              <a:t>böcek</a:t>
            </a:r>
            <a:r>
              <a:rPr lang="en-US" dirty="0"/>
              <a:t> </a:t>
            </a:r>
            <a:r>
              <a:rPr lang="en-US" dirty="0" err="1"/>
              <a:t>ilacı</a:t>
            </a:r>
            <a:r>
              <a:rPr lang="en-US" dirty="0"/>
              <a:t> </a:t>
            </a:r>
            <a:r>
              <a:rPr lang="en-US" dirty="0" err="1"/>
              <a:t>kullanmayacak</a:t>
            </a:r>
            <a:r>
              <a:rPr lang="en-US" dirty="0"/>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31</a:t>
            </a:fld>
            <a:endParaRPr lang="en-GB"/>
          </a:p>
        </p:txBody>
      </p:sp>
    </p:spTree>
    <p:extLst>
      <p:ext uri="{BB962C8B-B14F-4D97-AF65-F5344CB8AC3E}">
        <p14:creationId xmlns:p14="http://schemas.microsoft.com/office/powerpoint/2010/main" val="4034575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Il campo di Pietro ritorna sano e ricco di nutrienti.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La </a:t>
            </a:r>
            <a:r>
              <a:rPr lang="de-DE" sz="1200" kern="1200" dirty="0" err="1">
                <a:solidFill>
                  <a:schemeClr val="tx1"/>
                </a:solidFill>
                <a:effectLst/>
                <a:latin typeface="+mn-lt"/>
                <a:ea typeface="+mn-ea"/>
                <a:cs typeface="+mn-cs"/>
              </a:rPr>
              <a:t>sua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vicina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curiosa</a:t>
            </a:r>
            <a:r>
              <a:rPr lang="de-DE" sz="1200" kern="1200" dirty="0">
                <a:solidFill>
                  <a:schemeClr val="tx1"/>
                </a:solidFill>
                <a:effectLst/>
                <a:latin typeface="+mn-lt"/>
                <a:ea typeface="+mn-ea"/>
                <a:cs typeface="+mn-cs"/>
              </a:rPr>
              <a:t>, Monica, </a:t>
            </a:r>
            <a:r>
              <a:rPr lang="de-DE" sz="1200" kern="1200" dirty="0" err="1">
                <a:solidFill>
                  <a:schemeClr val="tx1"/>
                </a:solidFill>
                <a:effectLst/>
                <a:latin typeface="+mn-lt"/>
                <a:ea typeface="+mn-ea"/>
                <a:cs typeface="+mn-cs"/>
              </a:rPr>
              <a:t>passa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davanti</a:t>
            </a:r>
            <a:r>
              <a:rPr lang="de-DE" sz="1200" kern="1200" dirty="0">
                <a:solidFill>
                  <a:schemeClr val="tx1"/>
                </a:solidFill>
                <a:effectLst/>
                <a:latin typeface="+mn-lt"/>
                <a:ea typeface="+mn-ea"/>
                <a:cs typeface="+mn-cs"/>
              </a:rPr>
              <a:t> al </a:t>
            </a:r>
            <a:r>
              <a:rPr lang="de-DE" sz="1200" kern="1200" dirty="0" err="1">
                <a:solidFill>
                  <a:schemeClr val="tx1"/>
                </a:solidFill>
                <a:effectLst/>
                <a:latin typeface="+mn-lt"/>
                <a:ea typeface="+mn-ea"/>
                <a:cs typeface="+mn-cs"/>
              </a:rPr>
              <a:t>suo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campo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a:t>
            </a:r>
            <a:r>
              <a:rPr lang="de-DE" sz="1200" kern="1200" dirty="0">
                <a:solidFill>
                  <a:schemeClr val="tx1"/>
                </a:solidFill>
                <a:effectLst/>
                <a:latin typeface="+mn-lt"/>
                <a:ea typeface="+mn-ea"/>
                <a:cs typeface="+mn-cs"/>
              </a:rPr>
              <a:t> le </a:t>
            </a:r>
            <a:r>
              <a:rPr lang="de-DE" sz="1200" kern="1200" dirty="0" err="1">
                <a:solidFill>
                  <a:schemeClr val="tx1"/>
                </a:solidFill>
                <a:effectLst/>
                <a:latin typeface="+mn-lt"/>
                <a:ea typeface="+mn-ea"/>
                <a:cs typeface="+mn-cs"/>
              </a:rPr>
              <a:t>piace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tutto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è</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colorato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cresciuto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Chiede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come</a:t>
            </a:r>
            <a:r>
              <a:rPr lang="de-DE" sz="1200" kern="1200" dirty="0">
                <a:solidFill>
                  <a:schemeClr val="tx1"/>
                </a:solidFill>
                <a:effectLst/>
                <a:latin typeface="+mn-lt"/>
                <a:ea typeface="+mn-ea"/>
                <a:cs typeface="+mn-cs"/>
              </a:rPr>
              <a:t> ha </a:t>
            </a:r>
            <a:r>
              <a:rPr lang="de-DE" sz="1200" kern="1200" dirty="0" err="1">
                <a:solidFill>
                  <a:schemeClr val="tx1"/>
                </a:solidFill>
                <a:effectLst/>
                <a:latin typeface="+mn-lt"/>
                <a:ea typeface="+mn-ea"/>
                <a:cs typeface="+mn-cs"/>
              </a:rPr>
              <a:t>fatto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Lui</a:t>
            </a:r>
            <a:r>
              <a:rPr lang="de-DE" sz="1200" kern="1200" dirty="0">
                <a:solidFill>
                  <a:schemeClr val="tx1"/>
                </a:solidFill>
                <a:effectLst/>
                <a:latin typeface="+mn-lt"/>
                <a:ea typeface="+mn-ea"/>
                <a:cs typeface="+mn-cs"/>
              </a:rPr>
              <a:t> le </a:t>
            </a:r>
            <a:r>
              <a:rPr lang="de-DE" sz="1200" kern="1200" dirty="0" err="1">
                <a:solidFill>
                  <a:schemeClr val="tx1"/>
                </a:solidFill>
                <a:effectLst/>
                <a:latin typeface="+mn-lt"/>
                <a:ea typeface="+mn-ea"/>
                <a:cs typeface="+mn-cs"/>
              </a:rPr>
              <a:t>spiega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come</a:t>
            </a:r>
            <a:r>
              <a:rPr lang="de-DE" sz="1200" kern="1200" dirty="0">
                <a:solidFill>
                  <a:schemeClr val="tx1"/>
                </a:solidFill>
                <a:effectLst/>
                <a:latin typeface="+mn-lt"/>
                <a:ea typeface="+mn-ea"/>
                <a:cs typeface="+mn-cs"/>
              </a:rPr>
              <a:t> ha </a:t>
            </a:r>
            <a:r>
              <a:rPr lang="de-DE" sz="1200" kern="1200" dirty="0" err="1">
                <a:solidFill>
                  <a:schemeClr val="tx1"/>
                </a:solidFill>
                <a:effectLst/>
                <a:latin typeface="+mn-lt"/>
                <a:ea typeface="+mn-ea"/>
                <a:cs typeface="+mn-cs"/>
              </a:rPr>
              <a:t>aggiunto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l'humus</a:t>
            </a:r>
            <a:r>
              <a:rPr lang="de-DE" sz="1200" kern="1200" dirty="0">
                <a:solidFill>
                  <a:schemeClr val="tx1"/>
                </a:solidFill>
                <a:effectLst/>
                <a:latin typeface="+mn-lt"/>
                <a:ea typeface="+mn-ea"/>
                <a:cs typeface="+mn-cs"/>
              </a:rPr>
              <a:t> al </a:t>
            </a:r>
            <a:r>
              <a:rPr lang="de-DE" sz="1200" kern="1200" dirty="0" err="1">
                <a:solidFill>
                  <a:schemeClr val="tx1"/>
                </a:solidFill>
                <a:effectLst/>
                <a:latin typeface="+mn-lt"/>
                <a:ea typeface="+mn-ea"/>
                <a:cs typeface="+mn-cs"/>
              </a:rPr>
              <a:t>terreno</a:t>
            </a:r>
            <a:r>
              <a:rPr lang="de-DE" sz="1200" kern="1200" dirty="0">
                <a:solidFill>
                  <a:schemeClr val="tx1"/>
                </a:solidFill>
                <a:effectLst/>
                <a:latin typeface="+mn-lt"/>
                <a:ea typeface="+mn-ea"/>
                <a:cs typeface="+mn-cs"/>
              </a:rPr>
              <a:t> per </a:t>
            </a:r>
            <a:r>
              <a:rPr lang="de-DE" sz="1200" kern="1200" dirty="0" err="1">
                <a:solidFill>
                  <a:schemeClr val="tx1"/>
                </a:solidFill>
                <a:effectLst/>
                <a:latin typeface="+mn-lt"/>
                <a:ea typeface="+mn-ea"/>
                <a:cs typeface="+mn-cs"/>
              </a:rPr>
              <a:t>aiutare</a:t>
            </a:r>
            <a:r>
              <a:rPr lang="de-DE" sz="1200" kern="1200" dirty="0">
                <a:solidFill>
                  <a:schemeClr val="tx1"/>
                </a:solidFill>
                <a:effectLst/>
                <a:latin typeface="+mn-lt"/>
                <a:ea typeface="+mn-ea"/>
                <a:cs typeface="+mn-cs"/>
              </a:rPr>
              <a:t> le </a:t>
            </a:r>
            <a:r>
              <a:rPr lang="de-DE" sz="1200" kern="1200" dirty="0" err="1">
                <a:solidFill>
                  <a:schemeClr val="tx1"/>
                </a:solidFill>
                <a:effectLst/>
                <a:latin typeface="+mn-lt"/>
                <a:ea typeface="+mn-ea"/>
                <a:cs typeface="+mn-cs"/>
              </a:rPr>
              <a:t>sue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colture</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crescere</a:t>
            </a:r>
            <a:r>
              <a:rPr lang="de-DE" sz="1200" kern="1200" dirty="0">
                <a:solidFill>
                  <a:schemeClr val="tx1"/>
                </a:solidFill>
                <a:effectLst/>
                <a:latin typeface="+mn-lt"/>
                <a:ea typeface="+mn-ea"/>
                <a:cs typeface="+mn-cs"/>
              </a:rPr>
              <a:t>. Lei </a:t>
            </a:r>
            <a:r>
              <a:rPr lang="de-DE" sz="1200" kern="1200" dirty="0" err="1">
                <a:solidFill>
                  <a:schemeClr val="tx1"/>
                </a:solidFill>
                <a:effectLst/>
                <a:latin typeface="+mn-lt"/>
                <a:ea typeface="+mn-ea"/>
                <a:cs typeface="+mn-cs"/>
              </a:rPr>
              <a:t>chiede</a:t>
            </a:r>
            <a:r>
              <a:rPr lang="de-DE" sz="1200" kern="1200" dirty="0">
                <a:solidFill>
                  <a:schemeClr val="tx1"/>
                </a:solidFill>
                <a:effectLst/>
                <a:latin typeface="+mn-lt"/>
                <a:ea typeface="+mn-ea"/>
                <a:cs typeface="+mn-cs"/>
              </a:rPr>
              <a:t> se </a:t>
            </a:r>
            <a:r>
              <a:rPr lang="de-DE" sz="1200" kern="1200" dirty="0" err="1">
                <a:solidFill>
                  <a:schemeClr val="tx1"/>
                </a:solidFill>
                <a:effectLst/>
                <a:latin typeface="+mn-lt"/>
                <a:ea typeface="+mn-ea"/>
                <a:cs typeface="+mn-cs"/>
              </a:rPr>
              <a:t>può</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portarne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casa</a:t>
            </a:r>
            <a:r>
              <a:rPr lang="de-DE" sz="1200" kern="1200" dirty="0">
                <a:solidFill>
                  <a:schemeClr val="tx1"/>
                </a:solidFill>
                <a:effectLst/>
                <a:latin typeface="+mn-lt"/>
                <a:ea typeface="+mn-ea"/>
                <a:cs typeface="+mn-cs"/>
              </a:rPr>
              <a:t> per i </a:t>
            </a:r>
            <a:r>
              <a:rPr lang="de-DE" sz="1200" kern="1200" dirty="0" err="1">
                <a:solidFill>
                  <a:schemeClr val="tx1"/>
                </a:solidFill>
                <a:effectLst/>
                <a:latin typeface="+mn-lt"/>
                <a:ea typeface="+mn-ea"/>
                <a:cs typeface="+mn-cs"/>
              </a:rPr>
              <a:t>fiori</a:t>
            </a:r>
            <a:r>
              <a:rPr lang="de-DE" sz="1200" kern="1200" dirty="0">
                <a:solidFill>
                  <a:schemeClr val="tx1"/>
                </a:solidFill>
                <a:effectLst/>
                <a:latin typeface="+mn-lt"/>
                <a:ea typeface="+mn-ea"/>
                <a:cs typeface="+mn-cs"/>
              </a:rPr>
              <a:t> di </a:t>
            </a:r>
            <a:r>
              <a:rPr lang="de-DE" sz="1200" kern="1200" dirty="0" err="1">
                <a:solidFill>
                  <a:schemeClr val="tx1"/>
                </a:solidFill>
                <a:effectLst/>
                <a:latin typeface="+mn-lt"/>
                <a:ea typeface="+mn-ea"/>
                <a:cs typeface="+mn-cs"/>
              </a:rPr>
              <a:t>sua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madre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Lui</a:t>
            </a:r>
            <a:r>
              <a:rPr lang="de-DE" sz="1200" kern="1200" dirty="0">
                <a:solidFill>
                  <a:schemeClr val="tx1"/>
                </a:solidFill>
                <a:effectLst/>
                <a:latin typeface="+mn-lt"/>
                <a:ea typeface="+mn-ea"/>
                <a:cs typeface="+mn-cs"/>
              </a:rPr>
              <a:t> le </a:t>
            </a:r>
            <a:r>
              <a:rPr lang="de-DE" sz="1200" kern="1200" dirty="0" err="1">
                <a:solidFill>
                  <a:schemeClr val="tx1"/>
                </a:solidFill>
                <a:effectLst/>
                <a:latin typeface="+mn-lt"/>
                <a:ea typeface="+mn-ea"/>
                <a:cs typeface="+mn-cs"/>
              </a:rPr>
              <a:t>dà</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piccolo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sacchetto</a:t>
            </a:r>
            <a:r>
              <a:rPr lang="de-DE" sz="1200" kern="1200" dirty="0">
                <a:solidFill>
                  <a:schemeClr val="tx1"/>
                </a:solidFill>
                <a:effectLst/>
                <a:latin typeface="+mn-lt"/>
                <a:ea typeface="+mn-ea"/>
                <a:cs typeface="+mn-cs"/>
              </a:rPr>
              <a:t> pieno di </a:t>
            </a:r>
            <a:r>
              <a:rPr lang="de-DE" sz="1200" kern="1200" dirty="0" err="1">
                <a:solidFill>
                  <a:schemeClr val="tx1"/>
                </a:solidFill>
                <a:effectLst/>
                <a:latin typeface="+mn-lt"/>
                <a:ea typeface="+mn-ea"/>
                <a:cs typeface="+mn-cs"/>
              </a:rPr>
              <a:t>humus</a:t>
            </a:r>
            <a:r>
              <a:rPr lang="de-D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en-GB" dirty="0"/>
              <a:t>Pietro’s field becomes a healthy land again. </a:t>
            </a:r>
            <a:endParaRPr lang="en-US" dirty="0"/>
          </a:p>
          <a:p>
            <a:r>
              <a:rPr lang="en-GB" dirty="0"/>
              <a:t>*click*</a:t>
            </a:r>
            <a:endParaRPr lang="en-GB" dirty="0">
              <a:cs typeface="Calibri"/>
            </a:endParaRPr>
          </a:p>
          <a:p>
            <a:r>
              <a:rPr lang="en-GB" dirty="0"/>
              <a:t>His </a:t>
            </a:r>
            <a:r>
              <a:rPr lang="pl-PL" dirty="0" err="1"/>
              <a:t>curious</a:t>
            </a:r>
            <a:r>
              <a:rPr lang="pl-PL" dirty="0"/>
              <a:t> </a:t>
            </a:r>
            <a:r>
              <a:rPr lang="pl-PL" dirty="0" err="1"/>
              <a:t>neighbour</a:t>
            </a:r>
            <a:r>
              <a:rPr lang="pl-PL" dirty="0"/>
              <a:t>, </a:t>
            </a:r>
            <a:r>
              <a:rPr lang="pl-PL" dirty="0" err="1"/>
              <a:t>Monica</a:t>
            </a:r>
            <a:r>
              <a:rPr lang="pl-PL" dirty="0"/>
              <a:t> </a:t>
            </a:r>
            <a:r>
              <a:rPr lang="pl-PL" dirty="0" err="1"/>
              <a:t>walks</a:t>
            </a:r>
            <a:r>
              <a:rPr lang="pl-PL" dirty="0"/>
              <a:t> by</a:t>
            </a:r>
            <a:r>
              <a:rPr lang="en-GB" dirty="0"/>
              <a:t> his field and likes how colourful and grown everything is. She asks </a:t>
            </a:r>
            <a:r>
              <a:rPr lang="pl-PL" dirty="0" err="1"/>
              <a:t>how</a:t>
            </a:r>
            <a:r>
              <a:rPr lang="pl-PL" dirty="0"/>
              <a:t> </a:t>
            </a:r>
            <a:r>
              <a:rPr lang="pl-PL" dirty="0" err="1"/>
              <a:t>did</a:t>
            </a:r>
            <a:r>
              <a:rPr lang="pl-PL" dirty="0"/>
              <a:t> he do </a:t>
            </a:r>
            <a:r>
              <a:rPr lang="pl-PL" dirty="0" err="1"/>
              <a:t>it</a:t>
            </a:r>
            <a:r>
              <a:rPr lang="pl-PL" dirty="0"/>
              <a:t>.</a:t>
            </a:r>
            <a:r>
              <a:rPr lang="en-GB" dirty="0"/>
              <a:t> He explained how h</a:t>
            </a:r>
            <a:r>
              <a:rPr lang="pl-PL" dirty="0"/>
              <a:t>e </a:t>
            </a:r>
            <a:r>
              <a:rPr lang="en-GB" dirty="0"/>
              <a:t>added humus </a:t>
            </a:r>
            <a:r>
              <a:rPr lang="pl-PL" dirty="0"/>
              <a:t>to the </a:t>
            </a:r>
            <a:r>
              <a:rPr lang="pl-PL" dirty="0" err="1"/>
              <a:t>soil</a:t>
            </a:r>
            <a:r>
              <a:rPr lang="pl-PL" dirty="0"/>
              <a:t> </a:t>
            </a:r>
            <a:r>
              <a:rPr lang="en-GB" dirty="0"/>
              <a:t>to help his crops</a:t>
            </a:r>
            <a:r>
              <a:rPr lang="pl-PL" dirty="0"/>
              <a:t> </a:t>
            </a:r>
            <a:r>
              <a:rPr lang="pl-PL" dirty="0" err="1"/>
              <a:t>grow</a:t>
            </a:r>
            <a:r>
              <a:rPr lang="pl-PL" dirty="0"/>
              <a:t>. </a:t>
            </a:r>
            <a:r>
              <a:rPr lang="pl-PL" dirty="0" err="1"/>
              <a:t>She</a:t>
            </a:r>
            <a:r>
              <a:rPr lang="pl-PL" dirty="0"/>
              <a:t> </a:t>
            </a:r>
            <a:r>
              <a:rPr lang="pl-PL" dirty="0" err="1"/>
              <a:t>asks</a:t>
            </a:r>
            <a:r>
              <a:rPr lang="pl-PL" dirty="0"/>
              <a:t> </a:t>
            </a:r>
            <a:r>
              <a:rPr lang="pl-PL" dirty="0" err="1"/>
              <a:t>if</a:t>
            </a:r>
            <a:r>
              <a:rPr lang="pl-PL" dirty="0"/>
              <a:t> </a:t>
            </a:r>
            <a:r>
              <a:rPr lang="pl-PL" dirty="0" err="1"/>
              <a:t>she</a:t>
            </a:r>
            <a:r>
              <a:rPr lang="pl-PL" dirty="0"/>
              <a:t> </a:t>
            </a:r>
            <a:r>
              <a:rPr lang="pl-PL" dirty="0" err="1"/>
              <a:t>could</a:t>
            </a:r>
            <a:r>
              <a:rPr lang="pl-PL" dirty="0"/>
              <a:t> </a:t>
            </a:r>
            <a:r>
              <a:rPr lang="pl-PL" dirty="0" err="1"/>
              <a:t>take</a:t>
            </a:r>
            <a:r>
              <a:rPr lang="pl-PL" dirty="0"/>
              <a:t> </a:t>
            </a:r>
            <a:r>
              <a:rPr lang="pl-PL" dirty="0" err="1"/>
              <a:t>some</a:t>
            </a:r>
            <a:r>
              <a:rPr lang="pl-PL" dirty="0"/>
              <a:t> </a:t>
            </a:r>
            <a:r>
              <a:rPr lang="pl-PL" dirty="0" err="1"/>
              <a:t>home</a:t>
            </a:r>
            <a:r>
              <a:rPr lang="pl-PL" dirty="0"/>
              <a:t> for </a:t>
            </a:r>
            <a:r>
              <a:rPr lang="pl-PL" dirty="0" err="1"/>
              <a:t>her</a:t>
            </a:r>
            <a:r>
              <a:rPr lang="pl-PL" dirty="0"/>
              <a:t> </a:t>
            </a:r>
            <a:r>
              <a:rPr lang="pl-PL" dirty="0" err="1"/>
              <a:t>mum’s</a:t>
            </a:r>
            <a:r>
              <a:rPr lang="pl-PL" dirty="0"/>
              <a:t> </a:t>
            </a:r>
            <a:r>
              <a:rPr lang="pl-PL" dirty="0" err="1"/>
              <a:t>flowers</a:t>
            </a:r>
            <a:r>
              <a:rPr lang="pl-PL" dirty="0"/>
              <a:t>. He gives her a small bag filled with humus.</a:t>
            </a:r>
            <a:endParaRPr lang="tr-TR" dirty="0"/>
          </a:p>
          <a:p>
            <a:endParaRPr lang="tr-TR" dirty="0"/>
          </a:p>
          <a:p>
            <a:r>
              <a:rPr lang="pl-PL" dirty="0"/>
              <a:t>Pietro'nun tarlası tekrar sağlıklı bir arazi olur.</a:t>
            </a:r>
          </a:p>
          <a:p>
            <a:r>
              <a:rPr lang="pl-PL" dirty="0"/>
              <a:t>Meraklı komşusu Monica, tarlasının yanından geçiyor ve her şeyin ne kadar renkli ve büyümüş olduğunu seviyor. Bunu nasıl yaptığını sorar. Ekinlerinin büyümesine yardımcı olmak için toprağa nasıl humus eklediğini anlattı. Annesinin çiçekleri için biraz eve götürüp götüremeyeceğini sorar. Ona humusla dolu küçük bir çanta verir.</a:t>
            </a:r>
          </a:p>
          <a:p>
            <a:endParaRPr lang="en-GB" dirty="0">
              <a:cs typeface="Calibri"/>
            </a:endParaRP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32</a:t>
            </a:fld>
            <a:endParaRPr lang="en-GB"/>
          </a:p>
        </p:txBody>
      </p:sp>
    </p:spTree>
    <p:extLst>
      <p:ext uri="{BB962C8B-B14F-4D97-AF65-F5344CB8AC3E}">
        <p14:creationId xmlns:p14="http://schemas.microsoft.com/office/powerpoint/2010/main" val="2281696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Monica</a:t>
            </a:r>
            <a:r>
              <a:rPr lang="pl-PL" dirty="0"/>
              <a:t> </a:t>
            </a:r>
            <a:r>
              <a:rPr lang="pl-PL" dirty="0" err="1"/>
              <a:t>vive</a:t>
            </a:r>
            <a:r>
              <a:rPr lang="pl-PL" dirty="0"/>
              <a:t> in </a:t>
            </a:r>
            <a:r>
              <a:rPr lang="pl-PL" dirty="0" err="1"/>
              <a:t>una</a:t>
            </a:r>
            <a:r>
              <a:rPr lang="pl-PL" dirty="0"/>
              <a:t> </a:t>
            </a:r>
            <a:r>
              <a:rPr lang="pl-PL" dirty="0" err="1"/>
              <a:t>casa</a:t>
            </a:r>
            <a:r>
              <a:rPr lang="pl-PL" dirty="0"/>
              <a:t> con </a:t>
            </a:r>
            <a:r>
              <a:rPr lang="pl-PL" dirty="0" err="1"/>
              <a:t>una</a:t>
            </a:r>
            <a:r>
              <a:rPr lang="pl-PL" dirty="0"/>
              <a:t> piccola </a:t>
            </a:r>
            <a:r>
              <a:rPr lang="pl-PL" dirty="0" err="1"/>
              <a:t>terrazza</a:t>
            </a:r>
            <a:r>
              <a:rPr lang="pl-PL" dirty="0"/>
              <a:t> in </a:t>
            </a:r>
            <a:r>
              <a:rPr lang="pl-PL" dirty="0" err="1"/>
              <a:t>città</a:t>
            </a:r>
            <a:r>
              <a:rPr lang="pl-PL" dirty="0"/>
              <a:t>. </a:t>
            </a:r>
          </a:p>
          <a:p>
            <a:endParaRPr lang="pl-PL" dirty="0"/>
          </a:p>
          <a:p>
            <a:r>
              <a:rPr lang="pl-PL" dirty="0"/>
              <a:t>Monica lives in a house with a small terrace in town. </a:t>
            </a:r>
            <a:endParaRPr lang="tr-TR" dirty="0"/>
          </a:p>
          <a:p>
            <a:endParaRPr lang="tr-TR" dirty="0"/>
          </a:p>
          <a:p>
            <a:r>
              <a:rPr lang="en-GB" dirty="0"/>
              <a:t>Monica, </a:t>
            </a:r>
            <a:r>
              <a:rPr lang="en-GB" dirty="0" err="1"/>
              <a:t>kasabada</a:t>
            </a:r>
            <a:r>
              <a:rPr lang="en-GB" dirty="0"/>
              <a:t> </a:t>
            </a:r>
            <a:r>
              <a:rPr lang="en-GB" dirty="0" err="1"/>
              <a:t>küçük</a:t>
            </a:r>
            <a:r>
              <a:rPr lang="en-GB" dirty="0"/>
              <a:t> </a:t>
            </a:r>
            <a:r>
              <a:rPr lang="en-GB" dirty="0" err="1"/>
              <a:t>bir</a:t>
            </a:r>
            <a:r>
              <a:rPr lang="en-GB" dirty="0"/>
              <a:t> </a:t>
            </a:r>
            <a:r>
              <a:rPr lang="en-GB" dirty="0" err="1"/>
              <a:t>terasa</a:t>
            </a:r>
            <a:r>
              <a:rPr lang="en-GB" dirty="0"/>
              <a:t> </a:t>
            </a:r>
            <a:r>
              <a:rPr lang="en-GB" dirty="0" err="1"/>
              <a:t>sahip</a:t>
            </a:r>
            <a:r>
              <a:rPr lang="en-GB" dirty="0"/>
              <a:t> </a:t>
            </a:r>
            <a:r>
              <a:rPr lang="en-GB" dirty="0" err="1"/>
              <a:t>bir</a:t>
            </a:r>
            <a:r>
              <a:rPr lang="en-GB" dirty="0"/>
              <a:t> </a:t>
            </a:r>
            <a:r>
              <a:rPr lang="en-GB" dirty="0" err="1"/>
              <a:t>evde</a:t>
            </a:r>
            <a:r>
              <a:rPr lang="en-GB" dirty="0"/>
              <a:t> </a:t>
            </a:r>
            <a:r>
              <a:rPr lang="en-GB" dirty="0" err="1"/>
              <a:t>yaşıyor</a:t>
            </a:r>
            <a:r>
              <a:rPr lang="en-GB" dirty="0"/>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33</a:t>
            </a:fld>
            <a:endParaRPr lang="en-GB"/>
          </a:p>
        </p:txBody>
      </p:sp>
    </p:spTree>
    <p:extLst>
      <p:ext uri="{BB962C8B-B14F-4D97-AF65-F5344CB8AC3E}">
        <p14:creationId xmlns:p14="http://schemas.microsoft.com/office/powerpoint/2010/main" val="96056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Dà</a:t>
            </a:r>
            <a:r>
              <a:rPr lang="pl-PL" dirty="0"/>
              <a:t> </a:t>
            </a:r>
            <a:r>
              <a:rPr lang="pl-PL" dirty="0" err="1"/>
              <a:t>il</a:t>
            </a:r>
            <a:r>
              <a:rPr lang="pl-PL" dirty="0"/>
              <a:t> </a:t>
            </a:r>
            <a:r>
              <a:rPr lang="pl-PL" dirty="0" err="1"/>
              <a:t>sacchetto</a:t>
            </a:r>
            <a:r>
              <a:rPr lang="pl-PL" dirty="0"/>
              <a:t> con </a:t>
            </a:r>
            <a:r>
              <a:rPr lang="pl-PL" dirty="0" err="1"/>
              <a:t>l'humus</a:t>
            </a:r>
            <a:r>
              <a:rPr lang="pl-PL" dirty="0"/>
              <a:t> a </a:t>
            </a:r>
            <a:r>
              <a:rPr lang="pl-PL" dirty="0" err="1"/>
              <a:t>sua</a:t>
            </a:r>
            <a:r>
              <a:rPr lang="pl-PL" dirty="0"/>
              <a:t> </a:t>
            </a:r>
            <a:r>
              <a:rPr lang="pl-PL" dirty="0" err="1"/>
              <a:t>madre</a:t>
            </a:r>
            <a:r>
              <a:rPr lang="pl-PL" dirty="0"/>
              <a:t> per </a:t>
            </a:r>
            <a:r>
              <a:rPr lang="pl-PL" dirty="0" err="1"/>
              <a:t>aiutare</a:t>
            </a:r>
            <a:r>
              <a:rPr lang="pl-PL" dirty="0"/>
              <a:t> i </a:t>
            </a:r>
            <a:r>
              <a:rPr lang="pl-PL" dirty="0" err="1"/>
              <a:t>suoi</a:t>
            </a:r>
            <a:r>
              <a:rPr lang="pl-PL" dirty="0"/>
              <a:t> </a:t>
            </a:r>
            <a:r>
              <a:rPr lang="pl-PL" dirty="0" err="1"/>
              <a:t>fiori</a:t>
            </a:r>
            <a:r>
              <a:rPr lang="pl-PL" dirty="0"/>
              <a:t> </a:t>
            </a:r>
            <a:r>
              <a:rPr lang="pl-PL" dirty="0" err="1"/>
              <a:t>deboli</a:t>
            </a:r>
            <a:r>
              <a:rPr lang="pl-PL" dirty="0"/>
              <a:t> e </a:t>
            </a:r>
            <a:r>
              <a:rPr lang="pl-PL" dirty="0" err="1"/>
              <a:t>pallidi</a:t>
            </a:r>
            <a:r>
              <a:rPr lang="pl-PL" dirty="0"/>
              <a:t> a </a:t>
            </a:r>
            <a:r>
              <a:rPr lang="pl-PL" dirty="0" err="1"/>
              <a:t>crescere</a:t>
            </a:r>
            <a:r>
              <a:rPr lang="pl-PL" dirty="0"/>
              <a:t>.</a:t>
            </a:r>
          </a:p>
          <a:p>
            <a:endParaRPr lang="pl-PL" dirty="0"/>
          </a:p>
          <a:p>
            <a:r>
              <a:rPr lang="pl-PL" dirty="0"/>
              <a:t>She gives the bag with humus to her mum to help her weak, pale flowers to grow. </a:t>
            </a:r>
            <a:endParaRPr lang="tr-TR" dirty="0"/>
          </a:p>
          <a:p>
            <a:endParaRPr lang="tr-TR" dirty="0"/>
          </a:p>
          <a:p>
            <a:r>
              <a:rPr lang="en-GB" dirty="0" err="1"/>
              <a:t>Zayıf</a:t>
            </a:r>
            <a:r>
              <a:rPr lang="en-GB" dirty="0"/>
              <a:t>, </a:t>
            </a:r>
            <a:r>
              <a:rPr lang="en-GB" dirty="0" err="1"/>
              <a:t>solgun</a:t>
            </a:r>
            <a:r>
              <a:rPr lang="en-GB" dirty="0"/>
              <a:t> </a:t>
            </a:r>
            <a:r>
              <a:rPr lang="en-GB" dirty="0" err="1"/>
              <a:t>çiçeklerinin</a:t>
            </a:r>
            <a:r>
              <a:rPr lang="en-GB" dirty="0"/>
              <a:t> </a:t>
            </a:r>
            <a:r>
              <a:rPr lang="en-GB" dirty="0" err="1"/>
              <a:t>büyümesine</a:t>
            </a:r>
            <a:r>
              <a:rPr lang="en-GB" dirty="0"/>
              <a:t> </a:t>
            </a:r>
            <a:r>
              <a:rPr lang="en-GB" dirty="0" err="1"/>
              <a:t>yardımcı</a:t>
            </a:r>
            <a:r>
              <a:rPr lang="en-GB" dirty="0"/>
              <a:t> </a:t>
            </a:r>
            <a:r>
              <a:rPr lang="en-GB" dirty="0" err="1"/>
              <a:t>olması</a:t>
            </a:r>
            <a:r>
              <a:rPr lang="en-GB" dirty="0"/>
              <a:t> </a:t>
            </a:r>
            <a:r>
              <a:rPr lang="en-GB" dirty="0" err="1"/>
              <a:t>için</a:t>
            </a:r>
            <a:r>
              <a:rPr lang="en-GB" dirty="0"/>
              <a:t> </a:t>
            </a:r>
            <a:r>
              <a:rPr lang="en-GB" dirty="0" err="1"/>
              <a:t>humuslu</a:t>
            </a:r>
            <a:r>
              <a:rPr lang="en-GB" dirty="0"/>
              <a:t> </a:t>
            </a:r>
            <a:r>
              <a:rPr lang="en-GB" dirty="0" err="1"/>
              <a:t>çantayı</a:t>
            </a:r>
            <a:r>
              <a:rPr lang="en-GB" dirty="0"/>
              <a:t> </a:t>
            </a:r>
            <a:r>
              <a:rPr lang="en-GB" dirty="0" err="1"/>
              <a:t>annesine</a:t>
            </a:r>
            <a:r>
              <a:rPr lang="en-GB" dirty="0"/>
              <a:t> </a:t>
            </a:r>
            <a:r>
              <a:rPr lang="en-GB" dirty="0" err="1"/>
              <a:t>verir</a:t>
            </a:r>
            <a:r>
              <a:rPr lang="en-GB" dirty="0"/>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34</a:t>
            </a:fld>
            <a:endParaRPr lang="en-GB"/>
          </a:p>
        </p:txBody>
      </p:sp>
    </p:spTree>
    <p:extLst>
      <p:ext uri="{BB962C8B-B14F-4D97-AF65-F5344CB8AC3E}">
        <p14:creationId xmlns:p14="http://schemas.microsoft.com/office/powerpoint/2010/main" val="2679321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Dopo</a:t>
            </a:r>
            <a:r>
              <a:rPr lang="pl-PL" dirty="0"/>
              <a:t> </a:t>
            </a:r>
            <a:r>
              <a:rPr lang="pl-PL" dirty="0" err="1"/>
              <a:t>un</a:t>
            </a:r>
            <a:r>
              <a:rPr lang="pl-PL" dirty="0"/>
              <a:t> po' di tempo </a:t>
            </a:r>
            <a:r>
              <a:rPr lang="pl-PL" dirty="0" err="1"/>
              <a:t>dall'aggiunta</a:t>
            </a:r>
            <a:r>
              <a:rPr lang="pl-PL" dirty="0"/>
              <a:t> di humus </a:t>
            </a:r>
            <a:r>
              <a:rPr lang="pl-PL" dirty="0" err="1"/>
              <a:t>ai</a:t>
            </a:r>
            <a:r>
              <a:rPr lang="pl-PL" dirty="0"/>
              <a:t> </a:t>
            </a:r>
            <a:r>
              <a:rPr lang="pl-PL" dirty="0" err="1"/>
              <a:t>vasi</a:t>
            </a:r>
            <a:r>
              <a:rPr lang="pl-PL" dirty="0"/>
              <a:t> di </a:t>
            </a:r>
            <a:r>
              <a:rPr lang="pl-PL" dirty="0" err="1"/>
              <a:t>fiori</a:t>
            </a:r>
            <a:r>
              <a:rPr lang="pl-PL" dirty="0"/>
              <a:t>, i </a:t>
            </a:r>
            <a:r>
              <a:rPr lang="pl-PL" dirty="0" err="1"/>
              <a:t>fiori</a:t>
            </a:r>
            <a:r>
              <a:rPr lang="pl-PL" dirty="0"/>
              <a:t> sono </a:t>
            </a:r>
            <a:r>
              <a:rPr lang="pl-PL" dirty="0" err="1"/>
              <a:t>cresciuti</a:t>
            </a:r>
            <a:r>
              <a:rPr lang="pl-PL" dirty="0"/>
              <a:t> </a:t>
            </a:r>
            <a:r>
              <a:rPr lang="pl-PL" dirty="0" err="1"/>
              <a:t>fino</a:t>
            </a:r>
            <a:r>
              <a:rPr lang="pl-PL" dirty="0"/>
              <a:t> ad </a:t>
            </a:r>
            <a:r>
              <a:rPr lang="pl-PL" dirty="0" err="1"/>
              <a:t>essere</a:t>
            </a:r>
            <a:r>
              <a:rPr lang="pl-PL" dirty="0"/>
              <a:t> </a:t>
            </a:r>
            <a:r>
              <a:rPr lang="pl-PL" dirty="0" err="1"/>
              <a:t>belli</a:t>
            </a:r>
            <a:r>
              <a:rPr lang="pl-PL" dirty="0"/>
              <a:t> e pieni di </a:t>
            </a:r>
            <a:r>
              <a:rPr lang="pl-PL" dirty="0" err="1"/>
              <a:t>vita</a:t>
            </a:r>
            <a:r>
              <a:rPr lang="pl-PL" dirty="0"/>
              <a:t>. </a:t>
            </a:r>
            <a:r>
              <a:rPr lang="pl-PL" dirty="0" err="1"/>
              <a:t>Monica</a:t>
            </a:r>
            <a:r>
              <a:rPr lang="pl-PL" dirty="0"/>
              <a:t> e </a:t>
            </a:r>
            <a:r>
              <a:rPr lang="pl-PL" dirty="0" err="1"/>
              <a:t>sua</a:t>
            </a:r>
            <a:r>
              <a:rPr lang="pl-PL" dirty="0"/>
              <a:t> </a:t>
            </a:r>
            <a:r>
              <a:rPr lang="pl-PL" dirty="0" err="1"/>
              <a:t>madre</a:t>
            </a:r>
            <a:r>
              <a:rPr lang="pl-PL" dirty="0"/>
              <a:t> </a:t>
            </a:r>
            <a:r>
              <a:rPr lang="pl-PL" dirty="0" err="1"/>
              <a:t>hanno</a:t>
            </a:r>
            <a:r>
              <a:rPr lang="pl-PL" dirty="0"/>
              <a:t> </a:t>
            </a:r>
            <a:r>
              <a:rPr lang="pl-PL" dirty="0" err="1"/>
              <a:t>amato</a:t>
            </a:r>
            <a:r>
              <a:rPr lang="pl-PL" dirty="0"/>
              <a:t> </a:t>
            </a:r>
            <a:r>
              <a:rPr lang="pl-PL" dirty="0" err="1"/>
              <a:t>il</a:t>
            </a:r>
            <a:r>
              <a:rPr lang="pl-PL" dirty="0"/>
              <a:t> </a:t>
            </a:r>
            <a:r>
              <a:rPr lang="pl-PL" dirty="0" err="1"/>
              <a:t>risultato</a:t>
            </a:r>
            <a:r>
              <a:rPr lang="pl-PL" dirty="0"/>
              <a:t> e </a:t>
            </a:r>
            <a:r>
              <a:rPr lang="pl-PL" dirty="0" err="1"/>
              <a:t>hanno</a:t>
            </a:r>
            <a:r>
              <a:rPr lang="pl-PL" dirty="0"/>
              <a:t> </a:t>
            </a:r>
            <a:r>
              <a:rPr lang="pl-PL" dirty="0" err="1"/>
              <a:t>iniziato</a:t>
            </a:r>
            <a:r>
              <a:rPr lang="pl-PL" dirty="0"/>
              <a:t> </a:t>
            </a:r>
            <a:r>
              <a:rPr lang="pl-PL" dirty="0" err="1"/>
              <a:t>il</a:t>
            </a:r>
            <a:r>
              <a:rPr lang="pl-PL" dirty="0"/>
              <a:t> loro </a:t>
            </a:r>
            <a:r>
              <a:rPr lang="pl-PL" dirty="0" err="1"/>
              <a:t>compost</a:t>
            </a:r>
            <a:r>
              <a:rPr lang="pl-PL" dirty="0"/>
              <a:t> </a:t>
            </a:r>
            <a:r>
              <a:rPr lang="pl-PL" dirty="0" err="1"/>
              <a:t>sul</a:t>
            </a:r>
            <a:r>
              <a:rPr lang="pl-PL" dirty="0"/>
              <a:t> </a:t>
            </a:r>
            <a:r>
              <a:rPr lang="pl-PL" dirty="0" err="1"/>
              <a:t>balcone</a:t>
            </a:r>
            <a:r>
              <a:rPr lang="pl-PL" dirty="0"/>
              <a:t>.</a:t>
            </a:r>
          </a:p>
          <a:p>
            <a:endParaRPr lang="pl-PL" dirty="0"/>
          </a:p>
          <a:p>
            <a:r>
              <a:rPr lang="pl-PL" dirty="0" err="1"/>
              <a:t>After</a:t>
            </a:r>
            <a:r>
              <a:rPr lang="pl-PL" dirty="0"/>
              <a:t> </a:t>
            </a:r>
            <a:r>
              <a:rPr lang="pl-PL" dirty="0" err="1"/>
              <a:t>some</a:t>
            </a:r>
            <a:r>
              <a:rPr lang="pl-PL" dirty="0"/>
              <a:t> </a:t>
            </a:r>
            <a:r>
              <a:rPr lang="pl-PL" dirty="0" err="1"/>
              <a:t>time</a:t>
            </a:r>
            <a:r>
              <a:rPr lang="pl-PL" dirty="0"/>
              <a:t> from </a:t>
            </a:r>
            <a:r>
              <a:rPr lang="pl-PL" dirty="0" err="1"/>
              <a:t>adding</a:t>
            </a:r>
            <a:r>
              <a:rPr lang="pl-PL" dirty="0"/>
              <a:t> humus to the flower </a:t>
            </a:r>
            <a:r>
              <a:rPr lang="pl-PL" dirty="0" err="1"/>
              <a:t>pots</a:t>
            </a:r>
            <a:r>
              <a:rPr lang="pl-PL" dirty="0"/>
              <a:t>, the </a:t>
            </a:r>
            <a:r>
              <a:rPr lang="pl-PL" dirty="0" err="1"/>
              <a:t>flowers</a:t>
            </a:r>
            <a:r>
              <a:rPr lang="pl-PL" dirty="0"/>
              <a:t> </a:t>
            </a:r>
            <a:r>
              <a:rPr lang="pl-PL" dirty="0" err="1"/>
              <a:t>have</a:t>
            </a:r>
            <a:r>
              <a:rPr lang="pl-PL" dirty="0"/>
              <a:t> </a:t>
            </a:r>
            <a:r>
              <a:rPr lang="pl-PL" dirty="0" err="1"/>
              <a:t>grown</a:t>
            </a:r>
            <a:r>
              <a:rPr lang="pl-PL" dirty="0"/>
              <a:t> to be </a:t>
            </a:r>
            <a:r>
              <a:rPr lang="pl-PL" dirty="0" err="1"/>
              <a:t>beautiful</a:t>
            </a:r>
            <a:r>
              <a:rPr lang="pl-PL" dirty="0"/>
              <a:t> and </a:t>
            </a:r>
            <a:r>
              <a:rPr lang="pl-PL" dirty="0" err="1"/>
              <a:t>full</a:t>
            </a:r>
            <a:r>
              <a:rPr lang="pl-PL" dirty="0"/>
              <a:t> of life. Monica and her mum loved the result and started their own compost on the balcony.</a:t>
            </a:r>
            <a:endParaRPr lang="tr-TR" dirty="0"/>
          </a:p>
          <a:p>
            <a:endParaRPr lang="tr-TR" dirty="0"/>
          </a:p>
          <a:p>
            <a:r>
              <a:rPr lang="en-GB" dirty="0" err="1"/>
              <a:t>Saksılara</a:t>
            </a:r>
            <a:r>
              <a:rPr lang="en-GB" dirty="0"/>
              <a:t> humus </a:t>
            </a:r>
            <a:r>
              <a:rPr lang="en-GB" dirty="0" err="1"/>
              <a:t>ekledikten</a:t>
            </a:r>
            <a:r>
              <a:rPr lang="en-GB" dirty="0"/>
              <a:t> </a:t>
            </a:r>
            <a:r>
              <a:rPr lang="en-GB" dirty="0" err="1"/>
              <a:t>bir</a:t>
            </a:r>
            <a:r>
              <a:rPr lang="en-GB" dirty="0"/>
              <a:t> </a:t>
            </a:r>
            <a:r>
              <a:rPr lang="en-GB" dirty="0" err="1"/>
              <a:t>süre</a:t>
            </a:r>
            <a:r>
              <a:rPr lang="en-GB" dirty="0"/>
              <a:t> </a:t>
            </a:r>
            <a:r>
              <a:rPr lang="en-GB" dirty="0" err="1"/>
              <a:t>sonra</a:t>
            </a:r>
            <a:r>
              <a:rPr lang="en-GB" dirty="0"/>
              <a:t> </a:t>
            </a:r>
            <a:r>
              <a:rPr lang="en-GB" dirty="0" err="1"/>
              <a:t>çiçekler</a:t>
            </a:r>
            <a:r>
              <a:rPr lang="en-GB" dirty="0"/>
              <a:t> </a:t>
            </a:r>
            <a:r>
              <a:rPr lang="en-GB" dirty="0" err="1"/>
              <a:t>güzel</a:t>
            </a:r>
            <a:r>
              <a:rPr lang="en-GB" dirty="0"/>
              <a:t> </a:t>
            </a:r>
            <a:r>
              <a:rPr lang="en-GB" dirty="0" err="1"/>
              <a:t>ve</a:t>
            </a:r>
            <a:r>
              <a:rPr lang="en-GB" dirty="0"/>
              <a:t> </a:t>
            </a:r>
            <a:r>
              <a:rPr lang="en-GB" dirty="0" err="1"/>
              <a:t>hayat</a:t>
            </a:r>
            <a:r>
              <a:rPr lang="en-GB" dirty="0"/>
              <a:t> </a:t>
            </a:r>
            <a:r>
              <a:rPr lang="en-GB" dirty="0" err="1"/>
              <a:t>dolu</a:t>
            </a:r>
            <a:r>
              <a:rPr lang="en-GB" dirty="0"/>
              <a:t> hale </a:t>
            </a:r>
            <a:r>
              <a:rPr lang="en-GB" dirty="0" err="1"/>
              <a:t>geldi</a:t>
            </a:r>
            <a:r>
              <a:rPr lang="en-GB" dirty="0"/>
              <a:t>. Monica </a:t>
            </a:r>
            <a:r>
              <a:rPr lang="en-GB" dirty="0" err="1"/>
              <a:t>ve</a:t>
            </a:r>
            <a:r>
              <a:rPr lang="en-GB" dirty="0"/>
              <a:t> </a:t>
            </a:r>
            <a:r>
              <a:rPr lang="en-GB" dirty="0" err="1"/>
              <a:t>annesi</a:t>
            </a:r>
            <a:r>
              <a:rPr lang="en-GB" dirty="0"/>
              <a:t> </a:t>
            </a:r>
            <a:r>
              <a:rPr lang="en-GB" dirty="0" err="1"/>
              <a:t>sonucu</a:t>
            </a:r>
            <a:r>
              <a:rPr lang="en-GB" dirty="0"/>
              <a:t> </a:t>
            </a:r>
            <a:r>
              <a:rPr lang="en-GB" dirty="0" err="1"/>
              <a:t>beğendiler</a:t>
            </a:r>
            <a:r>
              <a:rPr lang="en-GB" dirty="0"/>
              <a:t> </a:t>
            </a:r>
            <a:r>
              <a:rPr lang="en-GB" dirty="0" err="1"/>
              <a:t>ve</a:t>
            </a:r>
            <a:r>
              <a:rPr lang="en-GB" dirty="0"/>
              <a:t> </a:t>
            </a:r>
            <a:r>
              <a:rPr lang="en-GB" dirty="0" err="1"/>
              <a:t>balkonda</a:t>
            </a:r>
            <a:r>
              <a:rPr lang="en-GB" dirty="0"/>
              <a:t> </a:t>
            </a:r>
            <a:r>
              <a:rPr lang="en-GB" dirty="0" err="1"/>
              <a:t>kendi</a:t>
            </a:r>
            <a:r>
              <a:rPr lang="en-GB" dirty="0"/>
              <a:t> </a:t>
            </a:r>
            <a:r>
              <a:rPr lang="en-GB" dirty="0" err="1"/>
              <a:t>kompostunu</a:t>
            </a:r>
            <a:r>
              <a:rPr lang="en-GB" dirty="0"/>
              <a:t> </a:t>
            </a:r>
            <a:r>
              <a:rPr lang="en-GB" dirty="0" err="1"/>
              <a:t>yapmaya</a:t>
            </a:r>
            <a:r>
              <a:rPr lang="en-GB" dirty="0"/>
              <a:t> </a:t>
            </a:r>
            <a:r>
              <a:rPr lang="en-GB" dirty="0" err="1"/>
              <a:t>başladılar</a:t>
            </a:r>
            <a:r>
              <a:rPr lang="en-GB" dirty="0"/>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35</a:t>
            </a:fld>
            <a:endParaRPr lang="en-GB"/>
          </a:p>
        </p:txBody>
      </p:sp>
    </p:spTree>
    <p:extLst>
      <p:ext uri="{BB962C8B-B14F-4D97-AF65-F5344CB8AC3E}">
        <p14:creationId xmlns:p14="http://schemas.microsoft.com/office/powerpoint/2010/main" val="2974207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a:t>Ora </a:t>
            </a:r>
            <a:r>
              <a:rPr lang="en-GB" dirty="0" err="1"/>
              <a:t>tocca</a:t>
            </a:r>
            <a:r>
              <a:rPr lang="en-GB" dirty="0"/>
              <a:t> a </a:t>
            </a:r>
            <a:r>
              <a:rPr lang="en-GB" dirty="0" err="1"/>
              <a:t>te</a:t>
            </a:r>
            <a:r>
              <a:rPr lang="en-GB" dirty="0"/>
              <a:t>, </a:t>
            </a:r>
            <a:r>
              <a:rPr lang="en-GB" dirty="0" err="1"/>
              <a:t>prova</a:t>
            </a:r>
            <a:r>
              <a:rPr lang="en-GB" dirty="0"/>
              <a:t> a </a:t>
            </a:r>
            <a:r>
              <a:rPr lang="en-GB" dirty="0" err="1"/>
              <a:t>creare</a:t>
            </a:r>
            <a:r>
              <a:rPr lang="en-GB" dirty="0"/>
              <a:t> </a:t>
            </a:r>
            <a:r>
              <a:rPr lang="en-GB" dirty="0" err="1"/>
              <a:t>qualcosa</a:t>
            </a:r>
            <a:r>
              <a:rPr lang="en-GB" dirty="0"/>
              <a:t> di </a:t>
            </a:r>
            <a:r>
              <a:rPr lang="en-GB" dirty="0" err="1"/>
              <a:t>valore</a:t>
            </a:r>
            <a:r>
              <a:rPr lang="en-GB" dirty="0"/>
              <a:t> </a:t>
            </a:r>
            <a:r>
              <a:rPr lang="en-GB" dirty="0" err="1"/>
              <a:t>dai</a:t>
            </a:r>
            <a:r>
              <a:rPr lang="en-GB" dirty="0"/>
              <a:t> </a:t>
            </a:r>
            <a:r>
              <a:rPr lang="en-GB" dirty="0" err="1"/>
              <a:t>rifiuti</a:t>
            </a:r>
            <a:r>
              <a:rPr lang="en-GB" dirty="0"/>
              <a:t> proprio come </a:t>
            </a:r>
            <a:r>
              <a:rPr lang="en-GB" dirty="0" err="1"/>
              <a:t>i</a:t>
            </a:r>
            <a:r>
              <a:rPr lang="en-GB" dirty="0"/>
              <a:t> </a:t>
            </a:r>
            <a:r>
              <a:rPr lang="en-GB" dirty="0" err="1"/>
              <a:t>personaggi</a:t>
            </a:r>
            <a:r>
              <a:rPr lang="en-GB" dirty="0"/>
              <a:t> </a:t>
            </a:r>
            <a:r>
              <a:rPr lang="en-GB" dirty="0" err="1"/>
              <a:t>della</a:t>
            </a:r>
            <a:r>
              <a:rPr lang="en-GB" dirty="0"/>
              <a:t> nostra </a:t>
            </a:r>
            <a:r>
              <a:rPr lang="en-GB" dirty="0" err="1"/>
              <a:t>storia</a:t>
            </a:r>
            <a:r>
              <a:rPr lang="en-GB" dirty="0"/>
              <a:t>.</a:t>
            </a:r>
          </a:p>
          <a:p>
            <a:endParaRPr lang="en-GB" dirty="0"/>
          </a:p>
          <a:p>
            <a:r>
              <a:rPr lang="en-GB" dirty="0"/>
              <a:t>It’s your turn now, try creating something valuable from waste just like the characters in our story.</a:t>
            </a:r>
            <a:endParaRPr lang="tr-TR" dirty="0"/>
          </a:p>
          <a:p>
            <a:endParaRPr lang="tr-TR" dirty="0"/>
          </a:p>
          <a:p>
            <a:r>
              <a:rPr lang="en-US" dirty="0" err="1"/>
              <a:t>Şimdi</a:t>
            </a:r>
            <a:r>
              <a:rPr lang="en-US" dirty="0"/>
              <a:t> </a:t>
            </a:r>
            <a:r>
              <a:rPr lang="en-US" dirty="0" err="1"/>
              <a:t>sıra</a:t>
            </a:r>
            <a:r>
              <a:rPr lang="en-US" dirty="0"/>
              <a:t> </a:t>
            </a:r>
            <a:r>
              <a:rPr lang="en-US" dirty="0" err="1"/>
              <a:t>sizde</a:t>
            </a:r>
            <a:r>
              <a:rPr lang="en-US" dirty="0"/>
              <a:t>, </a:t>
            </a:r>
            <a:r>
              <a:rPr lang="en-US" dirty="0" err="1"/>
              <a:t>hikayemizdeki</a:t>
            </a:r>
            <a:r>
              <a:rPr lang="en-US" dirty="0"/>
              <a:t> </a:t>
            </a:r>
            <a:r>
              <a:rPr lang="en-US" dirty="0" err="1"/>
              <a:t>karakterler</a:t>
            </a:r>
            <a:r>
              <a:rPr lang="en-US" dirty="0"/>
              <a:t> </a:t>
            </a:r>
            <a:r>
              <a:rPr lang="en-US" dirty="0" err="1"/>
              <a:t>gibi</a:t>
            </a:r>
            <a:r>
              <a:rPr lang="en-US" dirty="0"/>
              <a:t> </a:t>
            </a:r>
            <a:r>
              <a:rPr lang="en-US" dirty="0" err="1"/>
              <a:t>atıklardan</a:t>
            </a:r>
            <a:r>
              <a:rPr lang="en-US" dirty="0"/>
              <a:t> </a:t>
            </a:r>
            <a:r>
              <a:rPr lang="en-US" dirty="0" err="1"/>
              <a:t>değerli</a:t>
            </a:r>
            <a:r>
              <a:rPr lang="en-US" dirty="0"/>
              <a:t> </a:t>
            </a:r>
            <a:r>
              <a:rPr lang="en-US" dirty="0" err="1"/>
              <a:t>bir</a:t>
            </a:r>
            <a:r>
              <a:rPr lang="en-US" dirty="0"/>
              <a:t> </a:t>
            </a:r>
            <a:r>
              <a:rPr lang="en-US" dirty="0" err="1"/>
              <a:t>şeyler</a:t>
            </a:r>
            <a:r>
              <a:rPr lang="en-US" dirty="0"/>
              <a:t> </a:t>
            </a:r>
            <a:r>
              <a:rPr lang="en-US" dirty="0" err="1"/>
              <a:t>yaratmayı</a:t>
            </a:r>
            <a:r>
              <a:rPr lang="en-US" dirty="0"/>
              <a:t> </a:t>
            </a:r>
            <a:r>
              <a:rPr lang="en-US" dirty="0" err="1"/>
              <a:t>deneyin</a:t>
            </a:r>
            <a:r>
              <a:rPr lang="en-US" dirty="0"/>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36</a:t>
            </a:fld>
            <a:endParaRPr lang="en-GB"/>
          </a:p>
        </p:txBody>
      </p:sp>
    </p:spTree>
    <p:extLst>
      <p:ext uri="{BB962C8B-B14F-4D97-AF65-F5344CB8AC3E}">
        <p14:creationId xmlns:p14="http://schemas.microsoft.com/office/powerpoint/2010/main" val="3310583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Quando il suolo è fertile, crea un habitat per tante forme di vita per svilupparsi. Diversi tipi di piante diventano case e cibo per insetti. Gli uccelli costruiscono i loro nidi e mangiano gli insetti e i frutti. Anche i mammiferi mangiano la vegetazione e gli animali più piccoli. Tutti trovano un posto dove stare all’interno di questo habitat.</a:t>
            </a:r>
            <a:endParaRPr lang="de-DE" sz="1200" kern="1200" dirty="0">
              <a:solidFill>
                <a:schemeClr val="tx1"/>
              </a:solidFill>
              <a:effectLst/>
              <a:latin typeface="+mn-lt"/>
              <a:ea typeface="+mn-ea"/>
              <a:cs typeface="+mn-cs"/>
            </a:endParaRPr>
          </a:p>
          <a:p>
            <a:endParaRPr lang="en-GB" dirty="0"/>
          </a:p>
          <a:p>
            <a:r>
              <a:rPr lang="en-GB" dirty="0"/>
              <a:t>When the soil is fertile, it creates a habitat for many forms of life to thrive. Different types of plants become home and food for insects. Birds build their nests and feed on the insects and fruits. Mammals also feed on the vegetation and smaller animals. They all find a place to stay within this whole habitat.</a:t>
            </a:r>
            <a:endParaRPr lang="tr-TR" dirty="0"/>
          </a:p>
          <a:p>
            <a:endParaRPr lang="tr-TR" dirty="0"/>
          </a:p>
          <a:p>
            <a:r>
              <a:rPr lang="en-US" dirty="0" err="1"/>
              <a:t>Toprak</a:t>
            </a:r>
            <a:r>
              <a:rPr lang="en-US" dirty="0"/>
              <a:t> </a:t>
            </a:r>
            <a:r>
              <a:rPr lang="en-US" dirty="0" err="1"/>
              <a:t>verimli</a:t>
            </a:r>
            <a:r>
              <a:rPr lang="en-US" dirty="0"/>
              <a:t> </a:t>
            </a:r>
            <a:r>
              <a:rPr lang="en-US" dirty="0" err="1"/>
              <a:t>olduğunda</a:t>
            </a:r>
            <a:r>
              <a:rPr lang="en-US" dirty="0"/>
              <a:t>, </a:t>
            </a:r>
            <a:r>
              <a:rPr lang="en-US" dirty="0" err="1"/>
              <a:t>birçok</a:t>
            </a:r>
            <a:r>
              <a:rPr lang="en-US" dirty="0"/>
              <a:t> </a:t>
            </a:r>
            <a:r>
              <a:rPr lang="en-US" dirty="0" err="1"/>
              <a:t>yaşam</a:t>
            </a:r>
            <a:r>
              <a:rPr lang="en-US" dirty="0"/>
              <a:t> </a:t>
            </a:r>
            <a:r>
              <a:rPr lang="en-US" dirty="0" err="1"/>
              <a:t>formunun</a:t>
            </a:r>
            <a:r>
              <a:rPr lang="en-US" dirty="0"/>
              <a:t> </a:t>
            </a:r>
            <a:r>
              <a:rPr lang="en-US" dirty="0" err="1"/>
              <a:t>gelişmesi</a:t>
            </a:r>
            <a:r>
              <a:rPr lang="en-US" dirty="0"/>
              <a:t> </a:t>
            </a:r>
            <a:r>
              <a:rPr lang="en-US" dirty="0" err="1"/>
              <a:t>için</a:t>
            </a:r>
            <a:r>
              <a:rPr lang="en-US" dirty="0"/>
              <a:t> </a:t>
            </a:r>
            <a:r>
              <a:rPr lang="en-US" dirty="0" err="1"/>
              <a:t>bir</a:t>
            </a:r>
            <a:r>
              <a:rPr lang="en-US" dirty="0"/>
              <a:t> </a:t>
            </a:r>
            <a:r>
              <a:rPr lang="en-US" dirty="0" err="1"/>
              <a:t>yaşam</a:t>
            </a:r>
            <a:r>
              <a:rPr lang="en-US" dirty="0"/>
              <a:t> </a:t>
            </a:r>
            <a:r>
              <a:rPr lang="en-US" dirty="0" err="1"/>
              <a:t>alanı</a:t>
            </a:r>
            <a:r>
              <a:rPr lang="en-US" dirty="0"/>
              <a:t> </a:t>
            </a:r>
            <a:r>
              <a:rPr lang="en-US" dirty="0" err="1"/>
              <a:t>yaratır</a:t>
            </a:r>
            <a:r>
              <a:rPr lang="en-US" dirty="0"/>
              <a:t>. </a:t>
            </a:r>
            <a:r>
              <a:rPr lang="en-US" dirty="0" err="1"/>
              <a:t>Farklı</a:t>
            </a:r>
            <a:r>
              <a:rPr lang="en-US" dirty="0"/>
              <a:t> bitki </a:t>
            </a:r>
            <a:r>
              <a:rPr lang="en-US" dirty="0" err="1"/>
              <a:t>türleri</a:t>
            </a:r>
            <a:r>
              <a:rPr lang="en-US" dirty="0"/>
              <a:t>, </a:t>
            </a:r>
            <a:r>
              <a:rPr lang="en-US" dirty="0" err="1"/>
              <a:t>böcekler</a:t>
            </a:r>
            <a:r>
              <a:rPr lang="en-US" dirty="0"/>
              <a:t> </a:t>
            </a:r>
            <a:r>
              <a:rPr lang="en-US" dirty="0" err="1"/>
              <a:t>için</a:t>
            </a:r>
            <a:r>
              <a:rPr lang="en-US" dirty="0"/>
              <a:t> </a:t>
            </a:r>
            <a:r>
              <a:rPr lang="en-US" dirty="0" err="1"/>
              <a:t>ev</a:t>
            </a:r>
            <a:r>
              <a:rPr lang="en-US" dirty="0"/>
              <a:t> </a:t>
            </a:r>
            <a:r>
              <a:rPr lang="en-US" dirty="0" err="1"/>
              <a:t>ve</a:t>
            </a:r>
            <a:r>
              <a:rPr lang="en-US" dirty="0"/>
              <a:t> </a:t>
            </a:r>
            <a:r>
              <a:rPr lang="en-US" dirty="0" err="1"/>
              <a:t>yiyecek</a:t>
            </a:r>
            <a:r>
              <a:rPr lang="en-US" dirty="0"/>
              <a:t> </a:t>
            </a:r>
            <a:r>
              <a:rPr lang="en-US" dirty="0" err="1"/>
              <a:t>haline</a:t>
            </a:r>
            <a:r>
              <a:rPr lang="en-US" dirty="0"/>
              <a:t> </a:t>
            </a:r>
            <a:r>
              <a:rPr lang="en-US" dirty="0" err="1"/>
              <a:t>gelir</a:t>
            </a:r>
            <a:r>
              <a:rPr lang="en-US" dirty="0"/>
              <a:t>. </a:t>
            </a:r>
            <a:r>
              <a:rPr lang="en-US" dirty="0" err="1"/>
              <a:t>Kuşlar</a:t>
            </a:r>
            <a:r>
              <a:rPr lang="en-US" dirty="0"/>
              <a:t> </a:t>
            </a:r>
            <a:r>
              <a:rPr lang="en-US" dirty="0" err="1"/>
              <a:t>yuvalarını</a:t>
            </a:r>
            <a:r>
              <a:rPr lang="en-US" dirty="0"/>
              <a:t> </a:t>
            </a:r>
            <a:r>
              <a:rPr lang="en-US" dirty="0" err="1"/>
              <a:t>yaparlar</a:t>
            </a:r>
            <a:r>
              <a:rPr lang="en-US" dirty="0"/>
              <a:t> </a:t>
            </a:r>
            <a:r>
              <a:rPr lang="en-US" dirty="0" err="1"/>
              <a:t>ve</a:t>
            </a:r>
            <a:r>
              <a:rPr lang="en-US" dirty="0"/>
              <a:t> </a:t>
            </a:r>
            <a:r>
              <a:rPr lang="en-US" dirty="0" err="1"/>
              <a:t>böcekler</a:t>
            </a:r>
            <a:r>
              <a:rPr lang="en-US" dirty="0"/>
              <a:t> </a:t>
            </a:r>
            <a:r>
              <a:rPr lang="en-US" dirty="0" err="1"/>
              <a:t>ve</a:t>
            </a:r>
            <a:r>
              <a:rPr lang="en-US" dirty="0"/>
              <a:t> </a:t>
            </a:r>
            <a:r>
              <a:rPr lang="en-US" dirty="0" err="1"/>
              <a:t>meyvelerle</a:t>
            </a:r>
            <a:r>
              <a:rPr lang="en-US" dirty="0"/>
              <a:t> </a:t>
            </a:r>
            <a:r>
              <a:rPr lang="en-US" dirty="0" err="1"/>
              <a:t>beslenirler</a:t>
            </a:r>
            <a:r>
              <a:rPr lang="en-US" dirty="0"/>
              <a:t>. </a:t>
            </a:r>
            <a:r>
              <a:rPr lang="en-US" dirty="0" err="1"/>
              <a:t>Memeliler</a:t>
            </a:r>
            <a:r>
              <a:rPr lang="en-US" dirty="0"/>
              <a:t> </a:t>
            </a:r>
            <a:r>
              <a:rPr lang="en-US" dirty="0" err="1"/>
              <a:t>ayrıca</a:t>
            </a:r>
            <a:r>
              <a:rPr lang="en-US" dirty="0"/>
              <a:t> bitki </a:t>
            </a:r>
            <a:r>
              <a:rPr lang="en-US" dirty="0" err="1"/>
              <a:t>örtüsü</a:t>
            </a:r>
            <a:r>
              <a:rPr lang="en-US" dirty="0"/>
              <a:t> </a:t>
            </a:r>
            <a:r>
              <a:rPr lang="en-US" dirty="0" err="1"/>
              <a:t>ve</a:t>
            </a:r>
            <a:r>
              <a:rPr lang="en-US" dirty="0"/>
              <a:t> </a:t>
            </a:r>
            <a:r>
              <a:rPr lang="en-US" dirty="0" err="1"/>
              <a:t>daha</a:t>
            </a:r>
            <a:r>
              <a:rPr lang="en-US" dirty="0"/>
              <a:t> </a:t>
            </a:r>
            <a:r>
              <a:rPr lang="en-US" dirty="0" err="1"/>
              <a:t>küçük</a:t>
            </a:r>
            <a:r>
              <a:rPr lang="en-US" dirty="0"/>
              <a:t> </a:t>
            </a:r>
            <a:r>
              <a:rPr lang="en-US" dirty="0" err="1"/>
              <a:t>hayvanlarla</a:t>
            </a:r>
            <a:r>
              <a:rPr lang="en-US" dirty="0"/>
              <a:t> </a:t>
            </a:r>
            <a:r>
              <a:rPr lang="en-US" dirty="0" err="1"/>
              <a:t>beslenirler</a:t>
            </a:r>
            <a:r>
              <a:rPr lang="en-US" dirty="0"/>
              <a:t>. </a:t>
            </a:r>
            <a:r>
              <a:rPr lang="en-US" dirty="0" err="1"/>
              <a:t>Hepsi</a:t>
            </a:r>
            <a:r>
              <a:rPr lang="en-US" dirty="0"/>
              <a:t> </a:t>
            </a:r>
            <a:r>
              <a:rPr lang="en-US" dirty="0" err="1"/>
              <a:t>bu</a:t>
            </a:r>
            <a:r>
              <a:rPr lang="en-US" dirty="0"/>
              <a:t> </a:t>
            </a:r>
            <a:r>
              <a:rPr lang="en-US" dirty="0" err="1"/>
              <a:t>habitatın</a:t>
            </a:r>
            <a:r>
              <a:rPr lang="en-US" dirty="0"/>
              <a:t> </a:t>
            </a:r>
            <a:r>
              <a:rPr lang="en-US" dirty="0" err="1"/>
              <a:t>içinde</a:t>
            </a:r>
            <a:r>
              <a:rPr lang="en-US" dirty="0"/>
              <a:t> </a:t>
            </a:r>
            <a:r>
              <a:rPr lang="en-US" dirty="0" err="1"/>
              <a:t>kalacak</a:t>
            </a:r>
            <a:r>
              <a:rPr lang="en-US" dirty="0"/>
              <a:t> </a:t>
            </a:r>
            <a:r>
              <a:rPr lang="en-US" dirty="0" err="1"/>
              <a:t>bir</a:t>
            </a:r>
            <a:r>
              <a:rPr lang="en-US" dirty="0"/>
              <a:t> </a:t>
            </a:r>
            <a:r>
              <a:rPr lang="en-US" dirty="0" err="1"/>
              <a:t>yer</a:t>
            </a:r>
            <a:r>
              <a:rPr lang="en-US" dirty="0"/>
              <a:t> </a:t>
            </a:r>
            <a:r>
              <a:rPr lang="en-US" dirty="0" err="1"/>
              <a:t>bulurlar</a:t>
            </a:r>
            <a:r>
              <a:rPr lang="en-US" dirty="0"/>
              <a:t>.</a:t>
            </a:r>
          </a:p>
          <a:p>
            <a:br>
              <a:rPr lang="en-US" dirty="0"/>
            </a:br>
            <a:endParaRPr lang="en-US" dirty="0"/>
          </a:p>
        </p:txBody>
      </p:sp>
      <p:sp>
        <p:nvSpPr>
          <p:cNvPr id="4" name="Espace réservé du numéro de diapositive 3"/>
          <p:cNvSpPr>
            <a:spLocks noGrp="1"/>
          </p:cNvSpPr>
          <p:nvPr>
            <p:ph type="sldNum" sz="quarter" idx="10"/>
          </p:nvPr>
        </p:nvSpPr>
        <p:spPr/>
        <p:txBody>
          <a:bodyPr/>
          <a:lstStyle/>
          <a:p>
            <a:fld id="{CDFFFE12-632D-44E3-A39E-1016EBADC96C}" type="slidenum">
              <a:rPr lang="mk-MK" smtClean="0"/>
              <a:pPr/>
              <a:t>4</a:t>
            </a:fld>
            <a:endParaRPr lang="mk-MK"/>
          </a:p>
        </p:txBody>
      </p:sp>
    </p:spTree>
    <p:extLst>
      <p:ext uri="{BB962C8B-B14F-4D97-AF65-F5344CB8AC3E}">
        <p14:creationId xmlns:p14="http://schemas.microsoft.com/office/powerpoint/2010/main" val="223157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Nella parte superiore del suolo, materia organica come per esempio foglie morte, vegetazione ed animali morti si accumulano e vengono decomposti o mangiati da piccoli organismi viventi. Questa parte del terriccio è scura, piena di nutrienti e molto fertile.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Essa si chiama humus.</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en-GB" dirty="0"/>
              <a:t>On the top part of the soil, organic matter like dead leaves, vegetation and dead animals accumulate and are decomposed or eaten by small living organisms. This part of the topsoil is dark, full of nutrients and really fertile.</a:t>
            </a:r>
            <a:endParaRPr lang="en-US" dirty="0"/>
          </a:p>
          <a:p>
            <a:r>
              <a:rPr lang="en-GB" dirty="0"/>
              <a:t>*click*</a:t>
            </a:r>
            <a:endParaRPr lang="en-GB" dirty="0">
              <a:cs typeface="Calibri"/>
            </a:endParaRPr>
          </a:p>
          <a:p>
            <a:r>
              <a:rPr lang="en-GB" dirty="0"/>
              <a:t> It is called humus.</a:t>
            </a:r>
            <a:endParaRPr lang="en-GB" dirty="0">
              <a:cs typeface="Calibri"/>
            </a:endParaRPr>
          </a:p>
          <a:p>
            <a:endParaRPr lang="tr-TR" dirty="0"/>
          </a:p>
          <a:p>
            <a:endParaRPr lang="tr-TR" dirty="0"/>
          </a:p>
          <a:p>
            <a:r>
              <a:rPr lang="en-US" dirty="0" err="1"/>
              <a:t>Toprağın</a:t>
            </a:r>
            <a:r>
              <a:rPr lang="en-US" dirty="0"/>
              <a:t> </a:t>
            </a:r>
            <a:r>
              <a:rPr lang="en-US" dirty="0" err="1"/>
              <a:t>üst</a:t>
            </a:r>
            <a:r>
              <a:rPr lang="en-US" dirty="0"/>
              <a:t> </a:t>
            </a:r>
            <a:r>
              <a:rPr lang="en-US" dirty="0" err="1"/>
              <a:t>kısmında</a:t>
            </a:r>
            <a:r>
              <a:rPr lang="en-US" dirty="0"/>
              <a:t> </a:t>
            </a:r>
            <a:r>
              <a:rPr lang="en-US" dirty="0" err="1"/>
              <a:t>ölü</a:t>
            </a:r>
            <a:r>
              <a:rPr lang="en-US" dirty="0"/>
              <a:t> </a:t>
            </a:r>
            <a:r>
              <a:rPr lang="en-US" dirty="0" err="1"/>
              <a:t>yapraklar</a:t>
            </a:r>
            <a:r>
              <a:rPr lang="en-US" dirty="0"/>
              <a:t>, bitki </a:t>
            </a:r>
            <a:r>
              <a:rPr lang="en-US" dirty="0" err="1"/>
              <a:t>örtüsü</a:t>
            </a:r>
            <a:r>
              <a:rPr lang="en-US" dirty="0"/>
              <a:t> </a:t>
            </a:r>
            <a:r>
              <a:rPr lang="en-US" dirty="0" err="1"/>
              <a:t>ve</a:t>
            </a:r>
            <a:r>
              <a:rPr lang="en-US" dirty="0"/>
              <a:t> </a:t>
            </a:r>
            <a:r>
              <a:rPr lang="en-US" dirty="0" err="1"/>
              <a:t>ölü</a:t>
            </a:r>
            <a:r>
              <a:rPr lang="en-US" dirty="0"/>
              <a:t> </a:t>
            </a:r>
            <a:r>
              <a:rPr lang="en-US" dirty="0" err="1"/>
              <a:t>hayvanlar</a:t>
            </a:r>
            <a:r>
              <a:rPr lang="en-US" dirty="0"/>
              <a:t> </a:t>
            </a:r>
            <a:r>
              <a:rPr lang="en-US" dirty="0" err="1"/>
              <a:t>gibi</a:t>
            </a:r>
            <a:r>
              <a:rPr lang="en-US" dirty="0"/>
              <a:t> </a:t>
            </a:r>
            <a:r>
              <a:rPr lang="en-US" dirty="0" err="1"/>
              <a:t>organik</a:t>
            </a:r>
            <a:r>
              <a:rPr lang="en-US" dirty="0"/>
              <a:t> </a:t>
            </a:r>
            <a:r>
              <a:rPr lang="en-US" dirty="0" err="1"/>
              <a:t>maddeler</a:t>
            </a:r>
            <a:r>
              <a:rPr lang="en-US" dirty="0"/>
              <a:t> </a:t>
            </a:r>
            <a:r>
              <a:rPr lang="en-US" dirty="0" err="1"/>
              <a:t>birikir</a:t>
            </a:r>
            <a:r>
              <a:rPr lang="en-US" dirty="0"/>
              <a:t> </a:t>
            </a:r>
            <a:r>
              <a:rPr lang="en-US" dirty="0" err="1"/>
              <a:t>ve</a:t>
            </a:r>
            <a:r>
              <a:rPr lang="en-US" dirty="0"/>
              <a:t> </a:t>
            </a:r>
            <a:r>
              <a:rPr lang="en-US" dirty="0" err="1"/>
              <a:t>küçük</a:t>
            </a:r>
            <a:r>
              <a:rPr lang="en-US" dirty="0"/>
              <a:t> </a:t>
            </a:r>
            <a:r>
              <a:rPr lang="en-US" dirty="0" err="1"/>
              <a:t>canlı</a:t>
            </a:r>
            <a:r>
              <a:rPr lang="en-US" dirty="0"/>
              <a:t> </a:t>
            </a:r>
            <a:r>
              <a:rPr lang="en-US" dirty="0" err="1"/>
              <a:t>organizmalar</a:t>
            </a:r>
            <a:r>
              <a:rPr lang="en-US" dirty="0"/>
              <a:t> </a:t>
            </a:r>
            <a:r>
              <a:rPr lang="en-US" dirty="0" err="1"/>
              <a:t>tarafından</a:t>
            </a:r>
            <a:r>
              <a:rPr lang="en-US" dirty="0"/>
              <a:t> </a:t>
            </a:r>
            <a:r>
              <a:rPr lang="en-US" dirty="0" err="1"/>
              <a:t>ayrıştırılır</a:t>
            </a:r>
            <a:r>
              <a:rPr lang="en-US" dirty="0"/>
              <a:t> </a:t>
            </a:r>
            <a:r>
              <a:rPr lang="en-US" dirty="0" err="1"/>
              <a:t>veya</a:t>
            </a:r>
            <a:r>
              <a:rPr lang="en-US" dirty="0"/>
              <a:t> </a:t>
            </a:r>
            <a:r>
              <a:rPr lang="en-US" dirty="0" err="1"/>
              <a:t>yenir</a:t>
            </a:r>
            <a:r>
              <a:rPr lang="en-US" dirty="0"/>
              <a:t>. </a:t>
            </a:r>
            <a:r>
              <a:rPr lang="en-US" dirty="0" err="1"/>
              <a:t>Üst</a:t>
            </a:r>
            <a:r>
              <a:rPr lang="en-US" dirty="0"/>
              <a:t> </a:t>
            </a:r>
            <a:r>
              <a:rPr lang="en-US" dirty="0" err="1"/>
              <a:t>toprağın</a:t>
            </a:r>
            <a:r>
              <a:rPr lang="en-US" dirty="0"/>
              <a:t> </a:t>
            </a:r>
            <a:r>
              <a:rPr lang="en-US" dirty="0" err="1"/>
              <a:t>bu</a:t>
            </a:r>
            <a:r>
              <a:rPr lang="en-US" dirty="0"/>
              <a:t> </a:t>
            </a:r>
            <a:r>
              <a:rPr lang="en-US" dirty="0" err="1"/>
              <a:t>kısmı</a:t>
            </a:r>
            <a:r>
              <a:rPr lang="en-US" dirty="0"/>
              <a:t> </a:t>
            </a:r>
            <a:r>
              <a:rPr lang="en-US" dirty="0" err="1"/>
              <a:t>karanlık</a:t>
            </a:r>
            <a:r>
              <a:rPr lang="en-US" dirty="0"/>
              <a:t>, </a:t>
            </a:r>
            <a:r>
              <a:rPr lang="en-US" dirty="0" err="1"/>
              <a:t>besinlerle</a:t>
            </a:r>
            <a:r>
              <a:rPr lang="en-US" dirty="0"/>
              <a:t> </a:t>
            </a:r>
            <a:r>
              <a:rPr lang="en-US" dirty="0" err="1"/>
              <a:t>dolu</a:t>
            </a:r>
            <a:r>
              <a:rPr lang="en-US" dirty="0"/>
              <a:t> </a:t>
            </a:r>
            <a:r>
              <a:rPr lang="en-US" dirty="0" err="1"/>
              <a:t>ve</a:t>
            </a:r>
            <a:r>
              <a:rPr lang="en-US" dirty="0"/>
              <a:t> </a:t>
            </a:r>
            <a:r>
              <a:rPr lang="en-US" dirty="0" err="1"/>
              <a:t>gerçekten</a:t>
            </a:r>
            <a:r>
              <a:rPr lang="en-US" dirty="0"/>
              <a:t> </a:t>
            </a:r>
            <a:r>
              <a:rPr lang="en-US" dirty="0" err="1"/>
              <a:t>verimli</a:t>
            </a:r>
            <a:r>
              <a:rPr lang="en-US" dirty="0"/>
              <a:t>.</a:t>
            </a:r>
          </a:p>
          <a:p>
            <a:r>
              <a:rPr lang="en-US" dirty="0"/>
              <a:t>Humus </a:t>
            </a:r>
            <a:r>
              <a:rPr lang="en-US" dirty="0" err="1"/>
              <a:t>denir</a:t>
            </a:r>
            <a:r>
              <a:rPr lang="en-US" dirty="0"/>
              <a:t>.</a:t>
            </a:r>
            <a:br>
              <a:rPr lang="en-US" dirty="0"/>
            </a:b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5</a:t>
            </a:fld>
            <a:endParaRPr lang="en-GB"/>
          </a:p>
        </p:txBody>
      </p:sp>
    </p:spTree>
    <p:extLst>
      <p:ext uri="{BB962C8B-B14F-4D97-AF65-F5344CB8AC3E}">
        <p14:creationId xmlns:p14="http://schemas.microsoft.com/office/powerpoint/2010/main" val="222363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Cos’è l’humus? È suolo mischiato con materia organica dove le foglie cadute e le piante morte vengono decomposte da tutti gli organismi di cui abbiamo parlato</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come batteri e microfunghi.</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pl-PL" dirty="0" err="1"/>
              <a:t>What</a:t>
            </a:r>
            <a:r>
              <a:rPr lang="pl-PL" dirty="0"/>
              <a:t> </a:t>
            </a:r>
            <a:r>
              <a:rPr lang="pl-PL" dirty="0" err="1"/>
              <a:t>is</a:t>
            </a:r>
            <a:r>
              <a:rPr lang="pl-PL" dirty="0"/>
              <a:t> humus? </a:t>
            </a:r>
            <a:r>
              <a:rPr lang="pl-PL" dirty="0" err="1"/>
              <a:t>It’s</a:t>
            </a:r>
            <a:r>
              <a:rPr lang="pl-PL" dirty="0"/>
              <a:t> </a:t>
            </a:r>
            <a:r>
              <a:rPr lang="pl-PL" dirty="0" err="1"/>
              <a:t>soil</a:t>
            </a:r>
            <a:r>
              <a:rPr lang="pl-PL" dirty="0"/>
              <a:t> </a:t>
            </a:r>
            <a:r>
              <a:rPr lang="pl-PL" dirty="0" err="1"/>
              <a:t>mixed</a:t>
            </a:r>
            <a:r>
              <a:rPr lang="pl-PL" dirty="0"/>
              <a:t> with </a:t>
            </a:r>
            <a:r>
              <a:rPr lang="pl-PL" dirty="0" err="1"/>
              <a:t>rich</a:t>
            </a:r>
            <a:r>
              <a:rPr lang="pl-PL" dirty="0"/>
              <a:t> </a:t>
            </a:r>
            <a:r>
              <a:rPr lang="pl-PL" dirty="0" err="1"/>
              <a:t>organic</a:t>
            </a:r>
            <a:r>
              <a:rPr lang="pl-PL" dirty="0"/>
              <a:t> </a:t>
            </a:r>
            <a:r>
              <a:rPr lang="pl-PL" dirty="0" err="1"/>
              <a:t>matter</a:t>
            </a:r>
            <a:r>
              <a:rPr lang="pl-PL" dirty="0"/>
              <a:t> </a:t>
            </a:r>
            <a:r>
              <a:rPr lang="pl-PL" dirty="0" err="1"/>
              <a:t>where</a:t>
            </a:r>
            <a:r>
              <a:rPr lang="pl-PL" dirty="0"/>
              <a:t> </a:t>
            </a:r>
            <a:r>
              <a:rPr lang="pl-PL" dirty="0" err="1"/>
              <a:t>falling</a:t>
            </a:r>
            <a:r>
              <a:rPr lang="pl-PL" dirty="0"/>
              <a:t> </a:t>
            </a:r>
            <a:r>
              <a:rPr lang="pl-PL" dirty="0" err="1"/>
              <a:t>leaves</a:t>
            </a:r>
            <a:r>
              <a:rPr lang="pl-PL" dirty="0"/>
              <a:t> and </a:t>
            </a:r>
            <a:r>
              <a:rPr lang="pl-PL" dirty="0" err="1"/>
              <a:t>dead</a:t>
            </a:r>
            <a:r>
              <a:rPr lang="pl-PL" dirty="0"/>
              <a:t> </a:t>
            </a:r>
            <a:r>
              <a:rPr lang="pl-PL" dirty="0" err="1"/>
              <a:t>plants</a:t>
            </a:r>
            <a:r>
              <a:rPr lang="pl-PL" dirty="0"/>
              <a:t> </a:t>
            </a:r>
            <a:r>
              <a:rPr lang="pl-PL" dirty="0" err="1"/>
              <a:t>are</a:t>
            </a:r>
            <a:r>
              <a:rPr lang="pl-PL" dirty="0"/>
              <a:t> </a:t>
            </a:r>
            <a:r>
              <a:rPr lang="pl-PL" dirty="0" err="1"/>
              <a:t>broken</a:t>
            </a:r>
            <a:r>
              <a:rPr lang="pl-PL" dirty="0"/>
              <a:t> down by </a:t>
            </a:r>
            <a:r>
              <a:rPr lang="pl-PL" dirty="0" err="1"/>
              <a:t>all</a:t>
            </a:r>
            <a:r>
              <a:rPr lang="pl-PL" dirty="0"/>
              <a:t> the </a:t>
            </a:r>
            <a:r>
              <a:rPr lang="pl-PL" dirty="0" err="1"/>
              <a:t>organisms</a:t>
            </a:r>
            <a:r>
              <a:rPr lang="pl-PL" dirty="0"/>
              <a:t> we </a:t>
            </a:r>
            <a:r>
              <a:rPr lang="pl-PL" dirty="0" err="1"/>
              <a:t>mentioned</a:t>
            </a:r>
            <a:r>
              <a:rPr lang="pl-PL" dirty="0"/>
              <a:t>, </a:t>
            </a:r>
            <a:endParaRPr lang="en-US" dirty="0"/>
          </a:p>
          <a:p>
            <a:r>
              <a:rPr lang="pl-PL" dirty="0"/>
              <a:t>*</a:t>
            </a:r>
            <a:r>
              <a:rPr lang="pl-PL" dirty="0" err="1"/>
              <a:t>click</a:t>
            </a:r>
            <a:r>
              <a:rPr lang="pl-PL" dirty="0"/>
              <a:t>*</a:t>
            </a:r>
            <a:endParaRPr lang="pl-PL" dirty="0">
              <a:cs typeface="Calibri"/>
            </a:endParaRPr>
          </a:p>
          <a:p>
            <a:r>
              <a:rPr lang="pl-PL" dirty="0"/>
              <a:t>like bacteria and micro funghi (tiny funghi).</a:t>
            </a:r>
            <a:endParaRPr lang="tr-TR" dirty="0"/>
          </a:p>
          <a:p>
            <a:endParaRPr lang="tr-TR" dirty="0"/>
          </a:p>
          <a:p>
            <a:endParaRPr lang="tr-TR" dirty="0"/>
          </a:p>
          <a:p>
            <a:r>
              <a:rPr lang="tr-TR" dirty="0"/>
              <a:t>Humus nedir? Dökülen yaprakların ve ölü bitkilerin bahsettiğimiz tüm organizmalar tarafından parçalandığı zengin organik madde ile karıştırılmış topraktır, bakteri ve mikro mantar (minik mantar) gibi.</a:t>
            </a:r>
            <a:endParaRPr lang="pl-PL" dirty="0"/>
          </a:p>
          <a:p>
            <a:endParaRPr lang="pl-PL" dirty="0">
              <a:cs typeface="+mn-lt"/>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6</a:t>
            </a:fld>
            <a:endParaRPr lang="en-GB"/>
          </a:p>
        </p:txBody>
      </p:sp>
    </p:spTree>
    <p:extLst>
      <p:ext uri="{BB962C8B-B14F-4D97-AF65-F5344CB8AC3E}">
        <p14:creationId xmlns:p14="http://schemas.microsoft.com/office/powerpoint/2010/main" val="159005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In più, anche gli alberi morti e altri materiali organici vengono decomposti con l’aiuto di funghi, termiti e altri insetti.</a:t>
            </a:r>
            <a:endParaRPr lang="de-DE" sz="1200" kern="1200" dirty="0">
              <a:solidFill>
                <a:schemeClr val="tx1"/>
              </a:solidFill>
              <a:effectLst/>
              <a:latin typeface="+mn-lt"/>
              <a:ea typeface="+mn-ea"/>
              <a:cs typeface="+mn-cs"/>
            </a:endParaRPr>
          </a:p>
          <a:p>
            <a:endParaRPr lang="en-GB" dirty="0"/>
          </a:p>
          <a:p>
            <a:r>
              <a:rPr lang="en-GB" dirty="0"/>
              <a:t>Also dead trees and other organic materials are broken down with the help of </a:t>
            </a:r>
            <a:r>
              <a:rPr lang="en-GB" dirty="0" err="1"/>
              <a:t>funghi</a:t>
            </a:r>
            <a:r>
              <a:rPr lang="en-GB" dirty="0"/>
              <a:t>, termites and other insects.</a:t>
            </a:r>
            <a:endParaRPr lang="tr-TR" dirty="0"/>
          </a:p>
          <a:p>
            <a:endParaRPr lang="tr-TR" dirty="0"/>
          </a:p>
          <a:p>
            <a:r>
              <a:rPr lang="tr-TR" dirty="0"/>
              <a:t>Ayrıca ölü ağaçlar ve diğer organik maddeler mantarlar, termitler ve diğer böcekler yardımıyla parçalanır.</a:t>
            </a: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7</a:t>
            </a:fld>
            <a:endParaRPr lang="en-GB"/>
          </a:p>
        </p:txBody>
      </p:sp>
    </p:spTree>
    <p:extLst>
      <p:ext uri="{BB962C8B-B14F-4D97-AF65-F5344CB8AC3E}">
        <p14:creationId xmlns:p14="http://schemas.microsoft.com/office/powerpoint/2010/main" val="1939735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Tutto questo succede sulla superficie del suolo ma cosa succede di sotto?</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Lombrichi, formiche, coleotteri e piccoli mammiferi creano gallerie che aiutano acqua e aria a viaggiare attraverso il suolo. In più rompono la materia organica in piccoli pezzi mentre mangiano. Poi, microrganismi come batteri e funghi decompongono questi piccoli pezzi in particelle ancora più piccole. Ora le radici possono assorbire queste particelle per permettere alla pianta di crescere. </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pl-PL" dirty="0"/>
              <a:t>All that happens on the surface of the soil, but what happens underneath? </a:t>
            </a:r>
            <a:endParaRPr lang="en-US" dirty="0"/>
          </a:p>
          <a:p>
            <a:r>
              <a:rPr lang="pl-PL" dirty="0"/>
              <a:t>*click*</a:t>
            </a:r>
            <a:endParaRPr lang="pl-PL" dirty="0">
              <a:cs typeface="Calibri"/>
            </a:endParaRPr>
          </a:p>
          <a:p>
            <a:r>
              <a:rPr lang="en-GB" dirty="0"/>
              <a:t>Earthworms, ants, beetles and small mammals create tunnels that help water and air travel through the soil. They also break down the organic matter into little pieces while eating. Then, microorganisms like bacteria and </a:t>
            </a:r>
            <a:r>
              <a:rPr lang="en-GB" dirty="0" err="1"/>
              <a:t>funghi</a:t>
            </a:r>
            <a:r>
              <a:rPr lang="en-GB" dirty="0"/>
              <a:t> decompose these little pieces into even smaller particles that the roots can take up for growth.</a:t>
            </a:r>
            <a:r>
              <a:rPr lang="pl-PL" dirty="0"/>
              <a:t> </a:t>
            </a:r>
            <a:endParaRPr lang="tr-TR" dirty="0"/>
          </a:p>
          <a:p>
            <a:endParaRPr lang="tr-TR" dirty="0"/>
          </a:p>
          <a:p>
            <a:endParaRPr lang="tr-TR" dirty="0"/>
          </a:p>
          <a:p>
            <a:r>
              <a:rPr lang="en-US" dirty="0" err="1"/>
              <a:t>Bütün</a:t>
            </a:r>
            <a:r>
              <a:rPr lang="en-US" dirty="0"/>
              <a:t> </a:t>
            </a:r>
            <a:r>
              <a:rPr lang="en-US" dirty="0" err="1"/>
              <a:t>bunlar</a:t>
            </a:r>
            <a:r>
              <a:rPr lang="en-US" dirty="0"/>
              <a:t> </a:t>
            </a:r>
            <a:r>
              <a:rPr lang="en-US" dirty="0" err="1"/>
              <a:t>toprağın</a:t>
            </a:r>
            <a:r>
              <a:rPr lang="en-US" dirty="0"/>
              <a:t> </a:t>
            </a:r>
            <a:r>
              <a:rPr lang="en-US" dirty="0" err="1"/>
              <a:t>yüzeyinde</a:t>
            </a:r>
            <a:r>
              <a:rPr lang="en-US" dirty="0"/>
              <a:t> </a:t>
            </a:r>
            <a:r>
              <a:rPr lang="en-US" dirty="0" err="1"/>
              <a:t>oluyor</a:t>
            </a:r>
            <a:r>
              <a:rPr lang="en-US" dirty="0"/>
              <a:t> ama </a:t>
            </a:r>
            <a:r>
              <a:rPr lang="en-US" dirty="0" err="1"/>
              <a:t>altında</a:t>
            </a:r>
            <a:r>
              <a:rPr lang="en-US" dirty="0"/>
              <a:t> ne </a:t>
            </a:r>
            <a:r>
              <a:rPr lang="en-US" dirty="0" err="1"/>
              <a:t>oluyor</a:t>
            </a:r>
            <a:r>
              <a:rPr lang="en-US" dirty="0"/>
              <a:t>?</a:t>
            </a:r>
          </a:p>
          <a:p>
            <a:endParaRPr lang="tr-TR" dirty="0"/>
          </a:p>
          <a:p>
            <a:r>
              <a:rPr lang="en-US" dirty="0" err="1"/>
              <a:t>Solucanlar</a:t>
            </a:r>
            <a:r>
              <a:rPr lang="en-US" dirty="0"/>
              <a:t>, </a:t>
            </a:r>
            <a:r>
              <a:rPr lang="en-US" dirty="0" err="1"/>
              <a:t>karıncalar</a:t>
            </a:r>
            <a:r>
              <a:rPr lang="en-US" dirty="0"/>
              <a:t>, </a:t>
            </a:r>
            <a:r>
              <a:rPr lang="en-US" dirty="0" err="1"/>
              <a:t>böcekler</a:t>
            </a:r>
            <a:r>
              <a:rPr lang="en-US" dirty="0"/>
              <a:t> </a:t>
            </a:r>
            <a:r>
              <a:rPr lang="en-US" dirty="0" err="1"/>
              <a:t>ve</a:t>
            </a:r>
            <a:r>
              <a:rPr lang="en-US" dirty="0"/>
              <a:t> </a:t>
            </a:r>
            <a:r>
              <a:rPr lang="en-US" dirty="0" err="1"/>
              <a:t>küçük</a:t>
            </a:r>
            <a:r>
              <a:rPr lang="en-US" dirty="0"/>
              <a:t> </a:t>
            </a:r>
            <a:r>
              <a:rPr lang="en-US" dirty="0" err="1"/>
              <a:t>memeliler</a:t>
            </a:r>
            <a:r>
              <a:rPr lang="en-US" dirty="0"/>
              <a:t>, </a:t>
            </a:r>
            <a:r>
              <a:rPr lang="en-US" dirty="0" err="1"/>
              <a:t>su</a:t>
            </a:r>
            <a:r>
              <a:rPr lang="en-US" dirty="0"/>
              <a:t> </a:t>
            </a:r>
            <a:r>
              <a:rPr lang="en-US" dirty="0" err="1"/>
              <a:t>ve</a:t>
            </a:r>
            <a:r>
              <a:rPr lang="en-US" dirty="0"/>
              <a:t> </a:t>
            </a:r>
            <a:r>
              <a:rPr lang="en-US" dirty="0" err="1"/>
              <a:t>havanın</a:t>
            </a:r>
            <a:r>
              <a:rPr lang="en-US" dirty="0"/>
              <a:t> </a:t>
            </a:r>
            <a:r>
              <a:rPr lang="en-US" dirty="0" err="1"/>
              <a:t>toprakta</a:t>
            </a:r>
            <a:r>
              <a:rPr lang="en-US" dirty="0"/>
              <a:t> </a:t>
            </a:r>
            <a:r>
              <a:rPr lang="en-US" dirty="0" err="1"/>
              <a:t>hareket</a:t>
            </a:r>
            <a:r>
              <a:rPr lang="en-US" dirty="0"/>
              <a:t> </a:t>
            </a:r>
            <a:r>
              <a:rPr lang="en-US" dirty="0" err="1"/>
              <a:t>etmesine</a:t>
            </a:r>
            <a:r>
              <a:rPr lang="en-US" dirty="0"/>
              <a:t> </a:t>
            </a:r>
            <a:r>
              <a:rPr lang="en-US" dirty="0" err="1"/>
              <a:t>yardımcı</a:t>
            </a:r>
            <a:r>
              <a:rPr lang="en-US" dirty="0"/>
              <a:t> </a:t>
            </a:r>
            <a:r>
              <a:rPr lang="en-US" dirty="0" err="1"/>
              <a:t>olan</a:t>
            </a:r>
            <a:r>
              <a:rPr lang="en-US" dirty="0"/>
              <a:t> </a:t>
            </a:r>
            <a:r>
              <a:rPr lang="en-US" dirty="0" err="1"/>
              <a:t>tüneller</a:t>
            </a:r>
            <a:r>
              <a:rPr lang="en-US" dirty="0"/>
              <a:t> </a:t>
            </a:r>
            <a:r>
              <a:rPr lang="en-US" dirty="0" err="1"/>
              <a:t>oluşturur</a:t>
            </a:r>
            <a:r>
              <a:rPr lang="en-US" dirty="0"/>
              <a:t>. </a:t>
            </a:r>
            <a:r>
              <a:rPr lang="en-US" dirty="0" err="1"/>
              <a:t>Ayrıca</a:t>
            </a:r>
            <a:r>
              <a:rPr lang="en-US" dirty="0"/>
              <a:t> </a:t>
            </a:r>
            <a:r>
              <a:rPr lang="en-US" dirty="0" err="1"/>
              <a:t>yemek</a:t>
            </a:r>
            <a:r>
              <a:rPr lang="en-US" dirty="0"/>
              <a:t> </a:t>
            </a:r>
            <a:r>
              <a:rPr lang="en-US" dirty="0" err="1"/>
              <a:t>yerken</a:t>
            </a:r>
            <a:r>
              <a:rPr lang="en-US" dirty="0"/>
              <a:t> </a:t>
            </a:r>
            <a:r>
              <a:rPr lang="en-US" dirty="0" err="1"/>
              <a:t>organik</a:t>
            </a:r>
            <a:r>
              <a:rPr lang="en-US" dirty="0"/>
              <a:t> </a:t>
            </a:r>
            <a:r>
              <a:rPr lang="en-US" dirty="0" err="1"/>
              <a:t>maddeyi</a:t>
            </a:r>
            <a:r>
              <a:rPr lang="en-US" dirty="0"/>
              <a:t> </a:t>
            </a:r>
            <a:r>
              <a:rPr lang="en-US" dirty="0" err="1"/>
              <a:t>küçük</a:t>
            </a:r>
            <a:r>
              <a:rPr lang="en-US" dirty="0"/>
              <a:t> </a:t>
            </a:r>
            <a:r>
              <a:rPr lang="en-US" dirty="0" err="1"/>
              <a:t>parçalara</a:t>
            </a:r>
            <a:r>
              <a:rPr lang="en-US" dirty="0"/>
              <a:t> </a:t>
            </a:r>
            <a:r>
              <a:rPr lang="en-US" dirty="0" err="1"/>
              <a:t>ayırırlar</a:t>
            </a:r>
            <a:r>
              <a:rPr lang="en-US" dirty="0"/>
              <a:t>. </a:t>
            </a:r>
            <a:r>
              <a:rPr lang="en-US" dirty="0" err="1"/>
              <a:t>Daha</a:t>
            </a:r>
            <a:r>
              <a:rPr lang="en-US" dirty="0"/>
              <a:t> </a:t>
            </a:r>
            <a:r>
              <a:rPr lang="en-US" dirty="0" err="1"/>
              <a:t>sonra</a:t>
            </a:r>
            <a:r>
              <a:rPr lang="en-US" dirty="0"/>
              <a:t> </a:t>
            </a:r>
            <a:r>
              <a:rPr lang="en-US" dirty="0" err="1"/>
              <a:t>bakteri</a:t>
            </a:r>
            <a:r>
              <a:rPr lang="en-US" dirty="0"/>
              <a:t> </a:t>
            </a:r>
            <a:r>
              <a:rPr lang="en-US" dirty="0" err="1"/>
              <a:t>ve</a:t>
            </a:r>
            <a:r>
              <a:rPr lang="en-US" dirty="0"/>
              <a:t> </a:t>
            </a:r>
            <a:r>
              <a:rPr lang="en-US" dirty="0" err="1"/>
              <a:t>mantar</a:t>
            </a:r>
            <a:r>
              <a:rPr lang="en-US" dirty="0"/>
              <a:t> </a:t>
            </a:r>
            <a:r>
              <a:rPr lang="en-US" dirty="0" err="1"/>
              <a:t>gibi</a:t>
            </a:r>
            <a:r>
              <a:rPr lang="en-US" dirty="0"/>
              <a:t> </a:t>
            </a:r>
            <a:r>
              <a:rPr lang="en-US" dirty="0" err="1"/>
              <a:t>mikroorganizmalar</a:t>
            </a:r>
            <a:r>
              <a:rPr lang="en-US" dirty="0"/>
              <a:t> </a:t>
            </a:r>
            <a:r>
              <a:rPr lang="en-US" dirty="0" err="1"/>
              <a:t>bu</a:t>
            </a:r>
            <a:r>
              <a:rPr lang="en-US" dirty="0"/>
              <a:t> </a:t>
            </a:r>
            <a:r>
              <a:rPr lang="en-US" dirty="0" err="1"/>
              <a:t>küçük</a:t>
            </a:r>
            <a:r>
              <a:rPr lang="en-US" dirty="0"/>
              <a:t> </a:t>
            </a:r>
            <a:r>
              <a:rPr lang="en-US" dirty="0" err="1"/>
              <a:t>parçaları</a:t>
            </a:r>
            <a:r>
              <a:rPr lang="en-US" dirty="0"/>
              <a:t> </a:t>
            </a:r>
            <a:r>
              <a:rPr lang="en-US" dirty="0" err="1"/>
              <a:t>köklerin</a:t>
            </a:r>
            <a:r>
              <a:rPr lang="en-US" dirty="0"/>
              <a:t> </a:t>
            </a:r>
            <a:r>
              <a:rPr lang="en-US" dirty="0" err="1"/>
              <a:t>büyümek</a:t>
            </a:r>
            <a:r>
              <a:rPr lang="en-US" dirty="0"/>
              <a:t> </a:t>
            </a:r>
            <a:r>
              <a:rPr lang="en-US" dirty="0" err="1"/>
              <a:t>için</a:t>
            </a:r>
            <a:r>
              <a:rPr lang="en-US" dirty="0"/>
              <a:t> </a:t>
            </a:r>
            <a:r>
              <a:rPr lang="en-US" dirty="0" err="1"/>
              <a:t>alabilecekleri</a:t>
            </a:r>
            <a:r>
              <a:rPr lang="en-US" dirty="0"/>
              <a:t> </a:t>
            </a:r>
            <a:r>
              <a:rPr lang="en-US" dirty="0" err="1"/>
              <a:t>daha</a:t>
            </a:r>
            <a:r>
              <a:rPr lang="en-US" dirty="0"/>
              <a:t> </a:t>
            </a:r>
            <a:r>
              <a:rPr lang="en-US" dirty="0" err="1"/>
              <a:t>küçük</a:t>
            </a:r>
            <a:r>
              <a:rPr lang="en-US" dirty="0"/>
              <a:t> </a:t>
            </a:r>
            <a:r>
              <a:rPr lang="en-US" dirty="0" err="1"/>
              <a:t>parçacıklara</a:t>
            </a:r>
            <a:r>
              <a:rPr lang="en-US" dirty="0"/>
              <a:t> </a:t>
            </a:r>
            <a:r>
              <a:rPr lang="en-US" dirty="0" err="1"/>
              <a:t>ayrıştırır</a:t>
            </a:r>
            <a:r>
              <a:rPr lang="en-US" dirty="0"/>
              <a:t>.</a:t>
            </a:r>
          </a:p>
        </p:txBody>
      </p:sp>
      <p:sp>
        <p:nvSpPr>
          <p:cNvPr id="4" name="Symbol zastępczy numeru slajdu 3"/>
          <p:cNvSpPr>
            <a:spLocks noGrp="1"/>
          </p:cNvSpPr>
          <p:nvPr>
            <p:ph type="sldNum" sz="quarter" idx="5"/>
          </p:nvPr>
        </p:nvSpPr>
        <p:spPr/>
        <p:txBody>
          <a:bodyPr/>
          <a:lstStyle/>
          <a:p>
            <a:fld id="{8640F07D-4D2D-49AA-976B-AB3C5627A48A}" type="slidenum">
              <a:rPr lang="en-GB" smtClean="0"/>
              <a:t>8</a:t>
            </a:fld>
            <a:endParaRPr lang="en-GB"/>
          </a:p>
        </p:txBody>
      </p:sp>
    </p:spTree>
    <p:extLst>
      <p:ext uri="{BB962C8B-B14F-4D97-AF65-F5344CB8AC3E}">
        <p14:creationId xmlns:p14="http://schemas.microsoft.com/office/powerpoint/2010/main" val="441109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Sulla destra potete vedere un esempio di un suolo ricco e sano che è scuro di colore, umido, pieno di vita e di nutrienti. Invece sulla sinistra abbiamo un esempio di terreno povero. È molto sbiadito, secco, polveroso 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con pochissimi esseri viventi. Perciò questo suolo non è un luogo adatto per la vita circostante e per l’agricoltura.</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en-GB" dirty="0"/>
              <a:t>On the right we see an example of</a:t>
            </a:r>
            <a:r>
              <a:rPr lang="pl-PL" dirty="0"/>
              <a:t> </a:t>
            </a:r>
            <a:r>
              <a:rPr lang="pl-PL" dirty="0" err="1"/>
              <a:t>rich</a:t>
            </a:r>
            <a:r>
              <a:rPr lang="en-GB" dirty="0"/>
              <a:t> soil: which is dark in colour, moist, full of life and nutrients. On the left we have an example of </a:t>
            </a:r>
            <a:r>
              <a:rPr lang="pl-PL" dirty="0" err="1"/>
              <a:t>poor</a:t>
            </a:r>
            <a:r>
              <a:rPr lang="en-GB" dirty="0"/>
              <a:t> soil: very pale, loose, dry, dust-like </a:t>
            </a:r>
            <a:endParaRPr lang="en-US" dirty="0"/>
          </a:p>
          <a:p>
            <a:r>
              <a:rPr lang="en-GB" dirty="0"/>
              <a:t>*click*</a:t>
            </a:r>
            <a:endParaRPr lang="en-GB" dirty="0">
              <a:cs typeface="Calibri"/>
            </a:endParaRPr>
          </a:p>
          <a:p>
            <a:r>
              <a:rPr lang="en-GB" dirty="0"/>
              <a:t>with very little to no life, not very good for the organisms to live in or the farmers.</a:t>
            </a:r>
            <a:endParaRPr lang="tr-TR" dirty="0"/>
          </a:p>
          <a:p>
            <a:endParaRPr lang="tr-TR" dirty="0">
              <a:cs typeface="Calibri"/>
            </a:endParaRPr>
          </a:p>
          <a:p>
            <a:endParaRPr lang="tr-TR" dirty="0">
              <a:cs typeface="Calibri"/>
            </a:endParaRPr>
          </a:p>
          <a:p>
            <a:r>
              <a:rPr lang="tr-TR" dirty="0"/>
              <a:t>Sağda zengin bir toprak örneği görüyoruz: koyu renkli, nemli, yaşam ve besin dolu. Solda zayıf bir toprak örneğimiz var: çok solgun, gevşek, kuru, toz gibi çok az ya da hiç yaşam yok, organizmalar ya da çiftçiler için çok iyi değil.</a:t>
            </a:r>
            <a:endParaRPr lang="en-GB" dirty="0">
              <a:cs typeface="Calibri"/>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9</a:t>
            </a:fld>
            <a:endParaRPr lang="en-GB"/>
          </a:p>
        </p:txBody>
      </p:sp>
    </p:spTree>
    <p:extLst>
      <p:ext uri="{BB962C8B-B14F-4D97-AF65-F5344CB8AC3E}">
        <p14:creationId xmlns:p14="http://schemas.microsoft.com/office/powerpoint/2010/main" val="2995252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4C7F1C-DBB6-4B1F-BA71-FD6F93025491}"/>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GB"/>
          </a:p>
        </p:txBody>
      </p:sp>
      <p:sp>
        <p:nvSpPr>
          <p:cNvPr id="3" name="Podtytuł 2">
            <a:extLst>
              <a:ext uri="{FF2B5EF4-FFF2-40B4-BE49-F238E27FC236}">
                <a16:creationId xmlns:a16="http://schemas.microsoft.com/office/drawing/2014/main" id="{AB291F6F-D040-4E6B-80EC-6F07064CD6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GB"/>
          </a:p>
        </p:txBody>
      </p:sp>
      <p:sp>
        <p:nvSpPr>
          <p:cNvPr id="4" name="Symbol zastępczy daty 3">
            <a:extLst>
              <a:ext uri="{FF2B5EF4-FFF2-40B4-BE49-F238E27FC236}">
                <a16:creationId xmlns:a16="http://schemas.microsoft.com/office/drawing/2014/main" id="{5D0ABC9C-BAE8-494F-9DEC-D2C7EA24FCC2}"/>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5" name="Symbol zastępczy stopki 4">
            <a:extLst>
              <a:ext uri="{FF2B5EF4-FFF2-40B4-BE49-F238E27FC236}">
                <a16:creationId xmlns:a16="http://schemas.microsoft.com/office/drawing/2014/main" id="{977AFCCF-351F-4756-920E-05A7809A0B3D}"/>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7093C2E6-C6F4-43FA-9562-7E69035A7B04}"/>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48285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33C3E2-C55F-4532-9275-3E7DAC7AE362}"/>
              </a:ext>
            </a:extLst>
          </p:cNvPr>
          <p:cNvSpPr>
            <a:spLocks noGrp="1"/>
          </p:cNvSpPr>
          <p:nvPr>
            <p:ph type="title"/>
          </p:nvPr>
        </p:nvSpPr>
        <p:spPr/>
        <p:txBody>
          <a:bodyPr/>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C4DBD1D0-8125-4552-B897-2B3D15FDC6F6}"/>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2CA871BB-B54A-461C-A864-E91664745D45}"/>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5" name="Symbol zastępczy stopki 4">
            <a:extLst>
              <a:ext uri="{FF2B5EF4-FFF2-40B4-BE49-F238E27FC236}">
                <a16:creationId xmlns:a16="http://schemas.microsoft.com/office/drawing/2014/main" id="{3CA850BC-58A8-4E24-B005-3C1948690FFE}"/>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C16A64F2-16BB-46B2-B66D-240DC073FA00}"/>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266538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D80746FF-D203-4F08-B808-CDF3D1267D51}"/>
              </a:ext>
            </a:extLst>
          </p:cNvPr>
          <p:cNvSpPr>
            <a:spLocks noGrp="1"/>
          </p:cNvSpPr>
          <p:nvPr>
            <p:ph type="title" orient="vert"/>
          </p:nvPr>
        </p:nvSpPr>
        <p:spPr>
          <a:xfrm>
            <a:off x="8724900" y="365125"/>
            <a:ext cx="2628900" cy="5811838"/>
          </a:xfrm>
        </p:spPr>
        <p:txBody>
          <a:bodyPr vert="eaVert"/>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789AEE53-83BC-45A5-91E9-FCC11456A29E}"/>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3ED7BD6A-B418-4D75-AD3F-3365B9DB2401}"/>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5" name="Symbol zastępczy stopki 4">
            <a:extLst>
              <a:ext uri="{FF2B5EF4-FFF2-40B4-BE49-F238E27FC236}">
                <a16:creationId xmlns:a16="http://schemas.microsoft.com/office/drawing/2014/main" id="{66871C69-156D-4393-B8F0-B229BC3A32A1}"/>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13D01BF0-0EED-46F2-9B10-6224384B8005}"/>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2298492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60982C-BBC9-4927-89B5-5DB31E8DC062}"/>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D681AF89-8B32-456B-8E1C-491B8330835C}"/>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7CD50B02-AD00-481D-8561-4112A76D7314}"/>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5" name="Symbol zastępczy stopki 4">
            <a:extLst>
              <a:ext uri="{FF2B5EF4-FFF2-40B4-BE49-F238E27FC236}">
                <a16:creationId xmlns:a16="http://schemas.microsoft.com/office/drawing/2014/main" id="{CD7FC5A3-2EB6-457F-88BF-18E0EAF73B9A}"/>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92538F4F-2D8C-428C-9918-4CB649A21034}"/>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531168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8A26AD-D7AC-461F-A755-8DA3EEF6009B}"/>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GB"/>
          </a:p>
        </p:txBody>
      </p:sp>
      <p:sp>
        <p:nvSpPr>
          <p:cNvPr id="3" name="Symbol zastępczy tekstu 2">
            <a:extLst>
              <a:ext uri="{FF2B5EF4-FFF2-40B4-BE49-F238E27FC236}">
                <a16:creationId xmlns:a16="http://schemas.microsoft.com/office/drawing/2014/main" id="{13D1BAE4-6DA4-429D-B3B7-CE12C2D595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EAD5D28-DE71-4C78-A2BF-F601F90BD9AF}"/>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5" name="Symbol zastępczy stopki 4">
            <a:extLst>
              <a:ext uri="{FF2B5EF4-FFF2-40B4-BE49-F238E27FC236}">
                <a16:creationId xmlns:a16="http://schemas.microsoft.com/office/drawing/2014/main" id="{BA9369AB-2818-4AFE-9CAC-DB03EEAD9439}"/>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6B74CA2E-E8DD-483B-A57D-A1A59B188B4E}"/>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1691271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D272CF-87F2-47F8-963D-F22893B17AEE}"/>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B3F2462F-514E-4063-B085-7F868D98FEAB}"/>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zawartości 3">
            <a:extLst>
              <a:ext uri="{FF2B5EF4-FFF2-40B4-BE49-F238E27FC236}">
                <a16:creationId xmlns:a16="http://schemas.microsoft.com/office/drawing/2014/main" id="{207684DF-BD18-4CDD-92FF-82E0B86B55C6}"/>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daty 4">
            <a:extLst>
              <a:ext uri="{FF2B5EF4-FFF2-40B4-BE49-F238E27FC236}">
                <a16:creationId xmlns:a16="http://schemas.microsoft.com/office/drawing/2014/main" id="{7368264D-AAAB-411D-AED1-A593AA67489D}"/>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6" name="Symbol zastępczy stopki 5">
            <a:extLst>
              <a:ext uri="{FF2B5EF4-FFF2-40B4-BE49-F238E27FC236}">
                <a16:creationId xmlns:a16="http://schemas.microsoft.com/office/drawing/2014/main" id="{D92B5D42-CD86-4336-8A38-491ABB11A2E5}"/>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2B5D1294-1E1A-46A3-ABBD-45C52494AE9B}"/>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4014899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9EC6DC-558F-4EEE-AE3F-4EDE7CB91AF3}"/>
              </a:ext>
            </a:extLst>
          </p:cNvPr>
          <p:cNvSpPr>
            <a:spLocks noGrp="1"/>
          </p:cNvSpPr>
          <p:nvPr>
            <p:ph type="title"/>
          </p:nvPr>
        </p:nvSpPr>
        <p:spPr>
          <a:xfrm>
            <a:off x="839788" y="365125"/>
            <a:ext cx="10515600" cy="1325563"/>
          </a:xfrm>
        </p:spPr>
        <p:txBody>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82BAD8AB-C386-487B-BC99-6203E541D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14FBFB02-CBFB-41D3-8FDA-1FBB6695ADA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tekstu 4">
            <a:extLst>
              <a:ext uri="{FF2B5EF4-FFF2-40B4-BE49-F238E27FC236}">
                <a16:creationId xmlns:a16="http://schemas.microsoft.com/office/drawing/2014/main" id="{9A3B0B35-63A1-4D22-9213-45D78E47CB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D711B70F-832F-4F1C-AB75-E0650156E503}"/>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7" name="Symbol zastępczy daty 6">
            <a:extLst>
              <a:ext uri="{FF2B5EF4-FFF2-40B4-BE49-F238E27FC236}">
                <a16:creationId xmlns:a16="http://schemas.microsoft.com/office/drawing/2014/main" id="{B3138113-3F9A-42BB-A4D0-23FFA13AAD9B}"/>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8" name="Symbol zastępczy stopki 7">
            <a:extLst>
              <a:ext uri="{FF2B5EF4-FFF2-40B4-BE49-F238E27FC236}">
                <a16:creationId xmlns:a16="http://schemas.microsoft.com/office/drawing/2014/main" id="{59596B3D-716D-4816-BEBF-ACB81D10A894}"/>
              </a:ext>
            </a:extLst>
          </p:cNvPr>
          <p:cNvSpPr>
            <a:spLocks noGrp="1"/>
          </p:cNvSpPr>
          <p:nvPr>
            <p:ph type="ftr" sz="quarter" idx="11"/>
          </p:nvPr>
        </p:nvSpPr>
        <p:spPr/>
        <p:txBody>
          <a:bodyPr/>
          <a:lstStyle/>
          <a:p>
            <a:endParaRPr lang="en-GB"/>
          </a:p>
        </p:txBody>
      </p:sp>
      <p:sp>
        <p:nvSpPr>
          <p:cNvPr id="9" name="Symbol zastępczy numeru slajdu 8">
            <a:extLst>
              <a:ext uri="{FF2B5EF4-FFF2-40B4-BE49-F238E27FC236}">
                <a16:creationId xmlns:a16="http://schemas.microsoft.com/office/drawing/2014/main" id="{FD189A86-E8E6-4D44-8B04-7E23540BFE11}"/>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403443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E2914DA-E8FB-4FF6-8207-4EEAA8BAE8BF}"/>
              </a:ext>
            </a:extLst>
          </p:cNvPr>
          <p:cNvSpPr>
            <a:spLocks noGrp="1"/>
          </p:cNvSpPr>
          <p:nvPr>
            <p:ph type="title"/>
          </p:nvPr>
        </p:nvSpPr>
        <p:spPr/>
        <p:txBody>
          <a:bodyPr/>
          <a:lstStyle/>
          <a:p>
            <a:r>
              <a:rPr lang="pl-PL"/>
              <a:t>Kliknij, aby edytować styl</a:t>
            </a:r>
            <a:endParaRPr lang="en-GB"/>
          </a:p>
        </p:txBody>
      </p:sp>
      <p:sp>
        <p:nvSpPr>
          <p:cNvPr id="3" name="Symbol zastępczy daty 2">
            <a:extLst>
              <a:ext uri="{FF2B5EF4-FFF2-40B4-BE49-F238E27FC236}">
                <a16:creationId xmlns:a16="http://schemas.microsoft.com/office/drawing/2014/main" id="{E8403990-3634-46F8-9360-DE3F4F56F86F}"/>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4" name="Symbol zastępczy stopki 3">
            <a:extLst>
              <a:ext uri="{FF2B5EF4-FFF2-40B4-BE49-F238E27FC236}">
                <a16:creationId xmlns:a16="http://schemas.microsoft.com/office/drawing/2014/main" id="{A8567AA6-598A-4390-BF17-9EC0118DE13A}"/>
              </a:ext>
            </a:extLst>
          </p:cNvPr>
          <p:cNvSpPr>
            <a:spLocks noGrp="1"/>
          </p:cNvSpPr>
          <p:nvPr>
            <p:ph type="ftr" sz="quarter" idx="11"/>
          </p:nvPr>
        </p:nvSpPr>
        <p:spPr/>
        <p:txBody>
          <a:bodyPr/>
          <a:lstStyle/>
          <a:p>
            <a:endParaRPr lang="en-GB"/>
          </a:p>
        </p:txBody>
      </p:sp>
      <p:sp>
        <p:nvSpPr>
          <p:cNvPr id="5" name="Symbol zastępczy numeru slajdu 4">
            <a:extLst>
              <a:ext uri="{FF2B5EF4-FFF2-40B4-BE49-F238E27FC236}">
                <a16:creationId xmlns:a16="http://schemas.microsoft.com/office/drawing/2014/main" id="{05EE4DD9-B210-4170-8565-FC17D3E53EF8}"/>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4079300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216D2FD3-5B49-4BDC-85D5-8FAF9B760BCD}"/>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3" name="Symbol zastępczy stopki 2">
            <a:extLst>
              <a:ext uri="{FF2B5EF4-FFF2-40B4-BE49-F238E27FC236}">
                <a16:creationId xmlns:a16="http://schemas.microsoft.com/office/drawing/2014/main" id="{15744B3B-9048-4CA3-B699-0B303D4F6C94}"/>
              </a:ext>
            </a:extLst>
          </p:cNvPr>
          <p:cNvSpPr>
            <a:spLocks noGrp="1"/>
          </p:cNvSpPr>
          <p:nvPr>
            <p:ph type="ftr" sz="quarter" idx="11"/>
          </p:nvPr>
        </p:nvSpPr>
        <p:spPr/>
        <p:txBody>
          <a:bodyPr/>
          <a:lstStyle/>
          <a:p>
            <a:endParaRPr lang="en-GB"/>
          </a:p>
        </p:txBody>
      </p:sp>
      <p:sp>
        <p:nvSpPr>
          <p:cNvPr id="4" name="Symbol zastępczy numeru slajdu 3">
            <a:extLst>
              <a:ext uri="{FF2B5EF4-FFF2-40B4-BE49-F238E27FC236}">
                <a16:creationId xmlns:a16="http://schemas.microsoft.com/office/drawing/2014/main" id="{5C9E46D7-2F25-4870-99D5-67A9310328AA}"/>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342016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2578B3-23F9-4370-8EBB-F08D4F96CE6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513F77AA-0387-479F-92CA-5489255130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tekstu 3">
            <a:extLst>
              <a:ext uri="{FF2B5EF4-FFF2-40B4-BE49-F238E27FC236}">
                <a16:creationId xmlns:a16="http://schemas.microsoft.com/office/drawing/2014/main" id="{C7B2C253-F9DB-453E-9A2C-423AF8B08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908E14B-A114-47A0-8B7E-9BF7F020D178}"/>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6" name="Symbol zastępczy stopki 5">
            <a:extLst>
              <a:ext uri="{FF2B5EF4-FFF2-40B4-BE49-F238E27FC236}">
                <a16:creationId xmlns:a16="http://schemas.microsoft.com/office/drawing/2014/main" id="{551EE0B8-C9CD-4473-830D-4AAB2A64E238}"/>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C1374A7F-07CF-4576-BB2E-669391BA183E}"/>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1807907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A2312B-D932-499E-8430-A2960EE9D32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obrazu 2">
            <a:extLst>
              <a:ext uri="{FF2B5EF4-FFF2-40B4-BE49-F238E27FC236}">
                <a16:creationId xmlns:a16="http://schemas.microsoft.com/office/drawing/2014/main" id="{769A39A1-F3A6-416D-B39A-A2891DF464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ymbol zastępczy tekstu 3">
            <a:extLst>
              <a:ext uri="{FF2B5EF4-FFF2-40B4-BE49-F238E27FC236}">
                <a16:creationId xmlns:a16="http://schemas.microsoft.com/office/drawing/2014/main" id="{07CF9A19-8BEF-41B1-AD8A-BFD9B1FF3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6704764-E8E6-4FE1-9A9E-8E9FFA3AD0A1}"/>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6" name="Symbol zastępczy stopki 5">
            <a:extLst>
              <a:ext uri="{FF2B5EF4-FFF2-40B4-BE49-F238E27FC236}">
                <a16:creationId xmlns:a16="http://schemas.microsoft.com/office/drawing/2014/main" id="{4DCAF7E6-FB2A-4AC4-B202-8E76351476C9}"/>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1A4F0851-5407-4AFA-984C-FA6BAAF6FAB2}"/>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3717015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5A4B2D5-61B4-4F30-8CEF-54EFDB0EF0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94FE2E8A-1887-4778-A712-8EE44C3F5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542067B1-A5B8-4C50-8295-AB303DF6B7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48907E-9E2C-4F5F-AEBF-C73224165859}" type="datetimeFigureOut">
              <a:rPr lang="en-GB" smtClean="0"/>
              <a:t>23/08/2022</a:t>
            </a:fld>
            <a:endParaRPr lang="en-GB"/>
          </a:p>
        </p:txBody>
      </p:sp>
      <p:sp>
        <p:nvSpPr>
          <p:cNvPr id="5" name="Symbol zastępczy stopki 4">
            <a:extLst>
              <a:ext uri="{FF2B5EF4-FFF2-40B4-BE49-F238E27FC236}">
                <a16:creationId xmlns:a16="http://schemas.microsoft.com/office/drawing/2014/main" id="{65CFDC40-ED1C-4E20-9745-EA65E4A07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ymbol zastępczy numeru slajdu 5">
            <a:extLst>
              <a:ext uri="{FF2B5EF4-FFF2-40B4-BE49-F238E27FC236}">
                <a16:creationId xmlns:a16="http://schemas.microsoft.com/office/drawing/2014/main" id="{9B29D6C2-E194-4C83-80AD-963B15AEB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D9522-9EEE-4D7B-A0B0-413182D54899}" type="slidenum">
              <a:rPr lang="en-GB" smtClean="0"/>
              <a:t>‹#›</a:t>
            </a:fld>
            <a:endParaRPr lang="en-GB"/>
          </a:p>
        </p:txBody>
      </p:sp>
    </p:spTree>
    <p:extLst>
      <p:ext uri="{BB962C8B-B14F-4D97-AF65-F5344CB8AC3E}">
        <p14:creationId xmlns:p14="http://schemas.microsoft.com/office/powerpoint/2010/main" val="723342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6.wdp"/><Relationship Id="rId18" Type="http://schemas.openxmlformats.org/officeDocument/2006/relationships/image" Target="../media/image44.png"/><Relationship Id="rId26" Type="http://schemas.microsoft.com/office/2007/relationships/hdphoto" Target="../media/hdphoto8.wdp"/><Relationship Id="rId3" Type="http://schemas.openxmlformats.org/officeDocument/2006/relationships/image" Target="../media/image57.png"/><Relationship Id="rId21" Type="http://schemas.openxmlformats.org/officeDocument/2006/relationships/image" Target="../media/image65.png"/><Relationship Id="rId7" Type="http://schemas.microsoft.com/office/2007/relationships/hdphoto" Target="../media/hdphoto14.wdp"/><Relationship Id="rId12" Type="http://schemas.openxmlformats.org/officeDocument/2006/relationships/image" Target="../media/image62.png"/><Relationship Id="rId17" Type="http://schemas.microsoft.com/office/2007/relationships/hdphoto" Target="../media/hdphoto18.wdp"/><Relationship Id="rId25" Type="http://schemas.openxmlformats.org/officeDocument/2006/relationships/image" Target="../media/image67.png"/><Relationship Id="rId2" Type="http://schemas.openxmlformats.org/officeDocument/2006/relationships/notesSlide" Target="../notesSlides/notesSlide10.xml"/><Relationship Id="rId16" Type="http://schemas.openxmlformats.org/officeDocument/2006/relationships/image" Target="../media/image64.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9.png"/><Relationship Id="rId11" Type="http://schemas.microsoft.com/office/2007/relationships/hdphoto" Target="../media/hdphoto16.wdp"/><Relationship Id="rId24" Type="http://schemas.microsoft.com/office/2007/relationships/hdphoto" Target="../media/hdphoto20.wdp"/><Relationship Id="rId5" Type="http://schemas.openxmlformats.org/officeDocument/2006/relationships/image" Target="../media/image58.jpeg"/><Relationship Id="rId15" Type="http://schemas.microsoft.com/office/2007/relationships/hdphoto" Target="../media/hdphoto17.wdp"/><Relationship Id="rId23" Type="http://schemas.openxmlformats.org/officeDocument/2006/relationships/image" Target="../media/image66.png"/><Relationship Id="rId10" Type="http://schemas.openxmlformats.org/officeDocument/2006/relationships/image" Target="../media/image61.png"/><Relationship Id="rId19"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15.wdp"/><Relationship Id="rId14" Type="http://schemas.openxmlformats.org/officeDocument/2006/relationships/image" Target="../media/image63.png"/><Relationship Id="rId22" Type="http://schemas.microsoft.com/office/2007/relationships/hdphoto" Target="../media/hdphoto19.wdp"/></Relationships>
</file>

<file path=ppt/slides/_rels/slide11.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12.png"/><Relationship Id="rId3" Type="http://schemas.openxmlformats.org/officeDocument/2006/relationships/image" Target="../media/image58.jpeg"/><Relationship Id="rId7" Type="http://schemas.openxmlformats.org/officeDocument/2006/relationships/image" Target="../media/image64.png"/><Relationship Id="rId12"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9.jpeg"/><Relationship Id="rId11" Type="http://schemas.openxmlformats.org/officeDocument/2006/relationships/image" Target="../media/image44.png"/><Relationship Id="rId5" Type="http://schemas.microsoft.com/office/2007/relationships/hdphoto" Target="../media/hdphoto21.wdp"/><Relationship Id="rId10" Type="http://schemas.microsoft.com/office/2007/relationships/hdphoto" Target="../media/hdphoto22.wdp"/><Relationship Id="rId4" Type="http://schemas.openxmlformats.org/officeDocument/2006/relationships/image" Target="../media/image68.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microsoft.com/office/2007/relationships/hdphoto" Target="../media/hdphoto24.wdp"/><Relationship Id="rId13" Type="http://schemas.openxmlformats.org/officeDocument/2006/relationships/image" Target="../media/image65.png"/><Relationship Id="rId18" Type="http://schemas.microsoft.com/office/2007/relationships/hdphoto" Target="../media/hdphoto27.wdp"/><Relationship Id="rId26" Type="http://schemas.openxmlformats.org/officeDocument/2006/relationships/image" Target="../media/image79.png"/><Relationship Id="rId3" Type="http://schemas.openxmlformats.org/officeDocument/2006/relationships/image" Target="../media/image69.jpeg"/><Relationship Id="rId21" Type="http://schemas.openxmlformats.org/officeDocument/2006/relationships/image" Target="../media/image44.png"/><Relationship Id="rId7" Type="http://schemas.openxmlformats.org/officeDocument/2006/relationships/image" Target="../media/image73.png"/><Relationship Id="rId12" Type="http://schemas.microsoft.com/office/2007/relationships/hdphoto" Target="../media/hdphoto26.wdp"/><Relationship Id="rId17" Type="http://schemas.openxmlformats.org/officeDocument/2006/relationships/image" Target="../media/image76.png"/><Relationship Id="rId25" Type="http://schemas.microsoft.com/office/2007/relationships/hdphoto" Target="../media/hdphoto28.wdp"/><Relationship Id="rId2" Type="http://schemas.openxmlformats.org/officeDocument/2006/relationships/notesSlide" Target="../notesSlides/notesSlide12.xml"/><Relationship Id="rId16" Type="http://schemas.microsoft.com/office/2007/relationships/hdphoto" Target="../media/hdphoto20.wdp"/><Relationship Id="rId20" Type="http://schemas.microsoft.com/office/2007/relationships/hdphoto" Target="../media/hdphoto18.wdp"/><Relationship Id="rId29" Type="http://schemas.microsoft.com/office/2007/relationships/hdphoto" Target="../media/hdphoto30.wdp"/><Relationship Id="rId1" Type="http://schemas.openxmlformats.org/officeDocument/2006/relationships/slideLayout" Target="../slideLayouts/slideLayout6.xml"/><Relationship Id="rId6" Type="http://schemas.microsoft.com/office/2007/relationships/hdphoto" Target="../media/hdphoto23.wdp"/><Relationship Id="rId11" Type="http://schemas.openxmlformats.org/officeDocument/2006/relationships/image" Target="../media/image75.png"/><Relationship Id="rId24"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66.png"/><Relationship Id="rId23" Type="http://schemas.openxmlformats.org/officeDocument/2006/relationships/image" Target="../media/image12.png"/><Relationship Id="rId28" Type="http://schemas.openxmlformats.org/officeDocument/2006/relationships/image" Target="../media/image80.png"/><Relationship Id="rId10" Type="http://schemas.microsoft.com/office/2007/relationships/hdphoto" Target="../media/hdphoto25.wdp"/><Relationship Id="rId19"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4.png"/><Relationship Id="rId14" Type="http://schemas.microsoft.com/office/2007/relationships/hdphoto" Target="../media/hdphoto19.wdp"/><Relationship Id="rId22" Type="http://schemas.microsoft.com/office/2007/relationships/hdphoto" Target="../media/hdphoto2.wdp"/><Relationship Id="rId27" Type="http://schemas.microsoft.com/office/2007/relationships/hdphoto" Target="../media/hdphoto29.wdp"/></Relationships>
</file>

<file path=ppt/slides/_rels/slide13.xml.rels><?xml version="1.0" encoding="UTF-8" standalone="yes"?>
<Relationships xmlns="http://schemas.openxmlformats.org/package/2006/relationships"><Relationship Id="rId13" Type="http://schemas.openxmlformats.org/officeDocument/2006/relationships/image" Target="../media/image75.png"/><Relationship Id="rId18" Type="http://schemas.microsoft.com/office/2007/relationships/hdphoto" Target="../media/hdphoto20.wdp"/><Relationship Id="rId26" Type="http://schemas.openxmlformats.org/officeDocument/2006/relationships/image" Target="../media/image81.png"/><Relationship Id="rId3" Type="http://schemas.openxmlformats.org/officeDocument/2006/relationships/image" Target="../media/image80.png"/><Relationship Id="rId21" Type="http://schemas.openxmlformats.org/officeDocument/2006/relationships/image" Target="../media/image77.png"/><Relationship Id="rId34" Type="http://schemas.openxmlformats.org/officeDocument/2006/relationships/image" Target="../media/image79.png"/><Relationship Id="rId7" Type="http://schemas.openxmlformats.org/officeDocument/2006/relationships/image" Target="../media/image72.png"/><Relationship Id="rId12" Type="http://schemas.microsoft.com/office/2007/relationships/hdphoto" Target="../media/hdphoto25.wdp"/><Relationship Id="rId17" Type="http://schemas.openxmlformats.org/officeDocument/2006/relationships/image" Target="../media/image66.png"/><Relationship Id="rId25" Type="http://schemas.openxmlformats.org/officeDocument/2006/relationships/image" Target="../media/image12.png"/><Relationship Id="rId33" Type="http://schemas.microsoft.com/office/2007/relationships/hdphoto" Target="../media/hdphoto28.wdp"/><Relationship Id="rId2" Type="http://schemas.openxmlformats.org/officeDocument/2006/relationships/notesSlide" Target="../notesSlides/notesSlide13.xml"/><Relationship Id="rId16" Type="http://schemas.microsoft.com/office/2007/relationships/hdphoto" Target="../media/hdphoto19.wdp"/><Relationship Id="rId20" Type="http://schemas.microsoft.com/office/2007/relationships/hdphoto" Target="../media/hdphoto27.wdp"/><Relationship Id="rId29" Type="http://schemas.microsoft.com/office/2007/relationships/hdphoto" Target="../media/hdphoto32.wdp"/><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4.png"/><Relationship Id="rId24" Type="http://schemas.microsoft.com/office/2007/relationships/hdphoto" Target="../media/hdphoto2.wdp"/><Relationship Id="rId32" Type="http://schemas.openxmlformats.org/officeDocument/2006/relationships/image" Target="../media/image78.png"/><Relationship Id="rId5" Type="http://schemas.openxmlformats.org/officeDocument/2006/relationships/image" Target="../media/image69.jpeg"/><Relationship Id="rId15" Type="http://schemas.openxmlformats.org/officeDocument/2006/relationships/image" Target="../media/image65.png"/><Relationship Id="rId23" Type="http://schemas.openxmlformats.org/officeDocument/2006/relationships/image" Target="../media/image44.png"/><Relationship Id="rId28" Type="http://schemas.openxmlformats.org/officeDocument/2006/relationships/image" Target="../media/image82.png"/><Relationship Id="rId10" Type="http://schemas.microsoft.com/office/2007/relationships/hdphoto" Target="../media/hdphoto24.wdp"/><Relationship Id="rId19" Type="http://schemas.openxmlformats.org/officeDocument/2006/relationships/image" Target="../media/image76.png"/><Relationship Id="rId31" Type="http://schemas.microsoft.com/office/2007/relationships/hdphoto" Target="../media/hdphoto33.wdp"/><Relationship Id="rId4" Type="http://schemas.microsoft.com/office/2007/relationships/hdphoto" Target="../media/hdphoto30.wdp"/><Relationship Id="rId9" Type="http://schemas.openxmlformats.org/officeDocument/2006/relationships/image" Target="../media/image73.png"/><Relationship Id="rId14" Type="http://schemas.microsoft.com/office/2007/relationships/hdphoto" Target="../media/hdphoto26.wdp"/><Relationship Id="rId22" Type="http://schemas.microsoft.com/office/2007/relationships/hdphoto" Target="../media/hdphoto18.wdp"/><Relationship Id="rId27" Type="http://schemas.microsoft.com/office/2007/relationships/hdphoto" Target="../media/hdphoto31.wdp"/><Relationship Id="rId30" Type="http://schemas.openxmlformats.org/officeDocument/2006/relationships/image" Target="../media/image83.png"/><Relationship Id="rId35" Type="http://schemas.microsoft.com/office/2007/relationships/hdphoto" Target="../media/hdphoto29.wdp"/><Relationship Id="rId8" Type="http://schemas.microsoft.com/office/2007/relationships/hdphoto" Target="../media/hdphoto23.wdp"/></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9.jpe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1.png"/><Relationship Id="rId5" Type="http://schemas.microsoft.com/office/2007/relationships/hdphoto" Target="../media/hdphoto18.wdp"/><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86.png"/><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35.wdp"/><Relationship Id="rId11" Type="http://schemas.microsoft.com/office/2007/relationships/hdphoto" Target="../media/hdphoto37.wdp"/><Relationship Id="rId5" Type="http://schemas.openxmlformats.org/officeDocument/2006/relationships/image" Target="../media/image87.png"/><Relationship Id="rId10" Type="http://schemas.openxmlformats.org/officeDocument/2006/relationships/image" Target="../media/image90.png"/><Relationship Id="rId4" Type="http://schemas.microsoft.com/office/2007/relationships/hdphoto" Target="../media/hdphoto34.wdp"/><Relationship Id="rId9" Type="http://schemas.openxmlformats.org/officeDocument/2006/relationships/image" Target="../media/image89.png"/></Relationships>
</file>

<file path=ppt/slides/_rels/slide16.xml.rels><?xml version="1.0" encoding="UTF-8" standalone="yes"?>
<Relationships xmlns="http://schemas.openxmlformats.org/package/2006/relationships"><Relationship Id="rId13" Type="http://schemas.openxmlformats.org/officeDocument/2006/relationships/image" Target="../media/image840.png"/><Relationship Id="rId18" Type="http://schemas.openxmlformats.org/officeDocument/2006/relationships/image" Target="../media/image94.png"/><Relationship Id="rId3" Type="http://schemas.openxmlformats.org/officeDocument/2006/relationships/image" Target="../media/image92.png"/><Relationship Id="rId7" Type="http://schemas.openxmlformats.org/officeDocument/2006/relationships/customXml" Target="../ink/ink1.xml"/><Relationship Id="rId17" Type="http://schemas.openxmlformats.org/officeDocument/2006/relationships/image" Target="../media/image860.png"/><Relationship Id="rId2" Type="http://schemas.openxmlformats.org/officeDocument/2006/relationships/notesSlide" Target="../notesSlides/notesSlide16.xml"/><Relationship Id="rId16" Type="http://schemas.openxmlformats.org/officeDocument/2006/relationships/customXml" Target="../ink/ink3.xml"/><Relationship Id="rId1" Type="http://schemas.openxmlformats.org/officeDocument/2006/relationships/slideLayout" Target="../slideLayouts/slideLayout6.xml"/><Relationship Id="rId6" Type="http://schemas.microsoft.com/office/2007/relationships/hdphoto" Target="../media/hdphoto39.wdp"/><Relationship Id="rId5" Type="http://schemas.openxmlformats.org/officeDocument/2006/relationships/image" Target="../media/image93.png"/><Relationship Id="rId15" Type="http://schemas.openxmlformats.org/officeDocument/2006/relationships/image" Target="../media/image850.png"/><Relationship Id="rId19" Type="http://schemas.microsoft.com/office/2007/relationships/hdphoto" Target="../media/hdphoto40.wdp"/><Relationship Id="rId4" Type="http://schemas.microsoft.com/office/2007/relationships/hdphoto" Target="../media/hdphoto38.wdp"/><Relationship Id="rId14" Type="http://schemas.openxmlformats.org/officeDocument/2006/relationships/customXml" Target="../ink/ink2.xml"/></Relationships>
</file>

<file path=ppt/slides/_rels/slide17.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86.png"/><Relationship Id="rId7"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95.gif"/><Relationship Id="rId10" Type="http://schemas.microsoft.com/office/2007/relationships/hdphoto" Target="../media/hdphoto42.wdp"/><Relationship Id="rId4" Type="http://schemas.microsoft.com/office/2007/relationships/hdphoto" Target="../media/hdphoto34.wdp"/><Relationship Id="rId9" Type="http://schemas.openxmlformats.org/officeDocument/2006/relationships/image" Target="../media/image97.png"/></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99.jpeg"/><Relationship Id="rId4" Type="http://schemas.microsoft.com/office/2007/relationships/hdphoto" Target="../media/hdphoto43.wdp"/></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17" Type="http://schemas.microsoft.com/office/2007/relationships/hdphoto" Target="../media/hdphoto3.wdp"/><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16.jpeg"/><Relationship Id="rId10" Type="http://schemas.openxmlformats.org/officeDocument/2006/relationships/image" Target="../media/image12.png"/><Relationship Id="rId19" Type="http://schemas.microsoft.com/office/2007/relationships/hdphoto" Target="../media/hdphoto4.wdp"/><Relationship Id="rId4" Type="http://schemas.openxmlformats.org/officeDocument/2006/relationships/image" Target="../media/image7.png"/><Relationship Id="rId9" Type="http://schemas.openxmlformats.org/officeDocument/2006/relationships/image" Target="../media/image11.pn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hdphoto" Target="../media/hdphoto46.wdp"/><Relationship Id="rId13" Type="http://schemas.microsoft.com/office/2007/relationships/hdphoto" Target="../media/hdphoto48.wdp"/><Relationship Id="rId3" Type="http://schemas.openxmlformats.org/officeDocument/2006/relationships/image" Target="../media/image101.png"/><Relationship Id="rId7" Type="http://schemas.openxmlformats.org/officeDocument/2006/relationships/image" Target="../media/image103.png"/><Relationship Id="rId12" Type="http://schemas.openxmlformats.org/officeDocument/2006/relationships/image" Target="../media/image105.png"/><Relationship Id="rId2" Type="http://schemas.openxmlformats.org/officeDocument/2006/relationships/notesSlide" Target="../notesSlides/notesSlide20.xml"/><Relationship Id="rId16" Type="http://schemas.openxmlformats.org/officeDocument/2006/relationships/image" Target="../media/image108.png"/><Relationship Id="rId1" Type="http://schemas.openxmlformats.org/officeDocument/2006/relationships/slideLayout" Target="../slideLayouts/slideLayout6.xml"/><Relationship Id="rId6" Type="http://schemas.microsoft.com/office/2007/relationships/hdphoto" Target="../media/hdphoto45.wdp"/><Relationship Id="rId11" Type="http://schemas.microsoft.com/office/2007/relationships/hdphoto" Target="../media/hdphoto47.wdp"/><Relationship Id="rId5" Type="http://schemas.openxmlformats.org/officeDocument/2006/relationships/image" Target="../media/image102.png"/><Relationship Id="rId15" Type="http://schemas.openxmlformats.org/officeDocument/2006/relationships/image" Target="../media/image107.png"/><Relationship Id="rId10" Type="http://schemas.openxmlformats.org/officeDocument/2006/relationships/image" Target="../media/image104.png"/><Relationship Id="rId4" Type="http://schemas.microsoft.com/office/2007/relationships/hdphoto" Target="../media/hdphoto44.wdp"/><Relationship Id="rId9" Type="http://schemas.openxmlformats.org/officeDocument/2006/relationships/image" Target="../media/image99.jpeg"/><Relationship Id="rId14" Type="http://schemas.openxmlformats.org/officeDocument/2006/relationships/image" Target="../media/image106.png"/></Relationships>
</file>

<file path=ppt/slides/_rels/slide21.xml.rels><?xml version="1.0" encoding="UTF-8" standalone="yes"?>
<Relationships xmlns="http://schemas.openxmlformats.org/package/2006/relationships"><Relationship Id="rId8" Type="http://schemas.openxmlformats.org/officeDocument/2006/relationships/image" Target="../media/image110.png"/><Relationship Id="rId13" Type="http://schemas.microsoft.com/office/2007/relationships/hdphoto" Target="../media/hdphoto44.wdp"/><Relationship Id="rId18" Type="http://schemas.microsoft.com/office/2007/relationships/hdphoto" Target="../media/hdphoto2.wdp"/><Relationship Id="rId3" Type="http://schemas.openxmlformats.org/officeDocument/2006/relationships/image" Target="../media/image69.jpeg"/><Relationship Id="rId7" Type="http://schemas.microsoft.com/office/2007/relationships/hdphoto" Target="../media/hdphoto1.wdp"/><Relationship Id="rId12" Type="http://schemas.openxmlformats.org/officeDocument/2006/relationships/image" Target="../media/image101.png"/><Relationship Id="rId17" Type="http://schemas.openxmlformats.org/officeDocument/2006/relationships/image" Target="../media/image44.png"/><Relationship Id="rId2" Type="http://schemas.openxmlformats.org/officeDocument/2006/relationships/notesSlide" Target="../notesSlides/notesSlide21.xml"/><Relationship Id="rId16" Type="http://schemas.openxmlformats.org/officeDocument/2006/relationships/image" Target="../media/image99.jpeg"/><Relationship Id="rId1" Type="http://schemas.openxmlformats.org/officeDocument/2006/relationships/slideLayout" Target="../slideLayouts/slideLayout6.xml"/><Relationship Id="rId6" Type="http://schemas.openxmlformats.org/officeDocument/2006/relationships/image" Target="../media/image7.png"/><Relationship Id="rId11" Type="http://schemas.microsoft.com/office/2007/relationships/hdphoto" Target="../media/hdphoto46.wdp"/><Relationship Id="rId5" Type="http://schemas.microsoft.com/office/2007/relationships/hdphoto" Target="../media/hdphoto6.wdp"/><Relationship Id="rId15" Type="http://schemas.microsoft.com/office/2007/relationships/hdphoto" Target="../media/hdphoto45.wdp"/><Relationship Id="rId10" Type="http://schemas.openxmlformats.org/officeDocument/2006/relationships/image" Target="../media/image103.png"/><Relationship Id="rId19" Type="http://schemas.openxmlformats.org/officeDocument/2006/relationships/image" Target="../media/image12.png"/><Relationship Id="rId4" Type="http://schemas.openxmlformats.org/officeDocument/2006/relationships/image" Target="../media/image109.png"/><Relationship Id="rId9" Type="http://schemas.microsoft.com/office/2007/relationships/hdphoto" Target="../media/hdphoto49.wdp"/><Relationship Id="rId14" Type="http://schemas.openxmlformats.org/officeDocument/2006/relationships/image" Target="../media/image102.png"/></Relationships>
</file>

<file path=ppt/slides/_rels/slide22.xml.rels><?xml version="1.0" encoding="UTF-8" standalone="yes"?>
<Relationships xmlns="http://schemas.openxmlformats.org/package/2006/relationships"><Relationship Id="rId8" Type="http://schemas.openxmlformats.org/officeDocument/2006/relationships/image" Target="../media/image110.png"/><Relationship Id="rId13" Type="http://schemas.microsoft.com/office/2007/relationships/hdphoto" Target="../media/hdphoto50.wdp"/><Relationship Id="rId18" Type="http://schemas.openxmlformats.org/officeDocument/2006/relationships/image" Target="../media/image12.png"/><Relationship Id="rId3" Type="http://schemas.openxmlformats.org/officeDocument/2006/relationships/image" Target="../media/image69.jpeg"/><Relationship Id="rId7" Type="http://schemas.microsoft.com/office/2007/relationships/hdphoto" Target="../media/hdphoto1.wdp"/><Relationship Id="rId12" Type="http://schemas.openxmlformats.org/officeDocument/2006/relationships/image" Target="../media/image111.png"/><Relationship Id="rId17" Type="http://schemas.microsoft.com/office/2007/relationships/hdphoto" Target="../media/hdphoto2.wdp"/><Relationship Id="rId2" Type="http://schemas.openxmlformats.org/officeDocument/2006/relationships/notesSlide" Target="../notesSlides/notesSlide22.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46.wdp"/><Relationship Id="rId5" Type="http://schemas.microsoft.com/office/2007/relationships/hdphoto" Target="../media/hdphoto6.wdp"/><Relationship Id="rId15" Type="http://schemas.openxmlformats.org/officeDocument/2006/relationships/image" Target="../media/image113.png"/><Relationship Id="rId10" Type="http://schemas.openxmlformats.org/officeDocument/2006/relationships/image" Target="../media/image103.png"/><Relationship Id="rId4" Type="http://schemas.openxmlformats.org/officeDocument/2006/relationships/image" Target="../media/image109.png"/><Relationship Id="rId9" Type="http://schemas.microsoft.com/office/2007/relationships/hdphoto" Target="../media/hdphoto49.wdp"/><Relationship Id="rId14" Type="http://schemas.openxmlformats.org/officeDocument/2006/relationships/image" Target="../media/image112.pn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13" Type="http://schemas.microsoft.com/office/2007/relationships/hdphoto" Target="../media/hdphoto8.wdp"/><Relationship Id="rId3" Type="http://schemas.openxmlformats.org/officeDocument/2006/relationships/image" Target="../media/image86.png"/><Relationship Id="rId7" Type="http://schemas.microsoft.com/office/2007/relationships/hdphoto" Target="../media/hdphoto41.wdp"/><Relationship Id="rId12"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6.png"/><Relationship Id="rId11" Type="http://schemas.microsoft.com/office/2007/relationships/hdphoto" Target="../media/hdphoto51.wdp"/><Relationship Id="rId5" Type="http://schemas.openxmlformats.org/officeDocument/2006/relationships/image" Target="../media/image71.png"/><Relationship Id="rId10" Type="http://schemas.openxmlformats.org/officeDocument/2006/relationships/image" Target="../media/image114.png"/><Relationship Id="rId4" Type="http://schemas.microsoft.com/office/2007/relationships/hdphoto" Target="../media/hdphoto34.wdp"/><Relationship Id="rId9" Type="http://schemas.microsoft.com/office/2007/relationships/hdphoto" Target="../media/hdphoto42.wdp"/></Relationships>
</file>

<file path=ppt/slides/_rels/slide24.xml.rels><?xml version="1.0" encoding="UTF-8" standalone="yes"?>
<Relationships xmlns="http://schemas.openxmlformats.org/package/2006/relationships"><Relationship Id="rId8" Type="http://schemas.openxmlformats.org/officeDocument/2006/relationships/image" Target="../media/image119.png"/><Relationship Id="rId13" Type="http://schemas.microsoft.com/office/2007/relationships/hdphoto" Target="../media/hdphoto55.wdp"/><Relationship Id="rId3" Type="http://schemas.openxmlformats.org/officeDocument/2006/relationships/image" Target="../media/image116.png"/><Relationship Id="rId7" Type="http://schemas.openxmlformats.org/officeDocument/2006/relationships/image" Target="../media/image118.png"/><Relationship Id="rId12"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52.wdp"/><Relationship Id="rId11" Type="http://schemas.microsoft.com/office/2007/relationships/hdphoto" Target="../media/hdphoto54.wdp"/><Relationship Id="rId5" Type="http://schemas.openxmlformats.org/officeDocument/2006/relationships/image" Target="../media/image117.png"/><Relationship Id="rId15" Type="http://schemas.microsoft.com/office/2007/relationships/hdphoto" Target="../media/hdphoto56.wdp"/><Relationship Id="rId10" Type="http://schemas.openxmlformats.org/officeDocument/2006/relationships/image" Target="../media/image120.png"/><Relationship Id="rId4" Type="http://schemas.openxmlformats.org/officeDocument/2006/relationships/image" Target="../media/image71.png"/><Relationship Id="rId9" Type="http://schemas.microsoft.com/office/2007/relationships/hdphoto" Target="../media/hdphoto53.wdp"/><Relationship Id="rId14" Type="http://schemas.openxmlformats.org/officeDocument/2006/relationships/image" Target="../media/image122.png"/></Relationships>
</file>

<file path=ppt/slides/_rels/slide25.xml.rels><?xml version="1.0" encoding="UTF-8" standalone="yes"?>
<Relationships xmlns="http://schemas.openxmlformats.org/package/2006/relationships"><Relationship Id="rId8" Type="http://schemas.openxmlformats.org/officeDocument/2006/relationships/image" Target="../media/image119.png"/><Relationship Id="rId13" Type="http://schemas.microsoft.com/office/2007/relationships/hdphoto" Target="../media/hdphoto54.wdp"/><Relationship Id="rId18" Type="http://schemas.openxmlformats.org/officeDocument/2006/relationships/image" Target="../media/image123.png"/><Relationship Id="rId3" Type="http://schemas.openxmlformats.org/officeDocument/2006/relationships/image" Target="../media/image116.png"/><Relationship Id="rId21" Type="http://schemas.microsoft.com/office/2007/relationships/hdphoto" Target="../media/hdphoto58.wdp"/><Relationship Id="rId7" Type="http://schemas.openxmlformats.org/officeDocument/2006/relationships/image" Target="../media/image118.png"/><Relationship Id="rId12" Type="http://schemas.openxmlformats.org/officeDocument/2006/relationships/image" Target="../media/image120.png"/><Relationship Id="rId17" Type="http://schemas.microsoft.com/office/2007/relationships/hdphoto" Target="../media/hdphoto30.wdp"/><Relationship Id="rId25" Type="http://schemas.microsoft.com/office/2007/relationships/hdphoto" Target="../media/hdphoto59.wdp"/><Relationship Id="rId2" Type="http://schemas.openxmlformats.org/officeDocument/2006/relationships/notesSlide" Target="../notesSlides/notesSlide25.xml"/><Relationship Id="rId16" Type="http://schemas.openxmlformats.org/officeDocument/2006/relationships/image" Target="../media/image80.png"/><Relationship Id="rId20" Type="http://schemas.openxmlformats.org/officeDocument/2006/relationships/image" Target="../media/image124.png"/><Relationship Id="rId1" Type="http://schemas.openxmlformats.org/officeDocument/2006/relationships/slideLayout" Target="../slideLayouts/slideLayout7.xml"/><Relationship Id="rId6" Type="http://schemas.microsoft.com/office/2007/relationships/hdphoto" Target="../media/hdphoto52.wdp"/><Relationship Id="rId11" Type="http://schemas.microsoft.com/office/2007/relationships/hdphoto" Target="../media/hdphoto56.wdp"/><Relationship Id="rId24" Type="http://schemas.openxmlformats.org/officeDocument/2006/relationships/image" Target="../media/image125.png"/><Relationship Id="rId5" Type="http://schemas.openxmlformats.org/officeDocument/2006/relationships/image" Target="../media/image117.png"/><Relationship Id="rId15" Type="http://schemas.microsoft.com/office/2007/relationships/hdphoto" Target="../media/hdphoto55.wdp"/><Relationship Id="rId23" Type="http://schemas.microsoft.com/office/2007/relationships/hdphoto" Target="../media/hdphoto27.wdp"/><Relationship Id="rId10" Type="http://schemas.openxmlformats.org/officeDocument/2006/relationships/image" Target="../media/image122.png"/><Relationship Id="rId19" Type="http://schemas.microsoft.com/office/2007/relationships/hdphoto" Target="../media/hdphoto57.wdp"/><Relationship Id="rId4" Type="http://schemas.openxmlformats.org/officeDocument/2006/relationships/image" Target="../media/image71.png"/><Relationship Id="rId9" Type="http://schemas.microsoft.com/office/2007/relationships/hdphoto" Target="../media/hdphoto53.wdp"/><Relationship Id="rId14" Type="http://schemas.openxmlformats.org/officeDocument/2006/relationships/image" Target="../media/image121.png"/><Relationship Id="rId22" Type="http://schemas.openxmlformats.org/officeDocument/2006/relationships/image" Target="../media/image76.png"/></Relationships>
</file>

<file path=ppt/slides/_rels/slide26.xml.rels><?xml version="1.0" encoding="UTF-8" standalone="yes"?>
<Relationships xmlns="http://schemas.openxmlformats.org/package/2006/relationships"><Relationship Id="rId13" Type="http://schemas.openxmlformats.org/officeDocument/2006/relationships/image" Target="../media/image70.png"/><Relationship Id="rId18" Type="http://schemas.microsoft.com/office/2007/relationships/hdphoto" Target="../media/hdphoto32.wdp"/><Relationship Id="rId26" Type="http://schemas.microsoft.com/office/2007/relationships/hdphoto" Target="../media/hdphoto28.wdp"/><Relationship Id="rId3" Type="http://schemas.openxmlformats.org/officeDocument/2006/relationships/image" Target="../media/image121.png"/><Relationship Id="rId21" Type="http://schemas.openxmlformats.org/officeDocument/2006/relationships/image" Target="../media/image128.png"/><Relationship Id="rId34" Type="http://schemas.microsoft.com/office/2007/relationships/hdphoto" Target="../media/hdphoto58.wdp"/><Relationship Id="rId7" Type="http://schemas.openxmlformats.org/officeDocument/2006/relationships/image" Target="../media/image105.png"/><Relationship Id="rId12" Type="http://schemas.openxmlformats.org/officeDocument/2006/relationships/image" Target="../media/image107.png"/><Relationship Id="rId17" Type="http://schemas.openxmlformats.org/officeDocument/2006/relationships/image" Target="../media/image82.png"/><Relationship Id="rId25" Type="http://schemas.openxmlformats.org/officeDocument/2006/relationships/image" Target="../media/image78.png"/><Relationship Id="rId33" Type="http://schemas.openxmlformats.org/officeDocument/2006/relationships/image" Target="../media/image124.png"/><Relationship Id="rId2" Type="http://schemas.openxmlformats.org/officeDocument/2006/relationships/notesSlide" Target="../notesSlides/notesSlide26.xml"/><Relationship Id="rId16" Type="http://schemas.microsoft.com/office/2007/relationships/hdphoto" Target="../media/hdphoto31.wdp"/><Relationship Id="rId20" Type="http://schemas.openxmlformats.org/officeDocument/2006/relationships/image" Target="../media/image127.jpeg"/><Relationship Id="rId29"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47.wdp"/><Relationship Id="rId11" Type="http://schemas.microsoft.com/office/2007/relationships/hdphoto" Target="../media/hdphoto46.wdp"/><Relationship Id="rId24" Type="http://schemas.microsoft.com/office/2007/relationships/hdphoto" Target="../media/hdphoto61.wdp"/><Relationship Id="rId32" Type="http://schemas.openxmlformats.org/officeDocument/2006/relationships/image" Target="../media/image130.png"/><Relationship Id="rId5" Type="http://schemas.openxmlformats.org/officeDocument/2006/relationships/image" Target="../media/image104.png"/><Relationship Id="rId15" Type="http://schemas.openxmlformats.org/officeDocument/2006/relationships/image" Target="../media/image81.png"/><Relationship Id="rId23" Type="http://schemas.openxmlformats.org/officeDocument/2006/relationships/image" Target="../media/image129.png"/><Relationship Id="rId28" Type="http://schemas.microsoft.com/office/2007/relationships/hdphoto" Target="../media/hdphoto29.wdp"/><Relationship Id="rId10" Type="http://schemas.openxmlformats.org/officeDocument/2006/relationships/image" Target="../media/image103.png"/><Relationship Id="rId19" Type="http://schemas.openxmlformats.org/officeDocument/2006/relationships/image" Target="../media/image126.png"/><Relationship Id="rId31" Type="http://schemas.microsoft.com/office/2007/relationships/hdphoto" Target="../media/hdphoto2.wdp"/><Relationship Id="rId4" Type="http://schemas.microsoft.com/office/2007/relationships/hdphoto" Target="../media/hdphoto55.wdp"/><Relationship Id="rId9" Type="http://schemas.openxmlformats.org/officeDocument/2006/relationships/image" Target="../media/image106.png"/><Relationship Id="rId14" Type="http://schemas.microsoft.com/office/2007/relationships/hdphoto" Target="../media/hdphoto22.wdp"/><Relationship Id="rId22" Type="http://schemas.microsoft.com/office/2007/relationships/hdphoto" Target="../media/hdphoto60.wdp"/><Relationship Id="rId27" Type="http://schemas.openxmlformats.org/officeDocument/2006/relationships/image" Target="../media/image79.png"/><Relationship Id="rId30" Type="http://schemas.openxmlformats.org/officeDocument/2006/relationships/image" Target="../media/image44.png"/><Relationship Id="rId8" Type="http://schemas.microsoft.com/office/2007/relationships/hdphoto" Target="../media/hdphoto48.wdp"/></Relationships>
</file>

<file path=ppt/slides/_rels/slide27.xml.rels><?xml version="1.0" encoding="UTF-8" standalone="yes"?>
<Relationships xmlns="http://schemas.openxmlformats.org/package/2006/relationships"><Relationship Id="rId8" Type="http://schemas.microsoft.com/office/2007/relationships/hdphoto" Target="../media/hdphoto55.wdp"/><Relationship Id="rId13" Type="http://schemas.openxmlformats.org/officeDocument/2006/relationships/image" Target="../media/image135.png"/><Relationship Id="rId3" Type="http://schemas.openxmlformats.org/officeDocument/2006/relationships/image" Target="../media/image131.png"/><Relationship Id="rId7" Type="http://schemas.openxmlformats.org/officeDocument/2006/relationships/image" Target="../media/image121.png"/><Relationship Id="rId12" Type="http://schemas.microsoft.com/office/2007/relationships/hdphoto" Target="../media/hdphoto61.wdp"/><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63.wdp"/><Relationship Id="rId11" Type="http://schemas.openxmlformats.org/officeDocument/2006/relationships/image" Target="../media/image134.png"/><Relationship Id="rId5" Type="http://schemas.openxmlformats.org/officeDocument/2006/relationships/image" Target="../media/image132.png"/><Relationship Id="rId15" Type="http://schemas.microsoft.com/office/2007/relationships/hdphoto" Target="../media/hdphoto2.wdp"/><Relationship Id="rId10" Type="http://schemas.microsoft.com/office/2007/relationships/hdphoto" Target="../media/hdphoto60.wdp"/><Relationship Id="rId4" Type="http://schemas.microsoft.com/office/2007/relationships/hdphoto" Target="../media/hdphoto62.wdp"/><Relationship Id="rId9" Type="http://schemas.openxmlformats.org/officeDocument/2006/relationships/image" Target="../media/image133.png"/><Relationship Id="rId1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microsoft.com/office/2007/relationships/hdphoto" Target="../media/hdphoto66.wdp"/><Relationship Id="rId13" Type="http://schemas.openxmlformats.org/officeDocument/2006/relationships/image" Target="../media/image12.png"/><Relationship Id="rId3" Type="http://schemas.openxmlformats.org/officeDocument/2006/relationships/image" Target="../media/image136.png"/><Relationship Id="rId7" Type="http://schemas.openxmlformats.org/officeDocument/2006/relationships/image" Target="../media/image138.png"/><Relationship Id="rId12" Type="http://schemas.microsoft.com/office/2007/relationships/hdphoto" Target="../media/hdphoto68.wdp"/><Relationship Id="rId2" Type="http://schemas.openxmlformats.org/officeDocument/2006/relationships/notesSlide" Target="../notesSlides/notesSlide28.xml"/><Relationship Id="rId16" Type="http://schemas.microsoft.com/office/2007/relationships/hdphoto" Target="../media/hdphoto55.wdp"/><Relationship Id="rId1" Type="http://schemas.openxmlformats.org/officeDocument/2006/relationships/slideLayout" Target="../slideLayouts/slideLayout7.xml"/><Relationship Id="rId6" Type="http://schemas.microsoft.com/office/2007/relationships/hdphoto" Target="../media/hdphoto65.wdp"/><Relationship Id="rId11" Type="http://schemas.openxmlformats.org/officeDocument/2006/relationships/image" Target="../media/image140.png"/><Relationship Id="rId5" Type="http://schemas.openxmlformats.org/officeDocument/2006/relationships/image" Target="../media/image137.png"/><Relationship Id="rId15" Type="http://schemas.openxmlformats.org/officeDocument/2006/relationships/image" Target="../media/image121.png"/><Relationship Id="rId10" Type="http://schemas.microsoft.com/office/2007/relationships/hdphoto" Target="../media/hdphoto67.wdp"/><Relationship Id="rId4" Type="http://schemas.microsoft.com/office/2007/relationships/hdphoto" Target="../media/hdphoto64.wdp"/><Relationship Id="rId9" Type="http://schemas.openxmlformats.org/officeDocument/2006/relationships/image" Target="../media/image139.png"/><Relationship Id="rId14" Type="http://schemas.openxmlformats.org/officeDocument/2006/relationships/image" Target="../media/image95.gif"/></Relationships>
</file>

<file path=ppt/slides/_rels/slide2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43.png"/><Relationship Id="rId18" Type="http://schemas.microsoft.com/office/2007/relationships/hdphoto" Target="../media/hdphoto71.wdp"/><Relationship Id="rId3" Type="http://schemas.openxmlformats.org/officeDocument/2006/relationships/image" Target="../media/image141.png"/><Relationship Id="rId21" Type="http://schemas.openxmlformats.org/officeDocument/2006/relationships/image" Target="../media/image121.png"/><Relationship Id="rId7" Type="http://schemas.microsoft.com/office/2007/relationships/hdphoto" Target="../media/hdphoto52.wdp"/><Relationship Id="rId12" Type="http://schemas.microsoft.com/office/2007/relationships/hdphoto" Target="../media/hdphoto70.wdp"/><Relationship Id="rId17" Type="http://schemas.openxmlformats.org/officeDocument/2006/relationships/image" Target="../media/image144.png"/><Relationship Id="rId2" Type="http://schemas.openxmlformats.org/officeDocument/2006/relationships/notesSlide" Target="../notesSlides/notesSlide29.xml"/><Relationship Id="rId16" Type="http://schemas.microsoft.com/office/2007/relationships/hdphoto" Target="../media/hdphoto68.wdp"/><Relationship Id="rId20" Type="http://schemas.microsoft.com/office/2007/relationships/hdphoto" Target="../media/hdphoto56.wdp"/><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42.png"/><Relationship Id="rId5" Type="http://schemas.openxmlformats.org/officeDocument/2006/relationships/image" Target="../media/image69.jpeg"/><Relationship Id="rId15" Type="http://schemas.openxmlformats.org/officeDocument/2006/relationships/image" Target="../media/image140.png"/><Relationship Id="rId10" Type="http://schemas.openxmlformats.org/officeDocument/2006/relationships/image" Target="../media/image118.png"/><Relationship Id="rId19" Type="http://schemas.openxmlformats.org/officeDocument/2006/relationships/image" Target="../media/image145.png"/><Relationship Id="rId4" Type="http://schemas.microsoft.com/office/2007/relationships/hdphoto" Target="../media/hdphoto69.wdp"/><Relationship Id="rId9" Type="http://schemas.microsoft.com/office/2007/relationships/hdphoto" Target="../media/hdphoto53.wdp"/><Relationship Id="rId14" Type="http://schemas.microsoft.com/office/2007/relationships/hdphoto" Target="../media/hdphoto54.wdp"/><Relationship Id="rId22" Type="http://schemas.microsoft.com/office/2007/relationships/hdphoto" Target="../media/hdphoto55.wd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png"/><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15.png"/><Relationship Id="rId4" Type="http://schemas.microsoft.com/office/2007/relationships/hdphoto" Target="../media/hdphoto55.wdp"/></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6.png"/><Relationship Id="rId7"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microsoft.com/office/2007/relationships/hdphoto" Target="../media/hdphoto72.wdp"/><Relationship Id="rId5" Type="http://schemas.openxmlformats.org/officeDocument/2006/relationships/image" Target="../media/image146.png"/><Relationship Id="rId10" Type="http://schemas.microsoft.com/office/2007/relationships/hdphoto" Target="../media/hdphoto2.wdp"/><Relationship Id="rId4" Type="http://schemas.microsoft.com/office/2007/relationships/hdphoto" Target="../media/hdphoto34.wdp"/><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microsoft.com/office/2007/relationships/hdphoto" Target="../media/hdphoto74.wdp"/><Relationship Id="rId13" Type="http://schemas.openxmlformats.org/officeDocument/2006/relationships/image" Target="../media/image77.png"/><Relationship Id="rId18" Type="http://schemas.openxmlformats.org/officeDocument/2006/relationships/image" Target="../media/image150.png"/><Relationship Id="rId3" Type="http://schemas.openxmlformats.org/officeDocument/2006/relationships/image" Target="../media/image69.jpeg"/><Relationship Id="rId21" Type="http://schemas.microsoft.com/office/2007/relationships/hdphoto" Target="../media/hdphoto77.wdp"/><Relationship Id="rId7" Type="http://schemas.openxmlformats.org/officeDocument/2006/relationships/image" Target="../media/image148.png"/><Relationship Id="rId12" Type="http://schemas.microsoft.com/office/2007/relationships/hdphoto" Target="../media/hdphoto75.wdp"/><Relationship Id="rId17" Type="http://schemas.openxmlformats.org/officeDocument/2006/relationships/image" Target="../media/image12.png"/><Relationship Id="rId2" Type="http://schemas.openxmlformats.org/officeDocument/2006/relationships/notesSlide" Target="../notesSlides/notesSlide32.xml"/><Relationship Id="rId16" Type="http://schemas.microsoft.com/office/2007/relationships/hdphoto" Target="../media/hdphoto2.wdp"/><Relationship Id="rId20" Type="http://schemas.openxmlformats.org/officeDocument/2006/relationships/image" Target="../media/image151.png"/><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149.png"/><Relationship Id="rId5" Type="http://schemas.microsoft.com/office/2007/relationships/hdphoto" Target="../media/hdphoto73.wdp"/><Relationship Id="rId15" Type="http://schemas.openxmlformats.org/officeDocument/2006/relationships/image" Target="../media/image44.png"/><Relationship Id="rId23" Type="http://schemas.microsoft.com/office/2007/relationships/hdphoto" Target="../media/hdphoto78.wdp"/><Relationship Id="rId10" Type="http://schemas.microsoft.com/office/2007/relationships/hdphoto" Target="../media/hdphoto8.wdp"/><Relationship Id="rId19" Type="http://schemas.microsoft.com/office/2007/relationships/hdphoto" Target="../media/hdphoto76.wdp"/><Relationship Id="rId4" Type="http://schemas.openxmlformats.org/officeDocument/2006/relationships/image" Target="../media/image147.png"/><Relationship Id="rId9" Type="http://schemas.openxmlformats.org/officeDocument/2006/relationships/image" Target="../media/image115.png"/><Relationship Id="rId14" Type="http://schemas.microsoft.com/office/2007/relationships/hdphoto" Target="../media/hdphoto18.wdp"/><Relationship Id="rId22" Type="http://schemas.openxmlformats.org/officeDocument/2006/relationships/image" Target="../media/image152.png"/></Relationships>
</file>

<file path=ppt/slides/_rels/slide3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microsoft.com/office/2007/relationships/hdphoto" Target="../media/hdphoto78.wdp"/><Relationship Id="rId4" Type="http://schemas.openxmlformats.org/officeDocument/2006/relationships/image" Target="../media/image154.png"/></Relationships>
</file>

<file path=ppt/slides/_rels/slide34.xml.rels><?xml version="1.0" encoding="UTF-8" standalone="yes"?>
<Relationships xmlns="http://schemas.openxmlformats.org/package/2006/relationships"><Relationship Id="rId8" Type="http://schemas.openxmlformats.org/officeDocument/2006/relationships/image" Target="../media/image158.png"/><Relationship Id="rId13" Type="http://schemas.microsoft.com/office/2007/relationships/hdphoto" Target="../media/hdphoto83.wdp"/><Relationship Id="rId18" Type="http://schemas.openxmlformats.org/officeDocument/2006/relationships/image" Target="../media/image151.png"/><Relationship Id="rId3" Type="http://schemas.openxmlformats.org/officeDocument/2006/relationships/image" Target="../media/image155.jpeg"/><Relationship Id="rId7" Type="http://schemas.microsoft.com/office/2007/relationships/hdphoto" Target="../media/hdphoto80.wdp"/><Relationship Id="rId12" Type="http://schemas.openxmlformats.org/officeDocument/2006/relationships/image" Target="../media/image160.png"/><Relationship Id="rId17" Type="http://schemas.microsoft.com/office/2007/relationships/hdphoto" Target="../media/hdphoto78.wdp"/><Relationship Id="rId2" Type="http://schemas.openxmlformats.org/officeDocument/2006/relationships/notesSlide" Target="../notesSlides/notesSlide34.xml"/><Relationship Id="rId16"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7.png"/><Relationship Id="rId11" Type="http://schemas.microsoft.com/office/2007/relationships/hdphoto" Target="../media/hdphoto82.wdp"/><Relationship Id="rId5" Type="http://schemas.microsoft.com/office/2007/relationships/hdphoto" Target="../media/hdphoto79.wdp"/><Relationship Id="rId15" Type="http://schemas.microsoft.com/office/2007/relationships/hdphoto" Target="../media/hdphoto84.wdp"/><Relationship Id="rId10" Type="http://schemas.openxmlformats.org/officeDocument/2006/relationships/image" Target="../media/image159.png"/><Relationship Id="rId19" Type="http://schemas.microsoft.com/office/2007/relationships/hdphoto" Target="../media/hdphoto77.wdp"/><Relationship Id="rId4" Type="http://schemas.openxmlformats.org/officeDocument/2006/relationships/image" Target="../media/image156.png"/><Relationship Id="rId9" Type="http://schemas.microsoft.com/office/2007/relationships/hdphoto" Target="../media/hdphoto81.wdp"/><Relationship Id="rId14" Type="http://schemas.openxmlformats.org/officeDocument/2006/relationships/image" Target="../media/image161.png"/></Relationships>
</file>

<file path=ppt/slides/_rels/slide35.xml.rels><?xml version="1.0" encoding="UTF-8" standalone="yes"?>
<Relationships xmlns="http://schemas.openxmlformats.org/package/2006/relationships"><Relationship Id="rId8" Type="http://schemas.openxmlformats.org/officeDocument/2006/relationships/image" Target="../media/image158.png"/><Relationship Id="rId13" Type="http://schemas.microsoft.com/office/2007/relationships/hdphoto" Target="../media/hdphoto83.wdp"/><Relationship Id="rId18" Type="http://schemas.openxmlformats.org/officeDocument/2006/relationships/image" Target="../media/image166.png"/><Relationship Id="rId3" Type="http://schemas.openxmlformats.org/officeDocument/2006/relationships/image" Target="../media/image155.jpeg"/><Relationship Id="rId21" Type="http://schemas.microsoft.com/office/2007/relationships/hdphoto" Target="../media/hdphoto68.wdp"/><Relationship Id="rId7" Type="http://schemas.microsoft.com/office/2007/relationships/hdphoto" Target="../media/hdphoto80.wdp"/><Relationship Id="rId12" Type="http://schemas.openxmlformats.org/officeDocument/2006/relationships/image" Target="../media/image164.png"/><Relationship Id="rId17" Type="http://schemas.microsoft.com/office/2007/relationships/hdphoto" Target="../media/hdphoto78.wdp"/><Relationship Id="rId2" Type="http://schemas.openxmlformats.org/officeDocument/2006/relationships/notesSlide" Target="../notesSlides/notesSlide35.xml"/><Relationship Id="rId16" Type="http://schemas.openxmlformats.org/officeDocument/2006/relationships/image" Target="../media/image154.png"/><Relationship Id="rId20"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62.png"/><Relationship Id="rId11" Type="http://schemas.microsoft.com/office/2007/relationships/hdphoto" Target="../media/hdphoto82.wdp"/><Relationship Id="rId5" Type="http://schemas.microsoft.com/office/2007/relationships/hdphoto" Target="../media/hdphoto79.wdp"/><Relationship Id="rId15" Type="http://schemas.microsoft.com/office/2007/relationships/hdphoto" Target="../media/hdphoto84.wdp"/><Relationship Id="rId23" Type="http://schemas.microsoft.com/office/2007/relationships/hdphoto" Target="../media/hdphoto77.wdp"/><Relationship Id="rId10" Type="http://schemas.openxmlformats.org/officeDocument/2006/relationships/image" Target="../media/image163.png"/><Relationship Id="rId19" Type="http://schemas.microsoft.com/office/2007/relationships/hdphoto" Target="../media/hdphoto85.wdp"/><Relationship Id="rId4" Type="http://schemas.openxmlformats.org/officeDocument/2006/relationships/image" Target="../media/image156.png"/><Relationship Id="rId9" Type="http://schemas.microsoft.com/office/2007/relationships/hdphoto" Target="../media/hdphoto81.wdp"/><Relationship Id="rId14" Type="http://schemas.openxmlformats.org/officeDocument/2006/relationships/image" Target="../media/image165.png"/><Relationship Id="rId22" Type="http://schemas.openxmlformats.org/officeDocument/2006/relationships/image" Target="../media/image151.png"/></Relationships>
</file>

<file path=ppt/slides/_rels/slide36.xml.rels><?xml version="1.0" encoding="UTF-8" standalone="yes"?>
<Relationships xmlns="http://schemas.openxmlformats.org/package/2006/relationships"><Relationship Id="rId8" Type="http://schemas.microsoft.com/office/2007/relationships/hdphoto" Target="../media/hdphoto74.wdp"/><Relationship Id="rId13" Type="http://schemas.openxmlformats.org/officeDocument/2006/relationships/image" Target="../media/image44.png"/><Relationship Id="rId18" Type="http://schemas.openxmlformats.org/officeDocument/2006/relationships/image" Target="../media/image168.png"/><Relationship Id="rId26" Type="http://schemas.openxmlformats.org/officeDocument/2006/relationships/image" Target="../media/image158.png"/><Relationship Id="rId3" Type="http://schemas.openxmlformats.org/officeDocument/2006/relationships/image" Target="../media/image69.jpeg"/><Relationship Id="rId21" Type="http://schemas.microsoft.com/office/2007/relationships/hdphoto" Target="../media/hdphoto86.wdp"/><Relationship Id="rId7" Type="http://schemas.openxmlformats.org/officeDocument/2006/relationships/image" Target="../media/image148.png"/><Relationship Id="rId12" Type="http://schemas.microsoft.com/office/2007/relationships/hdphoto" Target="../media/hdphoto18.wdp"/><Relationship Id="rId17" Type="http://schemas.microsoft.com/office/2007/relationships/hdphoto" Target="../media/hdphoto55.wdp"/><Relationship Id="rId25" Type="http://schemas.microsoft.com/office/2007/relationships/hdphoto" Target="../media/hdphoto80.wdp"/><Relationship Id="rId2" Type="http://schemas.openxmlformats.org/officeDocument/2006/relationships/notesSlide" Target="../notesSlides/notesSlide36.xml"/><Relationship Id="rId16" Type="http://schemas.openxmlformats.org/officeDocument/2006/relationships/image" Target="../media/image167.png"/><Relationship Id="rId20" Type="http://schemas.openxmlformats.org/officeDocument/2006/relationships/image" Target="../media/image169.png"/><Relationship Id="rId29" Type="http://schemas.microsoft.com/office/2007/relationships/hdphoto" Target="../media/hdphoto78.wdp"/><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7.png"/><Relationship Id="rId24" Type="http://schemas.openxmlformats.org/officeDocument/2006/relationships/image" Target="../media/image157.png"/><Relationship Id="rId5" Type="http://schemas.microsoft.com/office/2007/relationships/hdphoto" Target="../media/hdphoto73.wdp"/><Relationship Id="rId15" Type="http://schemas.openxmlformats.org/officeDocument/2006/relationships/image" Target="../media/image12.png"/><Relationship Id="rId23" Type="http://schemas.microsoft.com/office/2007/relationships/hdphoto" Target="../media/hdphoto68.wdp"/><Relationship Id="rId28" Type="http://schemas.openxmlformats.org/officeDocument/2006/relationships/image" Target="../media/image170.png"/><Relationship Id="rId10" Type="http://schemas.microsoft.com/office/2007/relationships/hdphoto" Target="../media/hdphoto75.wdp"/><Relationship Id="rId19" Type="http://schemas.microsoft.com/office/2007/relationships/hdphoto" Target="../media/hdphoto8.wdp"/><Relationship Id="rId4" Type="http://schemas.openxmlformats.org/officeDocument/2006/relationships/image" Target="../media/image147.png"/><Relationship Id="rId9" Type="http://schemas.openxmlformats.org/officeDocument/2006/relationships/image" Target="../media/image149.png"/><Relationship Id="rId14" Type="http://schemas.microsoft.com/office/2007/relationships/hdphoto" Target="../media/hdphoto2.wdp"/><Relationship Id="rId22" Type="http://schemas.openxmlformats.org/officeDocument/2006/relationships/image" Target="../media/image140.png"/><Relationship Id="rId27" Type="http://schemas.microsoft.com/office/2007/relationships/hdphoto" Target="../media/hdphoto81.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3.png"/><Relationship Id="rId18" Type="http://schemas.microsoft.com/office/2007/relationships/hdphoto" Target="../media/hdphoto7.wdp"/><Relationship Id="rId26" Type="http://schemas.openxmlformats.org/officeDocument/2006/relationships/image" Target="../media/image33.jpeg"/><Relationship Id="rId3" Type="http://schemas.openxmlformats.org/officeDocument/2006/relationships/image" Target="../media/image6.png"/><Relationship Id="rId21" Type="http://schemas.openxmlformats.org/officeDocument/2006/relationships/image" Target="../media/image29.jpeg"/><Relationship Id="rId7" Type="http://schemas.openxmlformats.org/officeDocument/2006/relationships/image" Target="../media/image11.png"/><Relationship Id="rId12" Type="http://schemas.openxmlformats.org/officeDocument/2006/relationships/image" Target="../media/image22.png"/><Relationship Id="rId17" Type="http://schemas.openxmlformats.org/officeDocument/2006/relationships/image" Target="../media/image26.png"/><Relationship Id="rId25" Type="http://schemas.openxmlformats.org/officeDocument/2006/relationships/image" Target="../media/image32.jpeg"/><Relationship Id="rId2" Type="http://schemas.openxmlformats.org/officeDocument/2006/relationships/notesSlide" Target="../notesSlides/notesSlide4.xml"/><Relationship Id="rId16" Type="http://schemas.openxmlformats.org/officeDocument/2006/relationships/image" Target="../media/image25.jpeg"/><Relationship Id="rId20"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2.wdp"/><Relationship Id="rId24" Type="http://schemas.openxmlformats.org/officeDocument/2006/relationships/image" Target="../media/image31.jpeg"/><Relationship Id="rId5" Type="http://schemas.openxmlformats.org/officeDocument/2006/relationships/image" Target="../media/image9.png"/><Relationship Id="rId15" Type="http://schemas.openxmlformats.org/officeDocument/2006/relationships/image" Target="../media/image24.jpeg"/><Relationship Id="rId23" Type="http://schemas.openxmlformats.org/officeDocument/2006/relationships/image" Target="../media/image30.jpeg"/><Relationship Id="rId10" Type="http://schemas.openxmlformats.org/officeDocument/2006/relationships/image" Target="../media/image15.png"/><Relationship Id="rId19" Type="http://schemas.openxmlformats.org/officeDocument/2006/relationships/image" Target="../media/image27.jpeg"/><Relationship Id="rId4" Type="http://schemas.openxmlformats.org/officeDocument/2006/relationships/image" Target="../media/image8.png"/><Relationship Id="rId9" Type="http://schemas.openxmlformats.org/officeDocument/2006/relationships/image" Target="../media/image14.png"/><Relationship Id="rId14" Type="http://schemas.microsoft.com/office/2007/relationships/hdphoto" Target="../media/hdphoto6.wdp"/><Relationship Id="rId22"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jpe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48.jpeg"/><Relationship Id="rId17" Type="http://schemas.openxmlformats.org/officeDocument/2006/relationships/image" Target="../media/image53.png"/><Relationship Id="rId2" Type="http://schemas.openxmlformats.org/officeDocument/2006/relationships/notesSlide" Target="../notesSlides/notesSlide8.xml"/><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7.jpeg"/><Relationship Id="rId5" Type="http://schemas.microsoft.com/office/2007/relationships/hdphoto" Target="../media/hdphoto2.wdp"/><Relationship Id="rId15" Type="http://schemas.openxmlformats.org/officeDocument/2006/relationships/image" Target="../media/image51.png"/><Relationship Id="rId10" Type="http://schemas.microsoft.com/office/2007/relationships/hdphoto" Target="../media/hdphoto3.wdp"/><Relationship Id="rId4" Type="http://schemas.openxmlformats.org/officeDocument/2006/relationships/image" Target="../media/image44.png"/><Relationship Id="rId9" Type="http://schemas.openxmlformats.org/officeDocument/2006/relationships/image" Target="../media/image17.png"/><Relationship Id="rId1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4.png"/><Relationship Id="rId7" Type="http://schemas.microsoft.com/office/2007/relationships/hdphoto" Target="../media/hdphoto13.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12.wdp"/><Relationship Id="rId4" Type="http://schemas.openxmlformats.org/officeDocument/2006/relationships/image" Target="../media/image55.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30B772A-A3FF-4442-975A-47E2317790B6}"/>
              </a:ext>
            </a:extLst>
          </p:cNvPr>
          <p:cNvPicPr>
            <a:picLocks noChangeAspect="1"/>
          </p:cNvPicPr>
          <p:nvPr/>
        </p:nvPicPr>
        <p:blipFill rotWithShape="1">
          <a:blip r:embed="rId3"/>
          <a:srcRect r="3583"/>
          <a:stretch/>
        </p:blipFill>
        <p:spPr>
          <a:xfrm>
            <a:off x="0" y="-1"/>
            <a:ext cx="12192000" cy="6858001"/>
          </a:xfrm>
          <a:prstGeom prst="rect">
            <a:avLst/>
          </a:prstGeom>
        </p:spPr>
      </p:pic>
      <p:sp>
        <p:nvSpPr>
          <p:cNvPr id="4" name="Ellipse 5">
            <a:extLst>
              <a:ext uri="{FF2B5EF4-FFF2-40B4-BE49-F238E27FC236}">
                <a16:creationId xmlns:a16="http://schemas.microsoft.com/office/drawing/2014/main" id="{BD9921CA-9043-424E-9F2C-A1E3FC0189B4}"/>
              </a:ext>
            </a:extLst>
          </p:cNvPr>
          <p:cNvSpPr/>
          <p:nvPr/>
        </p:nvSpPr>
        <p:spPr>
          <a:xfrm>
            <a:off x="5529617" y="-782010"/>
            <a:ext cx="6930930" cy="8281988"/>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5" name="Rettangolo 12">
            <a:extLst>
              <a:ext uri="{FF2B5EF4-FFF2-40B4-BE49-F238E27FC236}">
                <a16:creationId xmlns:a16="http://schemas.microsoft.com/office/drawing/2014/main" id="{3F2ADABA-B199-4F2D-83C7-24A6D0D8AF24}"/>
              </a:ext>
            </a:extLst>
          </p:cNvPr>
          <p:cNvSpPr/>
          <p:nvPr/>
        </p:nvSpPr>
        <p:spPr>
          <a:xfrm>
            <a:off x="1" y="5811303"/>
            <a:ext cx="12192000" cy="1046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12" name="Picture 7">
            <a:extLst>
              <a:ext uri="{FF2B5EF4-FFF2-40B4-BE49-F238E27FC236}">
                <a16:creationId xmlns:a16="http://schemas.microsoft.com/office/drawing/2014/main" id="{46F78B5D-688A-439D-9CC6-2972CAB8E365}"/>
              </a:ext>
            </a:extLst>
          </p:cNvPr>
          <p:cNvPicPr>
            <a:picLocks noChangeAspect="1"/>
          </p:cNvPicPr>
          <p:nvPr/>
        </p:nvPicPr>
        <p:blipFill>
          <a:blip r:embed="rId4" cstate="print"/>
          <a:stretch>
            <a:fillRect/>
          </a:stretch>
        </p:blipFill>
        <p:spPr>
          <a:xfrm>
            <a:off x="2904966" y="5811303"/>
            <a:ext cx="4313047" cy="1024349"/>
          </a:xfrm>
          <a:prstGeom prst="rect">
            <a:avLst/>
          </a:prstGeom>
        </p:spPr>
      </p:pic>
      <p:sp>
        <p:nvSpPr>
          <p:cNvPr id="13" name="Title 1">
            <a:extLst>
              <a:ext uri="{FF2B5EF4-FFF2-40B4-BE49-F238E27FC236}">
                <a16:creationId xmlns:a16="http://schemas.microsoft.com/office/drawing/2014/main" id="{ADF97A1A-4C8D-40B0-8BD6-1740FF99D462}"/>
              </a:ext>
            </a:extLst>
          </p:cNvPr>
          <p:cNvSpPr txBox="1">
            <a:spLocks/>
          </p:cNvSpPr>
          <p:nvPr/>
        </p:nvSpPr>
        <p:spPr>
          <a:xfrm>
            <a:off x="5794682" y="3808945"/>
            <a:ext cx="6400800" cy="9371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5">
                    <a:lumMod val="75000"/>
                  </a:schemeClr>
                </a:solidFill>
                <a:latin typeface="+mn-lt"/>
              </a:rPr>
              <a:t>BİYOSFER İÇİN HUMUS</a:t>
            </a:r>
          </a:p>
        </p:txBody>
      </p:sp>
      <p:pic>
        <p:nvPicPr>
          <p:cNvPr id="7" name="Picture 8">
            <a:extLst>
              <a:ext uri="{FF2B5EF4-FFF2-40B4-BE49-F238E27FC236}">
                <a16:creationId xmlns:a16="http://schemas.microsoft.com/office/drawing/2014/main" id="{204C91C5-E0EF-4EF2-93F6-203BA76B5D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8597" y="5990087"/>
            <a:ext cx="715644" cy="79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ubtitle 2">
            <a:extLst>
              <a:ext uri="{FF2B5EF4-FFF2-40B4-BE49-F238E27FC236}">
                <a16:creationId xmlns:a16="http://schemas.microsoft.com/office/drawing/2014/main" id="{59A22545-EE85-4560-B2C1-2323D20A0CA7}"/>
              </a:ext>
            </a:extLst>
          </p:cNvPr>
          <p:cNvSpPr txBox="1">
            <a:spLocks/>
          </p:cNvSpPr>
          <p:nvPr/>
        </p:nvSpPr>
        <p:spPr>
          <a:xfrm>
            <a:off x="6557011" y="4582343"/>
            <a:ext cx="4907839" cy="9371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3200" b="1" dirty="0" err="1">
                <a:solidFill>
                  <a:schemeClr val="tx1">
                    <a:lumMod val="65000"/>
                    <a:lumOff val="35000"/>
                  </a:schemeClr>
                </a:solidFill>
              </a:rPr>
              <a:t>İklim</a:t>
            </a:r>
            <a:r>
              <a:rPr lang="de-DE" sz="3200" b="1" dirty="0">
                <a:solidFill>
                  <a:schemeClr val="tx1">
                    <a:lumMod val="65000"/>
                    <a:lumOff val="35000"/>
                  </a:schemeClr>
                </a:solidFill>
              </a:rPr>
              <a:t> </a:t>
            </a:r>
            <a:r>
              <a:rPr lang="de-DE" sz="3200" b="1" dirty="0" err="1">
                <a:solidFill>
                  <a:schemeClr val="tx1">
                    <a:lumMod val="65000"/>
                    <a:lumOff val="35000"/>
                  </a:schemeClr>
                </a:solidFill>
              </a:rPr>
              <a:t>için</a:t>
            </a:r>
            <a:r>
              <a:rPr lang="de-DE" sz="3200" b="1" dirty="0">
                <a:solidFill>
                  <a:schemeClr val="tx1">
                    <a:lumMod val="65000"/>
                    <a:lumOff val="35000"/>
                  </a:schemeClr>
                </a:solidFill>
              </a:rPr>
              <a:t> </a:t>
            </a:r>
            <a:r>
              <a:rPr lang="de-DE" sz="3200" b="1" dirty="0" err="1">
                <a:solidFill>
                  <a:schemeClr val="tx1">
                    <a:lumMod val="65000"/>
                    <a:lumOff val="35000"/>
                  </a:schemeClr>
                </a:solidFill>
              </a:rPr>
              <a:t>bir</a:t>
            </a:r>
            <a:r>
              <a:rPr lang="de-DE" sz="3200" b="1" dirty="0">
                <a:solidFill>
                  <a:schemeClr val="tx1">
                    <a:lumMod val="65000"/>
                    <a:lumOff val="35000"/>
                  </a:schemeClr>
                </a:solidFill>
              </a:rPr>
              <a:t> </a:t>
            </a:r>
            <a:r>
              <a:rPr lang="de-DE" sz="3200" b="1" dirty="0" err="1">
                <a:solidFill>
                  <a:schemeClr val="tx1">
                    <a:lumMod val="65000"/>
                    <a:lumOff val="35000"/>
                  </a:schemeClr>
                </a:solidFill>
              </a:rPr>
              <a:t>çevre</a:t>
            </a:r>
            <a:r>
              <a:rPr lang="de-DE" sz="3200" b="1" dirty="0">
                <a:solidFill>
                  <a:schemeClr val="tx1">
                    <a:lumMod val="65000"/>
                    <a:lumOff val="35000"/>
                  </a:schemeClr>
                </a:solidFill>
              </a:rPr>
              <a:t> </a:t>
            </a:r>
            <a:r>
              <a:rPr lang="de-DE" sz="3200" b="1" dirty="0" err="1">
                <a:solidFill>
                  <a:schemeClr val="tx1">
                    <a:lumMod val="65000"/>
                    <a:lumOff val="35000"/>
                  </a:schemeClr>
                </a:solidFill>
              </a:rPr>
              <a:t>eğitimi</a:t>
            </a:r>
            <a:r>
              <a:rPr lang="de-DE" sz="3200" b="1" dirty="0">
                <a:solidFill>
                  <a:schemeClr val="tx1">
                    <a:lumMod val="65000"/>
                    <a:lumOff val="35000"/>
                  </a:schemeClr>
                </a:solidFill>
              </a:rPr>
              <a:t> </a:t>
            </a:r>
            <a:r>
              <a:rPr lang="de-DE" sz="3200" b="1" dirty="0" err="1">
                <a:solidFill>
                  <a:schemeClr val="tx1">
                    <a:lumMod val="65000"/>
                    <a:lumOff val="35000"/>
                  </a:schemeClr>
                </a:solidFill>
              </a:rPr>
              <a:t>projesi</a:t>
            </a:r>
            <a:r>
              <a:rPr lang="tr-TR" sz="3200" b="1" dirty="0">
                <a:solidFill>
                  <a:schemeClr val="tx1">
                    <a:lumMod val="65000"/>
                    <a:lumOff val="35000"/>
                  </a:schemeClr>
                </a:solidFill>
              </a:rPr>
              <a:t>.</a:t>
            </a:r>
            <a:endParaRPr lang="de-DE" sz="3200" b="1" dirty="0">
              <a:solidFill>
                <a:schemeClr val="tx1">
                  <a:lumMod val="65000"/>
                  <a:lumOff val="35000"/>
                </a:schemeClr>
              </a:solidFill>
            </a:endParaRPr>
          </a:p>
          <a:p>
            <a:endParaRPr lang="en-US" b="1" dirty="0">
              <a:solidFill>
                <a:schemeClr val="tx1">
                  <a:lumMod val="65000"/>
                  <a:lumOff val="35000"/>
                </a:schemeClr>
              </a:solidFill>
            </a:endParaRPr>
          </a:p>
        </p:txBody>
      </p:sp>
      <p:pic>
        <p:nvPicPr>
          <p:cNvPr id="8" name="Obraz 7">
            <a:extLst>
              <a:ext uri="{FF2B5EF4-FFF2-40B4-BE49-F238E27FC236}">
                <a16:creationId xmlns:a16="http://schemas.microsoft.com/office/drawing/2014/main" id="{A70D7860-3691-4B2F-9874-C8B4283C8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7641" y="498860"/>
            <a:ext cx="3346577" cy="2910838"/>
          </a:xfrm>
          <a:prstGeom prst="rect">
            <a:avLst/>
          </a:prstGeom>
        </p:spPr>
      </p:pic>
      <p:pic>
        <p:nvPicPr>
          <p:cNvPr id="6" name="Picture 9">
            <a:extLst>
              <a:ext uri="{FF2B5EF4-FFF2-40B4-BE49-F238E27FC236}">
                <a16:creationId xmlns:a16="http://schemas.microsoft.com/office/drawing/2014/main" id="{14A86251-F404-4CAF-A92C-049712472AD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3892" y="5868391"/>
            <a:ext cx="922023" cy="91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706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E07DD01F-7DB3-4FC7-8E7A-541D63A77EBC}"/>
              </a:ext>
            </a:extLst>
          </p:cNvPr>
          <p:cNvPicPr>
            <a:picLocks noChangeAspect="1"/>
          </p:cNvPicPr>
          <p:nvPr/>
        </p:nvPicPr>
        <p:blipFill rotWithShape="1">
          <a:blip r:embed="rId3"/>
          <a:srcRect b="33366"/>
          <a:stretch/>
        </p:blipFill>
        <p:spPr>
          <a:xfrm>
            <a:off x="4948320" y="320206"/>
            <a:ext cx="4540177" cy="4252092"/>
          </a:xfrm>
          <a:prstGeom prst="rect">
            <a:avLst/>
          </a:prstGeom>
        </p:spPr>
      </p:pic>
      <p:pic>
        <p:nvPicPr>
          <p:cNvPr id="10" name="Obraz 9">
            <a:extLst>
              <a:ext uri="{FF2B5EF4-FFF2-40B4-BE49-F238E27FC236}">
                <a16:creationId xmlns:a16="http://schemas.microsoft.com/office/drawing/2014/main" id="{414B34B4-F761-42D6-87B7-B0FC1179BEB8}"/>
              </a:ext>
            </a:extLst>
          </p:cNvPr>
          <p:cNvPicPr>
            <a:picLocks noChangeAspect="1"/>
          </p:cNvPicPr>
          <p:nvPr/>
        </p:nvPicPr>
        <p:blipFill>
          <a:blip r:embed="rId4"/>
          <a:stretch>
            <a:fillRect/>
          </a:stretch>
        </p:blipFill>
        <p:spPr>
          <a:xfrm>
            <a:off x="-44583" y="5212838"/>
            <a:ext cx="902286" cy="591363"/>
          </a:xfrm>
          <a:prstGeom prst="rect">
            <a:avLst/>
          </a:prstGeom>
        </p:spPr>
      </p:pic>
      <p:pic>
        <p:nvPicPr>
          <p:cNvPr id="31" name="Obraz 30">
            <a:extLst>
              <a:ext uri="{FF2B5EF4-FFF2-40B4-BE49-F238E27FC236}">
                <a16:creationId xmlns:a16="http://schemas.microsoft.com/office/drawing/2014/main" id="{F15DF670-0282-44BE-BA40-07DA1937DA6D}"/>
              </a:ext>
            </a:extLst>
          </p:cNvPr>
          <p:cNvPicPr>
            <a:picLocks noChangeAspect="1"/>
          </p:cNvPicPr>
          <p:nvPr/>
        </p:nvPicPr>
        <p:blipFill>
          <a:blip r:embed="rId4"/>
          <a:stretch>
            <a:fillRect/>
          </a:stretch>
        </p:blipFill>
        <p:spPr>
          <a:xfrm>
            <a:off x="4783254" y="5225444"/>
            <a:ext cx="902286" cy="591363"/>
          </a:xfrm>
          <a:prstGeom prst="rect">
            <a:avLst/>
          </a:prstGeom>
        </p:spPr>
      </p:pic>
      <p:pic>
        <p:nvPicPr>
          <p:cNvPr id="33" name="Obraz 32">
            <a:extLst>
              <a:ext uri="{FF2B5EF4-FFF2-40B4-BE49-F238E27FC236}">
                <a16:creationId xmlns:a16="http://schemas.microsoft.com/office/drawing/2014/main" id="{0F5EA772-28F0-42C1-92F1-7B99610B1F33}"/>
              </a:ext>
            </a:extLst>
          </p:cNvPr>
          <p:cNvPicPr>
            <a:picLocks noChangeAspect="1"/>
          </p:cNvPicPr>
          <p:nvPr/>
        </p:nvPicPr>
        <p:blipFill>
          <a:blip r:embed="rId4"/>
          <a:stretch>
            <a:fillRect/>
          </a:stretch>
        </p:blipFill>
        <p:spPr>
          <a:xfrm>
            <a:off x="3997712" y="5169503"/>
            <a:ext cx="902286" cy="591363"/>
          </a:xfrm>
          <a:prstGeom prst="rect">
            <a:avLst/>
          </a:prstGeom>
        </p:spPr>
      </p:pic>
      <p:grpSp>
        <p:nvGrpSpPr>
          <p:cNvPr id="2" name="Grupa 1">
            <a:extLst>
              <a:ext uri="{FF2B5EF4-FFF2-40B4-BE49-F238E27FC236}">
                <a16:creationId xmlns:a16="http://schemas.microsoft.com/office/drawing/2014/main" id="{83C3EDDD-CD39-4AD1-99EC-352CB4C678F5}"/>
              </a:ext>
            </a:extLst>
          </p:cNvPr>
          <p:cNvGrpSpPr/>
          <p:nvPr/>
        </p:nvGrpSpPr>
        <p:grpSpPr>
          <a:xfrm>
            <a:off x="-59382" y="4172458"/>
            <a:ext cx="12332674" cy="1787034"/>
            <a:chOff x="-54862" y="5287177"/>
            <a:chExt cx="12332674" cy="1787034"/>
          </a:xfrm>
        </p:grpSpPr>
        <p:sp>
          <p:nvSpPr>
            <p:cNvPr id="4" name="Rectangle 4">
              <a:extLst>
                <a:ext uri="{FF2B5EF4-FFF2-40B4-BE49-F238E27FC236}">
                  <a16:creationId xmlns:a16="http://schemas.microsoft.com/office/drawing/2014/main" id="{ED7469AB-B2F0-43F2-886E-EF208A629F39}"/>
                </a:ext>
              </a:extLst>
            </p:cNvPr>
            <p:cNvSpPr/>
            <p:nvPr/>
          </p:nvSpPr>
          <p:spPr>
            <a:xfrm>
              <a:off x="0" y="5638800"/>
              <a:ext cx="12192000" cy="1384924"/>
            </a:xfrm>
            <a:prstGeom prst="rect">
              <a:avLst/>
            </a:prstGeom>
            <a:blipFill dpi="0" rotWithShape="1">
              <a:blip r:embed="rId5" cstate="print">
                <a:alphaModFix amt="48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sp>
          <p:nvSpPr>
            <p:cNvPr id="5" name="Rectangle 4">
              <a:extLst>
                <a:ext uri="{FF2B5EF4-FFF2-40B4-BE49-F238E27FC236}">
                  <a16:creationId xmlns:a16="http://schemas.microsoft.com/office/drawing/2014/main" id="{A56E5D70-7657-4A63-ACCB-9C2F0854C0FB}"/>
                </a:ext>
              </a:extLst>
            </p:cNvPr>
            <p:cNvSpPr/>
            <p:nvPr/>
          </p:nvSpPr>
          <p:spPr>
            <a:xfrm>
              <a:off x="-9744" y="5638800"/>
              <a:ext cx="12201744" cy="1384924"/>
            </a:xfrm>
            <a:prstGeom prst="rect">
              <a:avLst/>
            </a:prstGeom>
            <a:blipFill dpi="0" rotWithShape="1">
              <a:blip r:embed="rId5" cstate="print">
                <a:alphaModFix amt="48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sp>
          <p:nvSpPr>
            <p:cNvPr id="6" name="Rectangle 4">
              <a:extLst>
                <a:ext uri="{FF2B5EF4-FFF2-40B4-BE49-F238E27FC236}">
                  <a16:creationId xmlns:a16="http://schemas.microsoft.com/office/drawing/2014/main" id="{0510D75C-FCD7-487E-B41B-47469231913A}"/>
                </a:ext>
              </a:extLst>
            </p:cNvPr>
            <p:cNvSpPr/>
            <p:nvPr/>
          </p:nvSpPr>
          <p:spPr>
            <a:xfrm>
              <a:off x="-9744" y="5637836"/>
              <a:ext cx="12192000" cy="1384924"/>
            </a:xfrm>
            <a:prstGeom prst="rect">
              <a:avLst/>
            </a:prstGeom>
            <a:blipFill dpi="0" rotWithShape="1">
              <a:blip r:embed="rId5" cstate="print">
                <a:alphaModFix amt="48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pic>
          <p:nvPicPr>
            <p:cNvPr id="8" name="Obraz 7">
              <a:extLst>
                <a:ext uri="{FF2B5EF4-FFF2-40B4-BE49-F238E27FC236}">
                  <a16:creationId xmlns:a16="http://schemas.microsoft.com/office/drawing/2014/main" id="{3827FAEC-9584-4A31-B6F7-6D11D9232AF6}"/>
                </a:ext>
              </a:extLst>
            </p:cNvPr>
            <p:cNvPicPr>
              <a:picLocks noChangeAspect="1"/>
            </p:cNvPicPr>
            <p:nvPr/>
          </p:nvPicPr>
          <p:blipFill>
            <a:blip r:embed="rId4"/>
            <a:stretch>
              <a:fillRect/>
            </a:stretch>
          </p:blipFill>
          <p:spPr>
            <a:xfrm>
              <a:off x="1000662" y="5287177"/>
              <a:ext cx="902286" cy="591363"/>
            </a:xfrm>
            <a:prstGeom prst="rect">
              <a:avLst/>
            </a:prstGeom>
          </p:spPr>
        </p:pic>
        <p:pic>
          <p:nvPicPr>
            <p:cNvPr id="9" name="Obraz 8">
              <a:extLst>
                <a:ext uri="{FF2B5EF4-FFF2-40B4-BE49-F238E27FC236}">
                  <a16:creationId xmlns:a16="http://schemas.microsoft.com/office/drawing/2014/main" id="{1F8FA92E-1058-458D-92E9-D4E2D7251C55}"/>
                </a:ext>
              </a:extLst>
            </p:cNvPr>
            <p:cNvPicPr>
              <a:picLocks noChangeAspect="1"/>
            </p:cNvPicPr>
            <p:nvPr/>
          </p:nvPicPr>
          <p:blipFill>
            <a:blip r:embed="rId4"/>
            <a:stretch>
              <a:fillRect/>
            </a:stretch>
          </p:blipFill>
          <p:spPr>
            <a:xfrm>
              <a:off x="539775" y="5526918"/>
              <a:ext cx="902286" cy="591363"/>
            </a:xfrm>
            <a:prstGeom prst="rect">
              <a:avLst/>
            </a:prstGeom>
          </p:spPr>
        </p:pic>
        <p:pic>
          <p:nvPicPr>
            <p:cNvPr id="11" name="Obraz 10">
              <a:extLst>
                <a:ext uri="{FF2B5EF4-FFF2-40B4-BE49-F238E27FC236}">
                  <a16:creationId xmlns:a16="http://schemas.microsoft.com/office/drawing/2014/main" id="{8E7645E7-0DAE-4354-9522-C1A842BC3121}"/>
                </a:ext>
              </a:extLst>
            </p:cNvPr>
            <p:cNvPicPr>
              <a:picLocks noChangeAspect="1"/>
            </p:cNvPicPr>
            <p:nvPr/>
          </p:nvPicPr>
          <p:blipFill>
            <a:blip r:embed="rId4"/>
            <a:stretch>
              <a:fillRect/>
            </a:stretch>
          </p:blipFill>
          <p:spPr>
            <a:xfrm>
              <a:off x="39977" y="5911991"/>
              <a:ext cx="902286" cy="591363"/>
            </a:xfrm>
            <a:prstGeom prst="rect">
              <a:avLst/>
            </a:prstGeom>
          </p:spPr>
        </p:pic>
        <p:pic>
          <p:nvPicPr>
            <p:cNvPr id="12" name="Obraz 11">
              <a:extLst>
                <a:ext uri="{FF2B5EF4-FFF2-40B4-BE49-F238E27FC236}">
                  <a16:creationId xmlns:a16="http://schemas.microsoft.com/office/drawing/2014/main" id="{3B8040EA-EC12-4CBF-AEAB-9B995357E79A}"/>
                </a:ext>
              </a:extLst>
            </p:cNvPr>
            <p:cNvPicPr>
              <a:picLocks noChangeAspect="1"/>
            </p:cNvPicPr>
            <p:nvPr/>
          </p:nvPicPr>
          <p:blipFill>
            <a:blip r:embed="rId4"/>
            <a:stretch>
              <a:fillRect/>
            </a:stretch>
          </p:blipFill>
          <p:spPr>
            <a:xfrm>
              <a:off x="3169551" y="5568607"/>
              <a:ext cx="902286" cy="591363"/>
            </a:xfrm>
            <a:prstGeom prst="rect">
              <a:avLst/>
            </a:prstGeom>
          </p:spPr>
        </p:pic>
        <p:pic>
          <p:nvPicPr>
            <p:cNvPr id="13" name="Obraz 12">
              <a:extLst>
                <a:ext uri="{FF2B5EF4-FFF2-40B4-BE49-F238E27FC236}">
                  <a16:creationId xmlns:a16="http://schemas.microsoft.com/office/drawing/2014/main" id="{043CDDDD-021D-4C52-9BED-3403923AF57C}"/>
                </a:ext>
              </a:extLst>
            </p:cNvPr>
            <p:cNvPicPr>
              <a:picLocks noChangeAspect="1"/>
            </p:cNvPicPr>
            <p:nvPr/>
          </p:nvPicPr>
          <p:blipFill>
            <a:blip r:embed="rId4"/>
            <a:stretch>
              <a:fillRect/>
            </a:stretch>
          </p:blipFill>
          <p:spPr>
            <a:xfrm>
              <a:off x="1922095" y="5947143"/>
              <a:ext cx="902286" cy="591363"/>
            </a:xfrm>
            <a:prstGeom prst="rect">
              <a:avLst/>
            </a:prstGeom>
          </p:spPr>
        </p:pic>
        <p:pic>
          <p:nvPicPr>
            <p:cNvPr id="14" name="Obraz 13">
              <a:extLst>
                <a:ext uri="{FF2B5EF4-FFF2-40B4-BE49-F238E27FC236}">
                  <a16:creationId xmlns:a16="http://schemas.microsoft.com/office/drawing/2014/main" id="{D0FEC4FF-5923-4FFC-80BA-AB7C50962438}"/>
                </a:ext>
              </a:extLst>
            </p:cNvPr>
            <p:cNvPicPr>
              <a:picLocks noChangeAspect="1"/>
            </p:cNvPicPr>
            <p:nvPr/>
          </p:nvPicPr>
          <p:blipFill>
            <a:blip r:embed="rId4"/>
            <a:stretch>
              <a:fillRect/>
            </a:stretch>
          </p:blipFill>
          <p:spPr>
            <a:xfrm>
              <a:off x="2687436" y="5998410"/>
              <a:ext cx="902286" cy="591363"/>
            </a:xfrm>
            <a:prstGeom prst="rect">
              <a:avLst/>
            </a:prstGeom>
          </p:spPr>
        </p:pic>
        <p:pic>
          <p:nvPicPr>
            <p:cNvPr id="15" name="Obraz 14">
              <a:extLst>
                <a:ext uri="{FF2B5EF4-FFF2-40B4-BE49-F238E27FC236}">
                  <a16:creationId xmlns:a16="http://schemas.microsoft.com/office/drawing/2014/main" id="{38D9D191-BB87-4D1D-B02D-E567146648D7}"/>
                </a:ext>
              </a:extLst>
            </p:cNvPr>
            <p:cNvPicPr>
              <a:picLocks noChangeAspect="1"/>
            </p:cNvPicPr>
            <p:nvPr/>
          </p:nvPicPr>
          <p:blipFill>
            <a:blip r:embed="rId4"/>
            <a:stretch>
              <a:fillRect/>
            </a:stretch>
          </p:blipFill>
          <p:spPr>
            <a:xfrm>
              <a:off x="1826785" y="5302347"/>
              <a:ext cx="902286" cy="591363"/>
            </a:xfrm>
            <a:prstGeom prst="rect">
              <a:avLst/>
            </a:prstGeom>
          </p:spPr>
        </p:pic>
        <p:pic>
          <p:nvPicPr>
            <p:cNvPr id="16" name="Obraz 15">
              <a:extLst>
                <a:ext uri="{FF2B5EF4-FFF2-40B4-BE49-F238E27FC236}">
                  <a16:creationId xmlns:a16="http://schemas.microsoft.com/office/drawing/2014/main" id="{DC844CCB-408F-4F64-82E6-F89C832640EF}"/>
                </a:ext>
              </a:extLst>
            </p:cNvPr>
            <p:cNvPicPr>
              <a:picLocks noChangeAspect="1"/>
            </p:cNvPicPr>
            <p:nvPr/>
          </p:nvPicPr>
          <p:blipFill>
            <a:blip r:embed="rId4"/>
            <a:stretch>
              <a:fillRect/>
            </a:stretch>
          </p:blipFill>
          <p:spPr>
            <a:xfrm>
              <a:off x="814903" y="5986330"/>
              <a:ext cx="902286" cy="591363"/>
            </a:xfrm>
            <a:prstGeom prst="rect">
              <a:avLst/>
            </a:prstGeom>
          </p:spPr>
        </p:pic>
        <p:pic>
          <p:nvPicPr>
            <p:cNvPr id="17" name="Obraz 16">
              <a:extLst>
                <a:ext uri="{FF2B5EF4-FFF2-40B4-BE49-F238E27FC236}">
                  <a16:creationId xmlns:a16="http://schemas.microsoft.com/office/drawing/2014/main" id="{AEEFC4D3-D987-4A1B-B4F3-B6BEF13E58DA}"/>
                </a:ext>
              </a:extLst>
            </p:cNvPr>
            <p:cNvPicPr>
              <a:picLocks noChangeAspect="1"/>
            </p:cNvPicPr>
            <p:nvPr/>
          </p:nvPicPr>
          <p:blipFill>
            <a:blip r:embed="rId4"/>
            <a:stretch>
              <a:fillRect/>
            </a:stretch>
          </p:blipFill>
          <p:spPr>
            <a:xfrm>
              <a:off x="1613646" y="5702729"/>
              <a:ext cx="902286" cy="591363"/>
            </a:xfrm>
            <a:prstGeom prst="rect">
              <a:avLst/>
            </a:prstGeom>
          </p:spPr>
        </p:pic>
        <p:pic>
          <p:nvPicPr>
            <p:cNvPr id="18" name="Obraz 17">
              <a:extLst>
                <a:ext uri="{FF2B5EF4-FFF2-40B4-BE49-F238E27FC236}">
                  <a16:creationId xmlns:a16="http://schemas.microsoft.com/office/drawing/2014/main" id="{4A2FBA56-EEB8-4A83-A9BA-B9BA063867B6}"/>
                </a:ext>
              </a:extLst>
            </p:cNvPr>
            <p:cNvPicPr>
              <a:picLocks noChangeAspect="1"/>
            </p:cNvPicPr>
            <p:nvPr/>
          </p:nvPicPr>
          <p:blipFill>
            <a:blip r:embed="rId4"/>
            <a:stretch>
              <a:fillRect/>
            </a:stretch>
          </p:blipFill>
          <p:spPr>
            <a:xfrm>
              <a:off x="2287672" y="5434486"/>
              <a:ext cx="902286" cy="591363"/>
            </a:xfrm>
            <a:prstGeom prst="rect">
              <a:avLst/>
            </a:prstGeom>
          </p:spPr>
        </p:pic>
        <p:pic>
          <p:nvPicPr>
            <p:cNvPr id="19" name="Obraz 18">
              <a:extLst>
                <a:ext uri="{FF2B5EF4-FFF2-40B4-BE49-F238E27FC236}">
                  <a16:creationId xmlns:a16="http://schemas.microsoft.com/office/drawing/2014/main" id="{3BCB1C4C-6B36-47B0-B4C8-711E0679A2E1}"/>
                </a:ext>
              </a:extLst>
            </p:cNvPr>
            <p:cNvPicPr>
              <a:picLocks noChangeAspect="1"/>
            </p:cNvPicPr>
            <p:nvPr/>
          </p:nvPicPr>
          <p:blipFill>
            <a:blip r:embed="rId4"/>
            <a:stretch>
              <a:fillRect/>
            </a:stretch>
          </p:blipFill>
          <p:spPr>
            <a:xfrm>
              <a:off x="3844546" y="5851781"/>
              <a:ext cx="902286" cy="591363"/>
            </a:xfrm>
            <a:prstGeom prst="rect">
              <a:avLst/>
            </a:prstGeom>
          </p:spPr>
        </p:pic>
        <p:pic>
          <p:nvPicPr>
            <p:cNvPr id="20" name="Obraz 19">
              <a:extLst>
                <a:ext uri="{FF2B5EF4-FFF2-40B4-BE49-F238E27FC236}">
                  <a16:creationId xmlns:a16="http://schemas.microsoft.com/office/drawing/2014/main" id="{B1368609-9417-49FB-A3D4-B41A98F24417}"/>
                </a:ext>
              </a:extLst>
            </p:cNvPr>
            <p:cNvPicPr>
              <a:picLocks noChangeAspect="1"/>
            </p:cNvPicPr>
            <p:nvPr/>
          </p:nvPicPr>
          <p:blipFill>
            <a:blip r:embed="rId4"/>
            <a:stretch>
              <a:fillRect/>
            </a:stretch>
          </p:blipFill>
          <p:spPr>
            <a:xfrm>
              <a:off x="3906490" y="5490031"/>
              <a:ext cx="902286" cy="591363"/>
            </a:xfrm>
            <a:prstGeom prst="rect">
              <a:avLst/>
            </a:prstGeom>
          </p:spPr>
        </p:pic>
        <p:pic>
          <p:nvPicPr>
            <p:cNvPr id="21" name="Obraz 20">
              <a:extLst>
                <a:ext uri="{FF2B5EF4-FFF2-40B4-BE49-F238E27FC236}">
                  <a16:creationId xmlns:a16="http://schemas.microsoft.com/office/drawing/2014/main" id="{7071183D-C1BD-4D0C-B16A-C8ADE8CD1BFF}"/>
                </a:ext>
              </a:extLst>
            </p:cNvPr>
            <p:cNvPicPr>
              <a:picLocks noChangeAspect="1"/>
            </p:cNvPicPr>
            <p:nvPr/>
          </p:nvPicPr>
          <p:blipFill>
            <a:blip r:embed="rId4"/>
            <a:stretch>
              <a:fillRect/>
            </a:stretch>
          </p:blipFill>
          <p:spPr>
            <a:xfrm>
              <a:off x="5053853" y="5455000"/>
              <a:ext cx="902286" cy="591363"/>
            </a:xfrm>
            <a:prstGeom prst="rect">
              <a:avLst/>
            </a:prstGeom>
          </p:spPr>
        </p:pic>
        <p:pic>
          <p:nvPicPr>
            <p:cNvPr id="22" name="Obraz 21">
              <a:extLst>
                <a:ext uri="{FF2B5EF4-FFF2-40B4-BE49-F238E27FC236}">
                  <a16:creationId xmlns:a16="http://schemas.microsoft.com/office/drawing/2014/main" id="{EC99EDFC-5ADD-4B8D-BD98-CE3680680572}"/>
                </a:ext>
              </a:extLst>
            </p:cNvPr>
            <p:cNvPicPr>
              <a:picLocks noChangeAspect="1"/>
            </p:cNvPicPr>
            <p:nvPr/>
          </p:nvPicPr>
          <p:blipFill>
            <a:blip r:embed="rId4"/>
            <a:stretch>
              <a:fillRect/>
            </a:stretch>
          </p:blipFill>
          <p:spPr>
            <a:xfrm>
              <a:off x="2343428" y="5607885"/>
              <a:ext cx="902286" cy="591363"/>
            </a:xfrm>
            <a:prstGeom prst="rect">
              <a:avLst/>
            </a:prstGeom>
          </p:spPr>
        </p:pic>
        <p:pic>
          <p:nvPicPr>
            <p:cNvPr id="23" name="Obraz 22">
              <a:extLst>
                <a:ext uri="{FF2B5EF4-FFF2-40B4-BE49-F238E27FC236}">
                  <a16:creationId xmlns:a16="http://schemas.microsoft.com/office/drawing/2014/main" id="{2E1E3E52-5825-4F59-9605-6634909F6128}"/>
                </a:ext>
              </a:extLst>
            </p:cNvPr>
            <p:cNvPicPr>
              <a:picLocks noChangeAspect="1"/>
            </p:cNvPicPr>
            <p:nvPr/>
          </p:nvPicPr>
          <p:blipFill>
            <a:blip r:embed="rId4"/>
            <a:stretch>
              <a:fillRect/>
            </a:stretch>
          </p:blipFill>
          <p:spPr>
            <a:xfrm>
              <a:off x="3142310" y="5300556"/>
              <a:ext cx="902286" cy="591363"/>
            </a:xfrm>
            <a:prstGeom prst="rect">
              <a:avLst/>
            </a:prstGeom>
          </p:spPr>
        </p:pic>
        <p:pic>
          <p:nvPicPr>
            <p:cNvPr id="24" name="Obraz 23">
              <a:extLst>
                <a:ext uri="{FF2B5EF4-FFF2-40B4-BE49-F238E27FC236}">
                  <a16:creationId xmlns:a16="http://schemas.microsoft.com/office/drawing/2014/main" id="{084DABE1-9A9B-4517-84B6-9FD3E9F21428}"/>
                </a:ext>
              </a:extLst>
            </p:cNvPr>
            <p:cNvPicPr>
              <a:picLocks noChangeAspect="1"/>
            </p:cNvPicPr>
            <p:nvPr/>
          </p:nvPicPr>
          <p:blipFill>
            <a:blip r:embed="rId4"/>
            <a:stretch>
              <a:fillRect/>
            </a:stretch>
          </p:blipFill>
          <p:spPr>
            <a:xfrm>
              <a:off x="1296096" y="6199248"/>
              <a:ext cx="902286" cy="591363"/>
            </a:xfrm>
            <a:prstGeom prst="rect">
              <a:avLst/>
            </a:prstGeom>
          </p:spPr>
        </p:pic>
        <p:pic>
          <p:nvPicPr>
            <p:cNvPr id="25" name="Obraz 24">
              <a:extLst>
                <a:ext uri="{FF2B5EF4-FFF2-40B4-BE49-F238E27FC236}">
                  <a16:creationId xmlns:a16="http://schemas.microsoft.com/office/drawing/2014/main" id="{A32068A7-761C-4D76-A7B2-567D3A44C7E8}"/>
                </a:ext>
              </a:extLst>
            </p:cNvPr>
            <p:cNvPicPr>
              <a:picLocks noChangeAspect="1"/>
            </p:cNvPicPr>
            <p:nvPr/>
          </p:nvPicPr>
          <p:blipFill>
            <a:blip r:embed="rId4"/>
            <a:stretch>
              <a:fillRect/>
            </a:stretch>
          </p:blipFill>
          <p:spPr>
            <a:xfrm>
              <a:off x="8271585" y="6314214"/>
              <a:ext cx="902286" cy="591363"/>
            </a:xfrm>
            <a:prstGeom prst="rect">
              <a:avLst/>
            </a:prstGeom>
          </p:spPr>
        </p:pic>
        <p:pic>
          <p:nvPicPr>
            <p:cNvPr id="26" name="Obraz 25">
              <a:extLst>
                <a:ext uri="{FF2B5EF4-FFF2-40B4-BE49-F238E27FC236}">
                  <a16:creationId xmlns:a16="http://schemas.microsoft.com/office/drawing/2014/main" id="{699293DA-207F-401E-A69A-110B1D85E8F1}"/>
                </a:ext>
              </a:extLst>
            </p:cNvPr>
            <p:cNvPicPr>
              <a:picLocks noChangeAspect="1"/>
            </p:cNvPicPr>
            <p:nvPr/>
          </p:nvPicPr>
          <p:blipFill>
            <a:blip r:embed="rId4"/>
            <a:stretch>
              <a:fillRect/>
            </a:stretch>
          </p:blipFill>
          <p:spPr>
            <a:xfrm>
              <a:off x="1275790" y="6354513"/>
              <a:ext cx="902286" cy="591363"/>
            </a:xfrm>
            <a:prstGeom prst="rect">
              <a:avLst/>
            </a:prstGeom>
          </p:spPr>
        </p:pic>
        <p:pic>
          <p:nvPicPr>
            <p:cNvPr id="27" name="Obraz 26">
              <a:extLst>
                <a:ext uri="{FF2B5EF4-FFF2-40B4-BE49-F238E27FC236}">
                  <a16:creationId xmlns:a16="http://schemas.microsoft.com/office/drawing/2014/main" id="{496B12A6-462C-4051-A66B-64D5BFBC5496}"/>
                </a:ext>
              </a:extLst>
            </p:cNvPr>
            <p:cNvPicPr>
              <a:picLocks noChangeAspect="1"/>
            </p:cNvPicPr>
            <p:nvPr/>
          </p:nvPicPr>
          <p:blipFill>
            <a:blip r:embed="rId4"/>
            <a:stretch>
              <a:fillRect/>
            </a:stretch>
          </p:blipFill>
          <p:spPr>
            <a:xfrm>
              <a:off x="-54862" y="5375619"/>
              <a:ext cx="902286" cy="704340"/>
            </a:xfrm>
            <a:prstGeom prst="rect">
              <a:avLst/>
            </a:prstGeom>
          </p:spPr>
        </p:pic>
        <p:pic>
          <p:nvPicPr>
            <p:cNvPr id="28" name="Obraz 27">
              <a:extLst>
                <a:ext uri="{FF2B5EF4-FFF2-40B4-BE49-F238E27FC236}">
                  <a16:creationId xmlns:a16="http://schemas.microsoft.com/office/drawing/2014/main" id="{8BDA4730-42F5-4B7C-AB88-790C8196FC3A}"/>
                </a:ext>
              </a:extLst>
            </p:cNvPr>
            <p:cNvPicPr>
              <a:picLocks noChangeAspect="1"/>
            </p:cNvPicPr>
            <p:nvPr/>
          </p:nvPicPr>
          <p:blipFill>
            <a:blip r:embed="rId4"/>
            <a:stretch>
              <a:fillRect/>
            </a:stretch>
          </p:blipFill>
          <p:spPr>
            <a:xfrm>
              <a:off x="384066" y="6277865"/>
              <a:ext cx="902286" cy="591363"/>
            </a:xfrm>
            <a:prstGeom prst="rect">
              <a:avLst/>
            </a:prstGeom>
          </p:spPr>
        </p:pic>
        <p:pic>
          <p:nvPicPr>
            <p:cNvPr id="29" name="Obraz 28">
              <a:extLst>
                <a:ext uri="{FF2B5EF4-FFF2-40B4-BE49-F238E27FC236}">
                  <a16:creationId xmlns:a16="http://schemas.microsoft.com/office/drawing/2014/main" id="{1DC20723-3E3B-4DD1-85D8-DC8B0C6DED69}"/>
                </a:ext>
              </a:extLst>
            </p:cNvPr>
            <p:cNvPicPr>
              <a:picLocks noChangeAspect="1"/>
            </p:cNvPicPr>
            <p:nvPr/>
          </p:nvPicPr>
          <p:blipFill>
            <a:blip r:embed="rId4"/>
            <a:stretch>
              <a:fillRect/>
            </a:stretch>
          </p:blipFill>
          <p:spPr>
            <a:xfrm>
              <a:off x="1716837" y="5378403"/>
              <a:ext cx="902286" cy="591363"/>
            </a:xfrm>
            <a:prstGeom prst="rect">
              <a:avLst/>
            </a:prstGeom>
          </p:spPr>
        </p:pic>
        <p:pic>
          <p:nvPicPr>
            <p:cNvPr id="30" name="Obraz 29">
              <a:extLst>
                <a:ext uri="{FF2B5EF4-FFF2-40B4-BE49-F238E27FC236}">
                  <a16:creationId xmlns:a16="http://schemas.microsoft.com/office/drawing/2014/main" id="{E9518C15-8FB9-4020-B31B-3A3D4E0462A1}"/>
                </a:ext>
              </a:extLst>
            </p:cNvPr>
            <p:cNvPicPr>
              <a:picLocks noChangeAspect="1"/>
            </p:cNvPicPr>
            <p:nvPr/>
          </p:nvPicPr>
          <p:blipFill>
            <a:blip r:embed="rId4"/>
            <a:stretch>
              <a:fillRect/>
            </a:stretch>
          </p:blipFill>
          <p:spPr>
            <a:xfrm>
              <a:off x="-19998" y="6318394"/>
              <a:ext cx="902286" cy="591363"/>
            </a:xfrm>
            <a:prstGeom prst="rect">
              <a:avLst/>
            </a:prstGeom>
          </p:spPr>
        </p:pic>
        <p:pic>
          <p:nvPicPr>
            <p:cNvPr id="32" name="Obraz 31">
              <a:extLst>
                <a:ext uri="{FF2B5EF4-FFF2-40B4-BE49-F238E27FC236}">
                  <a16:creationId xmlns:a16="http://schemas.microsoft.com/office/drawing/2014/main" id="{6AB4CF70-3232-42D4-94AD-29E3B87546B0}"/>
                </a:ext>
              </a:extLst>
            </p:cNvPr>
            <p:cNvPicPr>
              <a:picLocks noChangeAspect="1"/>
            </p:cNvPicPr>
            <p:nvPr/>
          </p:nvPicPr>
          <p:blipFill>
            <a:blip r:embed="rId4"/>
            <a:stretch>
              <a:fillRect/>
            </a:stretch>
          </p:blipFill>
          <p:spPr>
            <a:xfrm>
              <a:off x="4629616" y="5491272"/>
              <a:ext cx="902286" cy="591363"/>
            </a:xfrm>
            <a:prstGeom prst="rect">
              <a:avLst/>
            </a:prstGeom>
          </p:spPr>
        </p:pic>
        <p:pic>
          <p:nvPicPr>
            <p:cNvPr id="34" name="Obraz 33">
              <a:extLst>
                <a:ext uri="{FF2B5EF4-FFF2-40B4-BE49-F238E27FC236}">
                  <a16:creationId xmlns:a16="http://schemas.microsoft.com/office/drawing/2014/main" id="{9ACE81F1-9D12-4BF0-B87F-433900F2266A}"/>
                </a:ext>
              </a:extLst>
            </p:cNvPr>
            <p:cNvPicPr>
              <a:picLocks noChangeAspect="1"/>
            </p:cNvPicPr>
            <p:nvPr/>
          </p:nvPicPr>
          <p:blipFill>
            <a:blip r:embed="rId4"/>
            <a:stretch>
              <a:fillRect/>
            </a:stretch>
          </p:blipFill>
          <p:spPr>
            <a:xfrm>
              <a:off x="4661121" y="5750681"/>
              <a:ext cx="902286" cy="591363"/>
            </a:xfrm>
            <a:prstGeom prst="rect">
              <a:avLst/>
            </a:prstGeom>
          </p:spPr>
        </p:pic>
        <p:pic>
          <p:nvPicPr>
            <p:cNvPr id="35" name="Obraz 34">
              <a:extLst>
                <a:ext uri="{FF2B5EF4-FFF2-40B4-BE49-F238E27FC236}">
                  <a16:creationId xmlns:a16="http://schemas.microsoft.com/office/drawing/2014/main" id="{D93BE87A-8B32-496E-AD9E-3675E71AD81F}"/>
                </a:ext>
              </a:extLst>
            </p:cNvPr>
            <p:cNvPicPr>
              <a:picLocks noChangeAspect="1"/>
            </p:cNvPicPr>
            <p:nvPr/>
          </p:nvPicPr>
          <p:blipFill>
            <a:blip r:embed="rId4"/>
            <a:stretch>
              <a:fillRect/>
            </a:stretch>
          </p:blipFill>
          <p:spPr>
            <a:xfrm>
              <a:off x="2001153" y="6304650"/>
              <a:ext cx="902286" cy="591363"/>
            </a:xfrm>
            <a:prstGeom prst="rect">
              <a:avLst/>
            </a:prstGeom>
          </p:spPr>
        </p:pic>
        <p:pic>
          <p:nvPicPr>
            <p:cNvPr id="36" name="Obraz 35">
              <a:extLst>
                <a:ext uri="{FF2B5EF4-FFF2-40B4-BE49-F238E27FC236}">
                  <a16:creationId xmlns:a16="http://schemas.microsoft.com/office/drawing/2014/main" id="{527382D0-076F-4DBB-AEDF-D203BAB4BEA6}"/>
                </a:ext>
              </a:extLst>
            </p:cNvPr>
            <p:cNvPicPr>
              <a:picLocks noChangeAspect="1"/>
            </p:cNvPicPr>
            <p:nvPr/>
          </p:nvPicPr>
          <p:blipFill>
            <a:blip r:embed="rId4"/>
            <a:stretch>
              <a:fillRect/>
            </a:stretch>
          </p:blipFill>
          <p:spPr>
            <a:xfrm>
              <a:off x="2606863" y="6305839"/>
              <a:ext cx="902286" cy="591363"/>
            </a:xfrm>
            <a:prstGeom prst="rect">
              <a:avLst/>
            </a:prstGeom>
          </p:spPr>
        </p:pic>
        <p:pic>
          <p:nvPicPr>
            <p:cNvPr id="37" name="Obraz 36">
              <a:extLst>
                <a:ext uri="{FF2B5EF4-FFF2-40B4-BE49-F238E27FC236}">
                  <a16:creationId xmlns:a16="http://schemas.microsoft.com/office/drawing/2014/main" id="{185282B8-4F66-4CD3-80D1-A83BD95CC32B}"/>
                </a:ext>
              </a:extLst>
            </p:cNvPr>
            <p:cNvPicPr>
              <a:picLocks noChangeAspect="1"/>
            </p:cNvPicPr>
            <p:nvPr/>
          </p:nvPicPr>
          <p:blipFill>
            <a:blip r:embed="rId4"/>
            <a:stretch>
              <a:fillRect/>
            </a:stretch>
          </p:blipFill>
          <p:spPr>
            <a:xfrm>
              <a:off x="6282609" y="5455000"/>
              <a:ext cx="902286" cy="591363"/>
            </a:xfrm>
            <a:prstGeom prst="rect">
              <a:avLst/>
            </a:prstGeom>
          </p:spPr>
        </p:pic>
        <p:pic>
          <p:nvPicPr>
            <p:cNvPr id="38" name="Obraz 37">
              <a:extLst>
                <a:ext uri="{FF2B5EF4-FFF2-40B4-BE49-F238E27FC236}">
                  <a16:creationId xmlns:a16="http://schemas.microsoft.com/office/drawing/2014/main" id="{3A0EF118-D080-4AC4-BB97-6A12B8E31147}"/>
                </a:ext>
              </a:extLst>
            </p:cNvPr>
            <p:cNvPicPr>
              <a:picLocks noChangeAspect="1"/>
            </p:cNvPicPr>
            <p:nvPr/>
          </p:nvPicPr>
          <p:blipFill>
            <a:blip r:embed="rId4"/>
            <a:stretch>
              <a:fillRect/>
            </a:stretch>
          </p:blipFill>
          <p:spPr>
            <a:xfrm>
              <a:off x="7183201" y="5296603"/>
              <a:ext cx="902286" cy="591363"/>
            </a:xfrm>
            <a:prstGeom prst="rect">
              <a:avLst/>
            </a:prstGeom>
          </p:spPr>
        </p:pic>
        <p:pic>
          <p:nvPicPr>
            <p:cNvPr id="39" name="Obraz 38">
              <a:extLst>
                <a:ext uri="{FF2B5EF4-FFF2-40B4-BE49-F238E27FC236}">
                  <a16:creationId xmlns:a16="http://schemas.microsoft.com/office/drawing/2014/main" id="{8CA441E9-53B4-4343-9297-67F186DA7529}"/>
                </a:ext>
              </a:extLst>
            </p:cNvPr>
            <p:cNvPicPr>
              <a:picLocks noChangeAspect="1"/>
            </p:cNvPicPr>
            <p:nvPr/>
          </p:nvPicPr>
          <p:blipFill>
            <a:blip r:embed="rId4"/>
            <a:stretch>
              <a:fillRect/>
            </a:stretch>
          </p:blipFill>
          <p:spPr>
            <a:xfrm>
              <a:off x="5821722" y="5502551"/>
              <a:ext cx="902286" cy="591363"/>
            </a:xfrm>
            <a:prstGeom prst="rect">
              <a:avLst/>
            </a:prstGeom>
          </p:spPr>
        </p:pic>
        <p:pic>
          <p:nvPicPr>
            <p:cNvPr id="40" name="Obraz 39">
              <a:extLst>
                <a:ext uri="{FF2B5EF4-FFF2-40B4-BE49-F238E27FC236}">
                  <a16:creationId xmlns:a16="http://schemas.microsoft.com/office/drawing/2014/main" id="{20FFB20C-9D48-4595-BD0C-7D7A4EB52C16}"/>
                </a:ext>
              </a:extLst>
            </p:cNvPr>
            <p:cNvPicPr>
              <a:picLocks noChangeAspect="1"/>
            </p:cNvPicPr>
            <p:nvPr/>
          </p:nvPicPr>
          <p:blipFill>
            <a:blip r:embed="rId4"/>
            <a:stretch>
              <a:fillRect/>
            </a:stretch>
          </p:blipFill>
          <p:spPr>
            <a:xfrm>
              <a:off x="5828403" y="6294785"/>
              <a:ext cx="902286" cy="591363"/>
            </a:xfrm>
            <a:prstGeom prst="rect">
              <a:avLst/>
            </a:prstGeom>
          </p:spPr>
        </p:pic>
        <p:pic>
          <p:nvPicPr>
            <p:cNvPr id="41" name="Obraz 40">
              <a:extLst>
                <a:ext uri="{FF2B5EF4-FFF2-40B4-BE49-F238E27FC236}">
                  <a16:creationId xmlns:a16="http://schemas.microsoft.com/office/drawing/2014/main" id="{C9E1E63C-C99A-4910-8F83-0BFAEB8D447A}"/>
                </a:ext>
              </a:extLst>
            </p:cNvPr>
            <p:cNvPicPr>
              <a:picLocks noChangeAspect="1"/>
            </p:cNvPicPr>
            <p:nvPr/>
          </p:nvPicPr>
          <p:blipFill>
            <a:blip r:embed="rId4"/>
            <a:stretch>
              <a:fillRect/>
            </a:stretch>
          </p:blipFill>
          <p:spPr>
            <a:xfrm>
              <a:off x="6957604" y="6355599"/>
              <a:ext cx="902286" cy="506151"/>
            </a:xfrm>
            <a:prstGeom prst="rect">
              <a:avLst/>
            </a:prstGeom>
          </p:spPr>
        </p:pic>
        <p:pic>
          <p:nvPicPr>
            <p:cNvPr id="42" name="Obraz 41">
              <a:extLst>
                <a:ext uri="{FF2B5EF4-FFF2-40B4-BE49-F238E27FC236}">
                  <a16:creationId xmlns:a16="http://schemas.microsoft.com/office/drawing/2014/main" id="{D77B5876-A84C-4C83-B426-65C8AC34A7CB}"/>
                </a:ext>
              </a:extLst>
            </p:cNvPr>
            <p:cNvPicPr>
              <a:picLocks noChangeAspect="1"/>
            </p:cNvPicPr>
            <p:nvPr/>
          </p:nvPicPr>
          <p:blipFill>
            <a:blip r:embed="rId4"/>
            <a:stretch>
              <a:fillRect/>
            </a:stretch>
          </p:blipFill>
          <p:spPr>
            <a:xfrm>
              <a:off x="6383814" y="6199247"/>
              <a:ext cx="902286" cy="591363"/>
            </a:xfrm>
            <a:prstGeom prst="rect">
              <a:avLst/>
            </a:prstGeom>
          </p:spPr>
        </p:pic>
        <p:pic>
          <p:nvPicPr>
            <p:cNvPr id="43" name="Obraz 42">
              <a:extLst>
                <a:ext uri="{FF2B5EF4-FFF2-40B4-BE49-F238E27FC236}">
                  <a16:creationId xmlns:a16="http://schemas.microsoft.com/office/drawing/2014/main" id="{ACDFB704-B8E6-471E-841E-244C6862FFDF}"/>
                </a:ext>
              </a:extLst>
            </p:cNvPr>
            <p:cNvPicPr>
              <a:picLocks noChangeAspect="1"/>
            </p:cNvPicPr>
            <p:nvPr/>
          </p:nvPicPr>
          <p:blipFill>
            <a:blip r:embed="rId4"/>
            <a:stretch>
              <a:fillRect/>
            </a:stretch>
          </p:blipFill>
          <p:spPr>
            <a:xfrm>
              <a:off x="4878708" y="6482848"/>
              <a:ext cx="902286" cy="591363"/>
            </a:xfrm>
            <a:prstGeom prst="rect">
              <a:avLst/>
            </a:prstGeom>
          </p:spPr>
        </p:pic>
        <p:pic>
          <p:nvPicPr>
            <p:cNvPr id="44" name="Obraz 43">
              <a:extLst>
                <a:ext uri="{FF2B5EF4-FFF2-40B4-BE49-F238E27FC236}">
                  <a16:creationId xmlns:a16="http://schemas.microsoft.com/office/drawing/2014/main" id="{B019C7C9-8ACA-4600-8B63-63A133C55E95}"/>
                </a:ext>
              </a:extLst>
            </p:cNvPr>
            <p:cNvPicPr>
              <a:picLocks noChangeAspect="1"/>
            </p:cNvPicPr>
            <p:nvPr/>
          </p:nvPicPr>
          <p:blipFill>
            <a:blip r:embed="rId4"/>
            <a:stretch>
              <a:fillRect/>
            </a:stretch>
          </p:blipFill>
          <p:spPr>
            <a:xfrm>
              <a:off x="5290561" y="6255484"/>
              <a:ext cx="902286" cy="591363"/>
            </a:xfrm>
            <a:prstGeom prst="rect">
              <a:avLst/>
            </a:prstGeom>
          </p:spPr>
        </p:pic>
        <p:pic>
          <p:nvPicPr>
            <p:cNvPr id="45" name="Obraz 44">
              <a:extLst>
                <a:ext uri="{FF2B5EF4-FFF2-40B4-BE49-F238E27FC236}">
                  <a16:creationId xmlns:a16="http://schemas.microsoft.com/office/drawing/2014/main" id="{219058F3-88B6-4C6E-B8F2-45F027ECF70B}"/>
                </a:ext>
              </a:extLst>
            </p:cNvPr>
            <p:cNvPicPr>
              <a:picLocks noChangeAspect="1"/>
            </p:cNvPicPr>
            <p:nvPr/>
          </p:nvPicPr>
          <p:blipFill>
            <a:blip r:embed="rId4"/>
            <a:stretch>
              <a:fillRect/>
            </a:stretch>
          </p:blipFill>
          <p:spPr>
            <a:xfrm>
              <a:off x="4305433" y="6255485"/>
              <a:ext cx="902286" cy="591363"/>
            </a:xfrm>
            <a:prstGeom prst="rect">
              <a:avLst/>
            </a:prstGeom>
          </p:spPr>
        </p:pic>
        <p:pic>
          <p:nvPicPr>
            <p:cNvPr id="46" name="Obraz 45">
              <a:extLst>
                <a:ext uri="{FF2B5EF4-FFF2-40B4-BE49-F238E27FC236}">
                  <a16:creationId xmlns:a16="http://schemas.microsoft.com/office/drawing/2014/main" id="{EB99A7E1-CF90-44DF-B3D5-5854705056AE}"/>
                </a:ext>
              </a:extLst>
            </p:cNvPr>
            <p:cNvPicPr>
              <a:picLocks noChangeAspect="1"/>
            </p:cNvPicPr>
            <p:nvPr/>
          </p:nvPicPr>
          <p:blipFill>
            <a:blip r:embed="rId4"/>
            <a:stretch>
              <a:fillRect/>
            </a:stretch>
          </p:blipFill>
          <p:spPr>
            <a:xfrm>
              <a:off x="3389946" y="6387683"/>
              <a:ext cx="902286" cy="591363"/>
            </a:xfrm>
            <a:prstGeom prst="rect">
              <a:avLst/>
            </a:prstGeom>
          </p:spPr>
        </p:pic>
        <p:pic>
          <p:nvPicPr>
            <p:cNvPr id="47" name="Obraz 46">
              <a:extLst>
                <a:ext uri="{FF2B5EF4-FFF2-40B4-BE49-F238E27FC236}">
                  <a16:creationId xmlns:a16="http://schemas.microsoft.com/office/drawing/2014/main" id="{FF58EF0E-03DA-4071-BCEF-3F8B387D6C88}"/>
                </a:ext>
              </a:extLst>
            </p:cNvPr>
            <p:cNvPicPr>
              <a:picLocks noChangeAspect="1"/>
            </p:cNvPicPr>
            <p:nvPr/>
          </p:nvPicPr>
          <p:blipFill>
            <a:blip r:embed="rId4"/>
            <a:stretch>
              <a:fillRect/>
            </a:stretch>
          </p:blipFill>
          <p:spPr>
            <a:xfrm>
              <a:off x="8185818" y="6174964"/>
              <a:ext cx="902286" cy="591363"/>
            </a:xfrm>
            <a:prstGeom prst="rect">
              <a:avLst/>
            </a:prstGeom>
          </p:spPr>
        </p:pic>
        <p:pic>
          <p:nvPicPr>
            <p:cNvPr id="48" name="Obraz 47">
              <a:extLst>
                <a:ext uri="{FF2B5EF4-FFF2-40B4-BE49-F238E27FC236}">
                  <a16:creationId xmlns:a16="http://schemas.microsoft.com/office/drawing/2014/main" id="{696A0333-3D2E-4ADD-BB62-F859CEB0B446}"/>
                </a:ext>
              </a:extLst>
            </p:cNvPr>
            <p:cNvPicPr>
              <a:picLocks noChangeAspect="1"/>
            </p:cNvPicPr>
            <p:nvPr/>
          </p:nvPicPr>
          <p:blipFill>
            <a:blip r:embed="rId4"/>
            <a:stretch>
              <a:fillRect/>
            </a:stretch>
          </p:blipFill>
          <p:spPr>
            <a:xfrm>
              <a:off x="9033740" y="6231202"/>
              <a:ext cx="902286" cy="591363"/>
            </a:xfrm>
            <a:prstGeom prst="rect">
              <a:avLst/>
            </a:prstGeom>
          </p:spPr>
        </p:pic>
        <p:pic>
          <p:nvPicPr>
            <p:cNvPr id="49" name="Obraz 48">
              <a:extLst>
                <a:ext uri="{FF2B5EF4-FFF2-40B4-BE49-F238E27FC236}">
                  <a16:creationId xmlns:a16="http://schemas.microsoft.com/office/drawing/2014/main" id="{C9228FAE-55CA-477A-9CCF-3D36912E638F}"/>
                </a:ext>
              </a:extLst>
            </p:cNvPr>
            <p:cNvPicPr>
              <a:picLocks noChangeAspect="1"/>
            </p:cNvPicPr>
            <p:nvPr/>
          </p:nvPicPr>
          <p:blipFill>
            <a:blip r:embed="rId4"/>
            <a:stretch>
              <a:fillRect/>
            </a:stretch>
          </p:blipFill>
          <p:spPr>
            <a:xfrm>
              <a:off x="7273788" y="6253581"/>
              <a:ext cx="902286" cy="591363"/>
            </a:xfrm>
            <a:prstGeom prst="rect">
              <a:avLst/>
            </a:prstGeom>
          </p:spPr>
        </p:pic>
        <p:pic>
          <p:nvPicPr>
            <p:cNvPr id="50" name="Obraz 49">
              <a:extLst>
                <a:ext uri="{FF2B5EF4-FFF2-40B4-BE49-F238E27FC236}">
                  <a16:creationId xmlns:a16="http://schemas.microsoft.com/office/drawing/2014/main" id="{34503D2C-B097-43DC-96E5-5CE7B5785989}"/>
                </a:ext>
              </a:extLst>
            </p:cNvPr>
            <p:cNvPicPr>
              <a:picLocks noChangeAspect="1"/>
            </p:cNvPicPr>
            <p:nvPr/>
          </p:nvPicPr>
          <p:blipFill>
            <a:blip r:embed="rId4"/>
            <a:stretch>
              <a:fillRect/>
            </a:stretch>
          </p:blipFill>
          <p:spPr>
            <a:xfrm>
              <a:off x="11195155" y="6231201"/>
              <a:ext cx="902286" cy="591363"/>
            </a:xfrm>
            <a:prstGeom prst="rect">
              <a:avLst/>
            </a:prstGeom>
          </p:spPr>
        </p:pic>
        <p:pic>
          <p:nvPicPr>
            <p:cNvPr id="51" name="Obraz 50">
              <a:extLst>
                <a:ext uri="{FF2B5EF4-FFF2-40B4-BE49-F238E27FC236}">
                  <a16:creationId xmlns:a16="http://schemas.microsoft.com/office/drawing/2014/main" id="{45565428-C218-4E0A-90BC-F3C688EBF93A}"/>
                </a:ext>
              </a:extLst>
            </p:cNvPr>
            <p:cNvPicPr>
              <a:picLocks noChangeAspect="1"/>
            </p:cNvPicPr>
            <p:nvPr/>
          </p:nvPicPr>
          <p:blipFill>
            <a:blip r:embed="rId4"/>
            <a:stretch>
              <a:fillRect/>
            </a:stretch>
          </p:blipFill>
          <p:spPr>
            <a:xfrm>
              <a:off x="10279668" y="6299231"/>
              <a:ext cx="902286" cy="591363"/>
            </a:xfrm>
            <a:prstGeom prst="rect">
              <a:avLst/>
            </a:prstGeom>
          </p:spPr>
        </p:pic>
        <p:pic>
          <p:nvPicPr>
            <p:cNvPr id="52" name="Obraz 51">
              <a:extLst>
                <a:ext uri="{FF2B5EF4-FFF2-40B4-BE49-F238E27FC236}">
                  <a16:creationId xmlns:a16="http://schemas.microsoft.com/office/drawing/2014/main" id="{D02D2E1D-E5D3-41D1-BB64-B7C06AA71440}"/>
                </a:ext>
              </a:extLst>
            </p:cNvPr>
            <p:cNvPicPr>
              <a:picLocks noChangeAspect="1"/>
            </p:cNvPicPr>
            <p:nvPr/>
          </p:nvPicPr>
          <p:blipFill>
            <a:blip r:embed="rId4"/>
            <a:stretch>
              <a:fillRect/>
            </a:stretch>
          </p:blipFill>
          <p:spPr>
            <a:xfrm>
              <a:off x="4934902" y="5952134"/>
              <a:ext cx="902286" cy="591363"/>
            </a:xfrm>
            <a:prstGeom prst="rect">
              <a:avLst/>
            </a:prstGeom>
          </p:spPr>
        </p:pic>
        <p:pic>
          <p:nvPicPr>
            <p:cNvPr id="53" name="Obraz 52">
              <a:extLst>
                <a:ext uri="{FF2B5EF4-FFF2-40B4-BE49-F238E27FC236}">
                  <a16:creationId xmlns:a16="http://schemas.microsoft.com/office/drawing/2014/main" id="{A8382AA1-E204-415B-A312-C122557913E9}"/>
                </a:ext>
              </a:extLst>
            </p:cNvPr>
            <p:cNvPicPr>
              <a:picLocks noChangeAspect="1"/>
            </p:cNvPicPr>
            <p:nvPr/>
          </p:nvPicPr>
          <p:blipFill>
            <a:blip r:embed="rId4"/>
            <a:stretch>
              <a:fillRect/>
            </a:stretch>
          </p:blipFill>
          <p:spPr>
            <a:xfrm>
              <a:off x="3553317" y="6081394"/>
              <a:ext cx="902286" cy="591363"/>
            </a:xfrm>
            <a:prstGeom prst="rect">
              <a:avLst/>
            </a:prstGeom>
          </p:spPr>
        </p:pic>
        <p:pic>
          <p:nvPicPr>
            <p:cNvPr id="54" name="Obraz 53">
              <a:extLst>
                <a:ext uri="{FF2B5EF4-FFF2-40B4-BE49-F238E27FC236}">
                  <a16:creationId xmlns:a16="http://schemas.microsoft.com/office/drawing/2014/main" id="{1C714035-F4C4-4069-BB0F-99F7D4702FEB}"/>
                </a:ext>
              </a:extLst>
            </p:cNvPr>
            <p:cNvPicPr>
              <a:picLocks noChangeAspect="1"/>
            </p:cNvPicPr>
            <p:nvPr/>
          </p:nvPicPr>
          <p:blipFill>
            <a:blip r:embed="rId4"/>
            <a:stretch>
              <a:fillRect/>
            </a:stretch>
          </p:blipFill>
          <p:spPr>
            <a:xfrm>
              <a:off x="536466" y="6317971"/>
              <a:ext cx="902286" cy="591363"/>
            </a:xfrm>
            <a:prstGeom prst="rect">
              <a:avLst/>
            </a:prstGeom>
          </p:spPr>
        </p:pic>
        <p:pic>
          <p:nvPicPr>
            <p:cNvPr id="55" name="Obraz 54">
              <a:extLst>
                <a:ext uri="{FF2B5EF4-FFF2-40B4-BE49-F238E27FC236}">
                  <a16:creationId xmlns:a16="http://schemas.microsoft.com/office/drawing/2014/main" id="{323C0A63-44C1-403E-B17A-3434E47AEB7C}"/>
                </a:ext>
              </a:extLst>
            </p:cNvPr>
            <p:cNvPicPr>
              <a:picLocks noChangeAspect="1"/>
            </p:cNvPicPr>
            <p:nvPr/>
          </p:nvPicPr>
          <p:blipFill>
            <a:blip r:embed="rId4"/>
            <a:stretch>
              <a:fillRect/>
            </a:stretch>
          </p:blipFill>
          <p:spPr>
            <a:xfrm>
              <a:off x="4457833" y="6295591"/>
              <a:ext cx="902286" cy="591363"/>
            </a:xfrm>
            <a:prstGeom prst="rect">
              <a:avLst/>
            </a:prstGeom>
          </p:spPr>
        </p:pic>
        <p:pic>
          <p:nvPicPr>
            <p:cNvPr id="56" name="Obraz 55">
              <a:extLst>
                <a:ext uri="{FF2B5EF4-FFF2-40B4-BE49-F238E27FC236}">
                  <a16:creationId xmlns:a16="http://schemas.microsoft.com/office/drawing/2014/main" id="{ADE895A0-D5A7-42EA-B1B8-8C424C0E84DE}"/>
                </a:ext>
              </a:extLst>
            </p:cNvPr>
            <p:cNvPicPr>
              <a:picLocks noChangeAspect="1"/>
            </p:cNvPicPr>
            <p:nvPr/>
          </p:nvPicPr>
          <p:blipFill>
            <a:blip r:embed="rId4"/>
            <a:stretch>
              <a:fillRect/>
            </a:stretch>
          </p:blipFill>
          <p:spPr>
            <a:xfrm>
              <a:off x="3542346" y="6347579"/>
              <a:ext cx="902286" cy="591363"/>
            </a:xfrm>
            <a:prstGeom prst="rect">
              <a:avLst/>
            </a:prstGeom>
          </p:spPr>
        </p:pic>
        <p:pic>
          <p:nvPicPr>
            <p:cNvPr id="57" name="Obraz 56">
              <a:extLst>
                <a:ext uri="{FF2B5EF4-FFF2-40B4-BE49-F238E27FC236}">
                  <a16:creationId xmlns:a16="http://schemas.microsoft.com/office/drawing/2014/main" id="{E655625B-8D8B-47AF-9EC5-71081A913862}"/>
                </a:ext>
              </a:extLst>
            </p:cNvPr>
            <p:cNvPicPr>
              <a:picLocks noChangeAspect="1"/>
            </p:cNvPicPr>
            <p:nvPr/>
          </p:nvPicPr>
          <p:blipFill>
            <a:blip r:embed="rId4"/>
            <a:stretch>
              <a:fillRect/>
            </a:stretch>
          </p:blipFill>
          <p:spPr>
            <a:xfrm>
              <a:off x="6647491" y="5800378"/>
              <a:ext cx="902286" cy="591363"/>
            </a:xfrm>
            <a:prstGeom prst="rect">
              <a:avLst/>
            </a:prstGeom>
          </p:spPr>
        </p:pic>
        <p:pic>
          <p:nvPicPr>
            <p:cNvPr id="58" name="Obraz 57">
              <a:extLst>
                <a:ext uri="{FF2B5EF4-FFF2-40B4-BE49-F238E27FC236}">
                  <a16:creationId xmlns:a16="http://schemas.microsoft.com/office/drawing/2014/main" id="{3FBE28F3-A57A-4232-AD23-0A1875D2AAF1}"/>
                </a:ext>
              </a:extLst>
            </p:cNvPr>
            <p:cNvPicPr>
              <a:picLocks noChangeAspect="1"/>
            </p:cNvPicPr>
            <p:nvPr/>
          </p:nvPicPr>
          <p:blipFill>
            <a:blip r:embed="rId4"/>
            <a:stretch>
              <a:fillRect/>
            </a:stretch>
          </p:blipFill>
          <p:spPr>
            <a:xfrm>
              <a:off x="7495413" y="5856616"/>
              <a:ext cx="902286" cy="591363"/>
            </a:xfrm>
            <a:prstGeom prst="rect">
              <a:avLst/>
            </a:prstGeom>
          </p:spPr>
        </p:pic>
        <p:pic>
          <p:nvPicPr>
            <p:cNvPr id="59" name="Obraz 58">
              <a:extLst>
                <a:ext uri="{FF2B5EF4-FFF2-40B4-BE49-F238E27FC236}">
                  <a16:creationId xmlns:a16="http://schemas.microsoft.com/office/drawing/2014/main" id="{7EF7F8F9-9CBE-4568-B1A3-1210EF28DE16}"/>
                </a:ext>
              </a:extLst>
            </p:cNvPr>
            <p:cNvPicPr>
              <a:picLocks noChangeAspect="1"/>
            </p:cNvPicPr>
            <p:nvPr/>
          </p:nvPicPr>
          <p:blipFill>
            <a:blip r:embed="rId4"/>
            <a:stretch>
              <a:fillRect/>
            </a:stretch>
          </p:blipFill>
          <p:spPr>
            <a:xfrm>
              <a:off x="5735461" y="5878995"/>
              <a:ext cx="902286" cy="591363"/>
            </a:xfrm>
            <a:prstGeom prst="rect">
              <a:avLst/>
            </a:prstGeom>
          </p:spPr>
        </p:pic>
        <p:pic>
          <p:nvPicPr>
            <p:cNvPr id="60" name="Obraz 59">
              <a:extLst>
                <a:ext uri="{FF2B5EF4-FFF2-40B4-BE49-F238E27FC236}">
                  <a16:creationId xmlns:a16="http://schemas.microsoft.com/office/drawing/2014/main" id="{F562B885-3E78-4B01-9BEA-26DBDD867DDF}"/>
                </a:ext>
              </a:extLst>
            </p:cNvPr>
            <p:cNvPicPr>
              <a:picLocks noChangeAspect="1"/>
            </p:cNvPicPr>
            <p:nvPr/>
          </p:nvPicPr>
          <p:blipFill>
            <a:blip r:embed="rId4"/>
            <a:stretch>
              <a:fillRect/>
            </a:stretch>
          </p:blipFill>
          <p:spPr>
            <a:xfrm>
              <a:off x="9656828" y="5856615"/>
              <a:ext cx="902286" cy="591363"/>
            </a:xfrm>
            <a:prstGeom prst="rect">
              <a:avLst/>
            </a:prstGeom>
          </p:spPr>
        </p:pic>
        <p:pic>
          <p:nvPicPr>
            <p:cNvPr id="61" name="Obraz 60">
              <a:extLst>
                <a:ext uri="{FF2B5EF4-FFF2-40B4-BE49-F238E27FC236}">
                  <a16:creationId xmlns:a16="http://schemas.microsoft.com/office/drawing/2014/main" id="{8FBB84B7-5707-4578-938D-680A85D65B0B}"/>
                </a:ext>
              </a:extLst>
            </p:cNvPr>
            <p:cNvPicPr>
              <a:picLocks noChangeAspect="1"/>
            </p:cNvPicPr>
            <p:nvPr/>
          </p:nvPicPr>
          <p:blipFill>
            <a:blip r:embed="rId4"/>
            <a:stretch>
              <a:fillRect/>
            </a:stretch>
          </p:blipFill>
          <p:spPr>
            <a:xfrm>
              <a:off x="8741341" y="5988813"/>
              <a:ext cx="902286" cy="591363"/>
            </a:xfrm>
            <a:prstGeom prst="rect">
              <a:avLst/>
            </a:prstGeom>
          </p:spPr>
        </p:pic>
        <p:pic>
          <p:nvPicPr>
            <p:cNvPr id="62" name="Obraz 61">
              <a:extLst>
                <a:ext uri="{FF2B5EF4-FFF2-40B4-BE49-F238E27FC236}">
                  <a16:creationId xmlns:a16="http://schemas.microsoft.com/office/drawing/2014/main" id="{1D9962DB-AC8E-411C-BE48-5CA02FFF8B51}"/>
                </a:ext>
              </a:extLst>
            </p:cNvPr>
            <p:cNvPicPr>
              <a:picLocks noChangeAspect="1"/>
            </p:cNvPicPr>
            <p:nvPr/>
          </p:nvPicPr>
          <p:blipFill>
            <a:blip r:embed="rId4"/>
            <a:stretch>
              <a:fillRect/>
            </a:stretch>
          </p:blipFill>
          <p:spPr>
            <a:xfrm>
              <a:off x="7600205" y="5819895"/>
              <a:ext cx="1429995" cy="591363"/>
            </a:xfrm>
            <a:prstGeom prst="rect">
              <a:avLst/>
            </a:prstGeom>
          </p:spPr>
        </p:pic>
        <p:pic>
          <p:nvPicPr>
            <p:cNvPr id="63" name="Obraz 62">
              <a:extLst>
                <a:ext uri="{FF2B5EF4-FFF2-40B4-BE49-F238E27FC236}">
                  <a16:creationId xmlns:a16="http://schemas.microsoft.com/office/drawing/2014/main" id="{CB499FF3-684C-40F3-9392-7F6167DDE2D4}"/>
                </a:ext>
              </a:extLst>
            </p:cNvPr>
            <p:cNvPicPr>
              <a:picLocks noChangeAspect="1"/>
            </p:cNvPicPr>
            <p:nvPr/>
          </p:nvPicPr>
          <p:blipFill>
            <a:blip r:embed="rId4"/>
            <a:stretch>
              <a:fillRect/>
            </a:stretch>
          </p:blipFill>
          <p:spPr>
            <a:xfrm>
              <a:off x="8448127" y="5876133"/>
              <a:ext cx="1429995" cy="591363"/>
            </a:xfrm>
            <a:prstGeom prst="rect">
              <a:avLst/>
            </a:prstGeom>
          </p:spPr>
        </p:pic>
        <p:pic>
          <p:nvPicPr>
            <p:cNvPr id="64" name="Obraz 63">
              <a:extLst>
                <a:ext uri="{FF2B5EF4-FFF2-40B4-BE49-F238E27FC236}">
                  <a16:creationId xmlns:a16="http://schemas.microsoft.com/office/drawing/2014/main" id="{F64061A2-580D-4234-B034-D31E0DAD4F66}"/>
                </a:ext>
              </a:extLst>
            </p:cNvPr>
            <p:cNvPicPr>
              <a:picLocks noChangeAspect="1"/>
            </p:cNvPicPr>
            <p:nvPr/>
          </p:nvPicPr>
          <p:blipFill>
            <a:blip r:embed="rId4"/>
            <a:stretch>
              <a:fillRect/>
            </a:stretch>
          </p:blipFill>
          <p:spPr>
            <a:xfrm>
              <a:off x="6688175" y="5898512"/>
              <a:ext cx="1429995" cy="591363"/>
            </a:xfrm>
            <a:prstGeom prst="rect">
              <a:avLst/>
            </a:prstGeom>
          </p:spPr>
        </p:pic>
        <p:pic>
          <p:nvPicPr>
            <p:cNvPr id="65" name="Obraz 64">
              <a:extLst>
                <a:ext uri="{FF2B5EF4-FFF2-40B4-BE49-F238E27FC236}">
                  <a16:creationId xmlns:a16="http://schemas.microsoft.com/office/drawing/2014/main" id="{102EFD05-AEA2-49D3-8AF8-B69F4FA1D50A}"/>
                </a:ext>
              </a:extLst>
            </p:cNvPr>
            <p:cNvPicPr>
              <a:picLocks noChangeAspect="1"/>
            </p:cNvPicPr>
            <p:nvPr/>
          </p:nvPicPr>
          <p:blipFill>
            <a:blip r:embed="rId4"/>
            <a:stretch>
              <a:fillRect/>
            </a:stretch>
          </p:blipFill>
          <p:spPr>
            <a:xfrm>
              <a:off x="10847817" y="5812747"/>
              <a:ext cx="1429995" cy="591363"/>
            </a:xfrm>
            <a:prstGeom prst="rect">
              <a:avLst/>
            </a:prstGeom>
          </p:spPr>
        </p:pic>
        <p:pic>
          <p:nvPicPr>
            <p:cNvPr id="66" name="Obraz 65">
              <a:extLst>
                <a:ext uri="{FF2B5EF4-FFF2-40B4-BE49-F238E27FC236}">
                  <a16:creationId xmlns:a16="http://schemas.microsoft.com/office/drawing/2014/main" id="{DD79B844-F973-4AE5-B61A-783020EB31AA}"/>
                </a:ext>
              </a:extLst>
            </p:cNvPr>
            <p:cNvPicPr>
              <a:picLocks noChangeAspect="1"/>
            </p:cNvPicPr>
            <p:nvPr/>
          </p:nvPicPr>
          <p:blipFill>
            <a:blip r:embed="rId4"/>
            <a:stretch>
              <a:fillRect/>
            </a:stretch>
          </p:blipFill>
          <p:spPr>
            <a:xfrm>
              <a:off x="9694055" y="6008330"/>
              <a:ext cx="1429995" cy="591363"/>
            </a:xfrm>
            <a:prstGeom prst="rect">
              <a:avLst/>
            </a:prstGeom>
          </p:spPr>
        </p:pic>
        <p:pic>
          <p:nvPicPr>
            <p:cNvPr id="67" name="Obraz 66">
              <a:extLst>
                <a:ext uri="{FF2B5EF4-FFF2-40B4-BE49-F238E27FC236}">
                  <a16:creationId xmlns:a16="http://schemas.microsoft.com/office/drawing/2014/main" id="{3D906933-243D-4C5B-ACB6-8468287D4D5B}"/>
                </a:ext>
              </a:extLst>
            </p:cNvPr>
            <p:cNvPicPr>
              <a:picLocks noChangeAspect="1"/>
            </p:cNvPicPr>
            <p:nvPr/>
          </p:nvPicPr>
          <p:blipFill>
            <a:blip r:embed="rId4"/>
            <a:stretch>
              <a:fillRect/>
            </a:stretch>
          </p:blipFill>
          <p:spPr>
            <a:xfrm>
              <a:off x="1010898" y="5628712"/>
              <a:ext cx="902286" cy="591363"/>
            </a:xfrm>
            <a:prstGeom prst="rect">
              <a:avLst/>
            </a:prstGeom>
          </p:spPr>
        </p:pic>
        <p:pic>
          <p:nvPicPr>
            <p:cNvPr id="68" name="Obraz 67">
              <a:extLst>
                <a:ext uri="{FF2B5EF4-FFF2-40B4-BE49-F238E27FC236}">
                  <a16:creationId xmlns:a16="http://schemas.microsoft.com/office/drawing/2014/main" id="{539375F4-FC8F-4137-A95B-31D7E329184E}"/>
                </a:ext>
              </a:extLst>
            </p:cNvPr>
            <p:cNvPicPr>
              <a:picLocks noChangeAspect="1"/>
            </p:cNvPicPr>
            <p:nvPr/>
          </p:nvPicPr>
          <p:blipFill>
            <a:blip r:embed="rId4"/>
            <a:stretch>
              <a:fillRect/>
            </a:stretch>
          </p:blipFill>
          <p:spPr>
            <a:xfrm>
              <a:off x="1858820" y="5684950"/>
              <a:ext cx="902286" cy="591363"/>
            </a:xfrm>
            <a:prstGeom prst="rect">
              <a:avLst/>
            </a:prstGeom>
          </p:spPr>
        </p:pic>
        <p:pic>
          <p:nvPicPr>
            <p:cNvPr id="69" name="Obraz 68">
              <a:extLst>
                <a:ext uri="{FF2B5EF4-FFF2-40B4-BE49-F238E27FC236}">
                  <a16:creationId xmlns:a16="http://schemas.microsoft.com/office/drawing/2014/main" id="{E80E1629-61F6-4618-BF27-28975C32A085}"/>
                </a:ext>
              </a:extLst>
            </p:cNvPr>
            <p:cNvPicPr>
              <a:picLocks noChangeAspect="1"/>
            </p:cNvPicPr>
            <p:nvPr/>
          </p:nvPicPr>
          <p:blipFill>
            <a:blip r:embed="rId4"/>
            <a:stretch>
              <a:fillRect/>
            </a:stretch>
          </p:blipFill>
          <p:spPr>
            <a:xfrm>
              <a:off x="98868" y="5707329"/>
              <a:ext cx="902286" cy="591363"/>
            </a:xfrm>
            <a:prstGeom prst="rect">
              <a:avLst/>
            </a:prstGeom>
          </p:spPr>
        </p:pic>
        <p:pic>
          <p:nvPicPr>
            <p:cNvPr id="70" name="Obraz 69">
              <a:extLst>
                <a:ext uri="{FF2B5EF4-FFF2-40B4-BE49-F238E27FC236}">
                  <a16:creationId xmlns:a16="http://schemas.microsoft.com/office/drawing/2014/main" id="{90BD9E91-1BB2-48BC-B1B1-8AB24B5A8788}"/>
                </a:ext>
              </a:extLst>
            </p:cNvPr>
            <p:cNvPicPr>
              <a:picLocks noChangeAspect="1"/>
            </p:cNvPicPr>
            <p:nvPr/>
          </p:nvPicPr>
          <p:blipFill>
            <a:blip r:embed="rId4"/>
            <a:stretch>
              <a:fillRect/>
            </a:stretch>
          </p:blipFill>
          <p:spPr>
            <a:xfrm>
              <a:off x="4020235" y="5684949"/>
              <a:ext cx="902286" cy="591363"/>
            </a:xfrm>
            <a:prstGeom prst="rect">
              <a:avLst/>
            </a:prstGeom>
          </p:spPr>
        </p:pic>
        <p:pic>
          <p:nvPicPr>
            <p:cNvPr id="71" name="Obraz 70">
              <a:extLst>
                <a:ext uri="{FF2B5EF4-FFF2-40B4-BE49-F238E27FC236}">
                  <a16:creationId xmlns:a16="http://schemas.microsoft.com/office/drawing/2014/main" id="{011EDFD2-8DD1-4477-A9AD-ADEE86CA96B2}"/>
                </a:ext>
              </a:extLst>
            </p:cNvPr>
            <p:cNvPicPr>
              <a:picLocks noChangeAspect="1"/>
            </p:cNvPicPr>
            <p:nvPr/>
          </p:nvPicPr>
          <p:blipFill>
            <a:blip r:embed="rId4"/>
            <a:stretch>
              <a:fillRect/>
            </a:stretch>
          </p:blipFill>
          <p:spPr>
            <a:xfrm>
              <a:off x="3104748" y="5817147"/>
              <a:ext cx="902286" cy="591363"/>
            </a:xfrm>
            <a:prstGeom prst="rect">
              <a:avLst/>
            </a:prstGeom>
          </p:spPr>
        </p:pic>
      </p:grpSp>
      <p:pic>
        <p:nvPicPr>
          <p:cNvPr id="72" name="Picture 85" descr="Diagram&#10;&#10;Description automatically generated">
            <a:extLst>
              <a:ext uri="{FF2B5EF4-FFF2-40B4-BE49-F238E27FC236}">
                <a16:creationId xmlns:a16="http://schemas.microsoft.com/office/drawing/2014/main" id="{81C3C0D1-FF5A-4284-9705-43EC5C112C5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0196" l="5229" r="93464">
                        <a14:foregroundMark x1="9804" y1="55392" x2="13889" y2="66503"/>
                        <a14:foregroundMark x1="5229" y1="60621" x2="11438" y2="68954"/>
                        <a14:foregroundMark x1="84804" y1="52614" x2="93627" y2="67647"/>
                        <a14:foregroundMark x1="93627" y1="67647" x2="90033" y2="80392"/>
                        <a14:foregroundMark x1="60784" y1="43464" x2="58333" y2="42157"/>
                        <a14:foregroundMark x1="71242" y1="85948" x2="53595" y2="90196"/>
                        <a14:foregroundMark x1="53595" y1="90196" x2="52778" y2="90033"/>
                        <a14:foregroundMark x1="16667" y1="52614" x2="6373" y2="62908"/>
                        <a14:backgroundMark x1="20915" y1="42157" x2="58333" y2="27778"/>
                        <a14:backgroundMark x1="58333" y1="27778" x2="19608" y2="20752"/>
                        <a14:backgroundMark x1="19608" y1="20752" x2="53922" y2="12582"/>
                        <a14:backgroundMark x1="61928" y1="34477" x2="41667" y2="33333"/>
                        <a14:backgroundMark x1="41667" y1="33333" x2="63562" y2="36928"/>
                      </a14:backgroundRemoval>
                    </a14:imgEffect>
                  </a14:imgLayer>
                </a14:imgProps>
              </a:ext>
            </a:extLst>
          </a:blip>
          <a:stretch>
            <a:fillRect/>
          </a:stretch>
        </p:blipFill>
        <p:spPr>
          <a:xfrm>
            <a:off x="9254959" y="3727530"/>
            <a:ext cx="2023371" cy="2023371"/>
          </a:xfrm>
          <a:prstGeom prst="rect">
            <a:avLst/>
          </a:prstGeom>
        </p:spPr>
      </p:pic>
      <p:pic>
        <p:nvPicPr>
          <p:cNvPr id="1034" name="Picture 10" descr="Rock Cartoon Png - Cartoon Rock Transparent Background ...">
            <a:extLst>
              <a:ext uri="{FF2B5EF4-FFF2-40B4-BE49-F238E27FC236}">
                <a16:creationId xmlns:a16="http://schemas.microsoft.com/office/drawing/2014/main" id="{97515114-0DE6-484D-9E59-23FDD1A92AE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59" b="89765" l="9457" r="91522">
                        <a14:foregroundMark x1="34565" y1="10512" x2="39891" y2="10097"/>
                        <a14:foregroundMark x1="9565" y1="65007" x2="9783" y2="69710"/>
                        <a14:foregroundMark x1="88478" y1="59474" x2="91522" y2="65284"/>
                        <a14:foregroundMark x1="91522" y1="65284" x2="90109" y2="59474"/>
                      </a14:backgroundRemoval>
                    </a14:imgEffect>
                  </a14:imgLayer>
                </a14:imgProps>
              </a:ext>
              <a:ext uri="{28A0092B-C50C-407E-A947-70E740481C1C}">
                <a14:useLocalDpi xmlns:a14="http://schemas.microsoft.com/office/drawing/2010/main" val="0"/>
              </a:ext>
            </a:extLst>
          </a:blip>
          <a:srcRect/>
          <a:stretch>
            <a:fillRect/>
          </a:stretch>
        </p:blipFill>
        <p:spPr bwMode="auto">
          <a:xfrm>
            <a:off x="6048685" y="4285530"/>
            <a:ext cx="822764" cy="6465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ck Cartoon Clip Art, PNG, 2400x1192px, Rock, Art ...">
            <a:extLst>
              <a:ext uri="{FF2B5EF4-FFF2-40B4-BE49-F238E27FC236}">
                <a16:creationId xmlns:a16="http://schemas.microsoft.com/office/drawing/2014/main" id="{6AFB0F76-074A-4319-BF51-299BD983D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703" b="97052" l="1098" r="97805">
                        <a14:foregroundMark x1="24146" y1="12039" x2="44878" y2="6634"/>
                        <a14:foregroundMark x1="44878" y1="6634" x2="51098" y2="7617"/>
                        <a14:foregroundMark x1="51098" y1="7617" x2="37195" y2="2948"/>
                        <a14:foregroundMark x1="37195" y1="2948" x2="29634" y2="10074"/>
                        <a14:foregroundMark x1="29634" y1="10074" x2="28171" y2="14496"/>
                        <a14:foregroundMark x1="23537" y1="33907" x2="22073" y2="38084"/>
                        <a14:foregroundMark x1="24146" y1="27273" x2="16951" y2="43980"/>
                        <a14:foregroundMark x1="9512" y1="26044" x2="4756" y2="52334"/>
                        <a14:foregroundMark x1="4756" y1="52334" x2="7927" y2="63391"/>
                        <a14:foregroundMark x1="7927" y1="63391" x2="14146" y2="65356"/>
                        <a14:foregroundMark x1="14146" y1="65356" x2="8537" y2="56757"/>
                        <a14:foregroundMark x1="8537" y1="56757" x2="6463" y2="41769"/>
                        <a14:foregroundMark x1="6463" y1="41769" x2="10610" y2="33907"/>
                        <a14:foregroundMark x1="3171" y1="64128" x2="1707" y2="51843"/>
                        <a14:foregroundMark x1="1707" y1="51843" x2="3171" y2="59214"/>
                        <a14:foregroundMark x1="52927" y1="38575" x2="60244" y2="38575"/>
                        <a14:foregroundMark x1="60244" y1="38575" x2="64756" y2="50614"/>
                        <a14:foregroundMark x1="64756" y1="50614" x2="57927" y2="50860"/>
                        <a14:foregroundMark x1="57927" y1="50860" x2="58659" y2="33661"/>
                        <a14:foregroundMark x1="58659" y1="33661" x2="63902" y2="22850"/>
                        <a14:foregroundMark x1="63902" y1="22850" x2="79512" y2="27027"/>
                        <a14:foregroundMark x1="79512" y1="27027" x2="83902" y2="23895"/>
                        <a14:foregroundMark x1="86269" y1="24816" x2="89878" y2="32678"/>
                        <a14:foregroundMark x1="86046" y1="24331" x2="86269" y2="24816"/>
                        <a14:foregroundMark x1="89878" y1="32678" x2="84390" y2="40786"/>
                        <a14:foregroundMark x1="84390" y1="40786" x2="90976" y2="52580"/>
                        <a14:foregroundMark x1="90976" y1="52580" x2="90854" y2="67076"/>
                        <a14:foregroundMark x1="90854" y1="67076" x2="73537" y2="87224"/>
                        <a14:foregroundMark x1="73537" y1="87224" x2="81707" y2="70025"/>
                        <a14:foregroundMark x1="81707" y1="70025" x2="75488" y2="75430"/>
                        <a14:foregroundMark x1="75488" y1="75430" x2="57561" y2="82310"/>
                        <a14:foregroundMark x1="57561" y1="82310" x2="50488" y2="89681"/>
                        <a14:foregroundMark x1="50488" y1="89681" x2="44390" y2="89189"/>
                        <a14:foregroundMark x1="44390" y1="89189" x2="42805" y2="87715"/>
                        <a14:foregroundMark x1="77683" y1="56757" x2="83537" y2="59214"/>
                        <a14:foregroundMark x1="91463" y1="38575" x2="96098" y2="48649"/>
                        <a14:foregroundMark x1="96098" y1="48649" x2="97805" y2="61671"/>
                        <a14:foregroundMark x1="97805" y1="61671" x2="94146" y2="73464"/>
                        <a14:foregroundMark x1="94146" y1="73464" x2="90000" y2="60934"/>
                        <a14:foregroundMark x1="90000" y1="60934" x2="92683" y2="52088"/>
                        <a14:foregroundMark x1="68537" y1="95086" x2="54268" y2="99017"/>
                        <a14:foregroundMark x1="54268" y1="99017" x2="47683" y2="96560"/>
                        <a14:foregroundMark x1="47683" y1="96560" x2="52073" y2="84029"/>
                        <a14:foregroundMark x1="52073" y1="84029" x2="58293" y2="82064"/>
                        <a14:foregroundMark x1="58293" y1="82064" x2="58415" y2="96069"/>
                        <a14:foregroundMark x1="58415" y1="96069" x2="56341" y2="97297"/>
                        <a14:foregroundMark x1="95610" y1="41769" x2="97805" y2="55037"/>
                        <a14:foregroundMark x1="97805" y1="55037" x2="97073" y2="79115"/>
                        <a14:foregroundMark x1="1585" y1="60934" x2="1098" y2="50123"/>
                        <a14:backgroundMark x1="84512" y1="22359" x2="86341" y2="23587"/>
                        <a14:backgroundMark x1="86341" y1="24816" x2="86341" y2="24816"/>
                        <a14:backgroundMark x1="85976" y1="24079" x2="85976" y2="24079"/>
                      </a14:backgroundRemoval>
                    </a14:imgEffect>
                  </a14:imgLayer>
                </a14:imgProps>
              </a:ext>
              <a:ext uri="{28A0092B-C50C-407E-A947-70E740481C1C}">
                <a14:useLocalDpi xmlns:a14="http://schemas.microsoft.com/office/drawing/2010/main" val="0"/>
              </a:ext>
            </a:extLst>
          </a:blip>
          <a:srcRect/>
          <a:stretch>
            <a:fillRect/>
          </a:stretch>
        </p:blipFill>
        <p:spPr bwMode="auto">
          <a:xfrm>
            <a:off x="4369108" y="4206770"/>
            <a:ext cx="1823169" cy="9049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Ãhnliches Foto">
            <a:extLst>
              <a:ext uri="{FF2B5EF4-FFF2-40B4-BE49-F238E27FC236}">
                <a16:creationId xmlns:a16="http://schemas.microsoft.com/office/drawing/2014/main" id="{A21F818B-8736-4BBA-AB7A-FE1BE21DCD9A}"/>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1242" b="93987" l="16778" r="95000">
                        <a14:foregroundMark x1="44889" y1="82484" x2="49778" y2="88366"/>
                        <a14:foregroundMark x1="49778" y1="88366" x2="56667" y2="83268"/>
                        <a14:foregroundMark x1="56667" y1="83268" x2="56667" y2="76993"/>
                        <a14:foregroundMark x1="19778" y1="48105" x2="16111" y2="40392"/>
                        <a14:foregroundMark x1="16111" y1="40392" x2="15333" y2="31373"/>
                        <a14:foregroundMark x1="15333" y1="31373" x2="19333" y2="24314"/>
                        <a14:foregroundMark x1="19333" y1="24314" x2="24889" y2="29150"/>
                        <a14:foregroundMark x1="24889" y1="29150" x2="22778" y2="39869"/>
                        <a14:foregroundMark x1="22778" y1="39869" x2="19556" y2="45621"/>
                        <a14:foregroundMark x1="20222" y1="61438" x2="19778" y2="76209"/>
                        <a14:foregroundMark x1="18222" y1="44575" x2="16778" y2="32288"/>
                        <a14:foregroundMark x1="90556" y1="50327" x2="91444" y2="48627"/>
                        <a14:foregroundMark x1="93556" y1="45882" x2="95444" y2="54641"/>
                        <a14:foregroundMark x1="50444" y1="18301" x2="65000" y2="15033"/>
                        <a14:foregroundMark x1="65000" y1="15033" x2="69222" y2="17778"/>
                        <a14:foregroundMark x1="52556" y1="15033" x2="66778" y2="11242"/>
                        <a14:foregroundMark x1="66778" y1="11242" x2="66889" y2="11242"/>
                        <a14:foregroundMark x1="51111" y1="90327" x2="58111" y2="91373"/>
                        <a14:foregroundMark x1="58111" y1="91373" x2="58333" y2="89542"/>
                        <a14:foregroundMark x1="48111" y1="93072" x2="55111" y2="93987"/>
                        <a14:foregroundMark x1="55111" y1="93987" x2="58556" y2="91503"/>
                      </a14:backgroundRemoval>
                    </a14:imgEffect>
                  </a14:imgLayer>
                </a14:imgProps>
              </a:ext>
              <a:ext uri="{28A0092B-C50C-407E-A947-70E740481C1C}">
                <a14:useLocalDpi xmlns:a14="http://schemas.microsoft.com/office/drawing/2010/main" val="0"/>
              </a:ext>
            </a:extLst>
          </a:blip>
          <a:srcRect l="12276" t="9543"/>
          <a:stretch/>
        </p:blipFill>
        <p:spPr bwMode="auto">
          <a:xfrm>
            <a:off x="6391159" y="696418"/>
            <a:ext cx="4676493" cy="40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Obraz 84" descr="Obraz zawierający roślina&#10;&#10;Opis wygenerowany automatycznie">
            <a:extLst>
              <a:ext uri="{FF2B5EF4-FFF2-40B4-BE49-F238E27FC236}">
                <a16:creationId xmlns:a16="http://schemas.microsoft.com/office/drawing/2014/main" id="{BC87C7AC-BDFD-44FD-96D6-D88EEFA7D1D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3" b="97622" l="2031" r="98125">
                        <a14:foregroundMark x1="22448" y1="13590" x2="16042" y2="12627"/>
                        <a14:foregroundMark x1="16042" y1="12627" x2="9635" y2="15402"/>
                        <a14:foregroundMark x1="9635" y1="15402" x2="5052" y2="20612"/>
                        <a14:foregroundMark x1="5052" y1="20612" x2="9219" y2="26501"/>
                        <a14:foregroundMark x1="9219" y1="26501" x2="11250" y2="35391"/>
                        <a14:foregroundMark x1="22656" y1="13817" x2="21094" y2="13080"/>
                        <a14:foregroundMark x1="6354" y1="14553" x2="6198" y2="21574"/>
                        <a14:foregroundMark x1="6198" y1="21574" x2="16094" y2="9287"/>
                        <a14:foregroundMark x1="16094" y1="9287" x2="22656" y2="8947"/>
                        <a14:foregroundMark x1="22656" y1="8947" x2="20885" y2="13590"/>
                        <a14:foregroundMark x1="59427" y1="16251" x2="58438" y2="8947"/>
                        <a14:foregroundMark x1="58438" y1="8947" x2="63073" y2="3851"/>
                        <a14:foregroundMark x1="63073" y1="3851" x2="67917" y2="8664"/>
                        <a14:foregroundMark x1="67917" y1="8664" x2="74792" y2="5436"/>
                        <a14:foregroundMark x1="74792" y1="5436" x2="77031" y2="12288"/>
                        <a14:foregroundMark x1="77031" y1="12288" x2="70625" y2="11155"/>
                        <a14:foregroundMark x1="70625" y1="11155" x2="65938" y2="5946"/>
                        <a14:foregroundMark x1="65938" y1="5946" x2="59740" y2="10306"/>
                        <a14:foregroundMark x1="59740" y1="10306" x2="62448" y2="3228"/>
                        <a14:foregroundMark x1="62448" y1="3228" x2="68125" y2="7135"/>
                        <a14:foregroundMark x1="68125" y1="7135" x2="72135" y2="3171"/>
                        <a14:foregroundMark x1="59896" y1="4134" x2="59427" y2="2888"/>
                        <a14:foregroundMark x1="89531" y1="56738" x2="90990" y2="80011"/>
                        <a14:foregroundMark x1="90990" y1="80011" x2="90885" y2="80011"/>
                        <a14:foregroundMark x1="88646" y1="58437" x2="93490" y2="53114"/>
                        <a14:foregroundMark x1="93490" y1="53114" x2="96979" y2="59230"/>
                        <a14:foregroundMark x1="96979" y1="59230" x2="95990" y2="55266"/>
                        <a14:foregroundMark x1="80625" y1="88505" x2="59010" y2="96489"/>
                        <a14:foregroundMark x1="59010" y1="96489" x2="64583" y2="84428"/>
                        <a14:foregroundMark x1="64583" y1="84428" x2="58906" y2="90204"/>
                        <a14:foregroundMark x1="58906" y1="90204" x2="51250" y2="93601"/>
                        <a14:foregroundMark x1="51250" y1="93601" x2="42708" y2="93148"/>
                        <a14:foregroundMark x1="42708" y1="93148" x2="49531" y2="92922"/>
                        <a14:foregroundMark x1="49531" y1="92922" x2="40833" y2="95866"/>
                        <a14:foregroundMark x1="40833" y1="95866" x2="26979" y2="93941"/>
                        <a14:foregroundMark x1="26979" y1="93941" x2="20781" y2="90487"/>
                        <a14:foregroundMark x1="20781" y1="90487" x2="44219" y2="93035"/>
                        <a14:foregroundMark x1="44219" y1="93035" x2="55885" y2="92129"/>
                        <a14:foregroundMark x1="38906" y1="96942" x2="52083" y2="98641"/>
                        <a14:foregroundMark x1="52083" y1="98641" x2="65260" y2="95017"/>
                        <a14:foregroundMark x1="65260" y1="95017" x2="43385" y2="97678"/>
                        <a14:foregroundMark x1="9740" y1="77067" x2="7031" y2="77803"/>
                        <a14:foregroundMark x1="10833" y1="77803" x2="10156" y2="73669"/>
                        <a14:foregroundMark x1="95781" y1="52605" x2="98229" y2="55040"/>
                        <a14:foregroundMark x1="74375" y1="5096" x2="67448" y2="6059"/>
                        <a14:foregroundMark x1="67448" y1="6059" x2="66354" y2="3624"/>
                        <a14:foregroundMark x1="3229" y1="20102" x2="2135" y2="21065"/>
                        <a14:foregroundMark x1="2135" y1="21065" x2="2344" y2="19875"/>
                        <a14:foregroundMark x1="62760" y1="2888" x2="69896" y2="3171"/>
                        <a14:foregroundMark x1="69896" y1="3171" x2="72813" y2="1472"/>
                        <a14:foregroundMark x1="65677" y1="963" x2="62344" y2="963"/>
                      </a14:backgroundRemoval>
                    </a14:imgEffect>
                  </a14:imgLayer>
                </a14:imgProps>
              </a:ext>
              <a:ext uri="{28A0092B-C50C-407E-A947-70E740481C1C}">
                <a14:useLocalDpi xmlns:a14="http://schemas.microsoft.com/office/drawing/2010/main" val="0"/>
              </a:ext>
            </a:extLst>
          </a:blip>
          <a:stretch>
            <a:fillRect/>
          </a:stretch>
        </p:blipFill>
        <p:spPr>
          <a:xfrm>
            <a:off x="191228" y="3229049"/>
            <a:ext cx="1740417" cy="1600821"/>
          </a:xfrm>
          <a:prstGeom prst="rect">
            <a:avLst/>
          </a:prstGeom>
        </p:spPr>
      </p:pic>
      <p:pic>
        <p:nvPicPr>
          <p:cNvPr id="73" name="Picture 2" descr="Bucks Country Gardens">
            <a:extLst>
              <a:ext uri="{FF2B5EF4-FFF2-40B4-BE49-F238E27FC236}">
                <a16:creationId xmlns:a16="http://schemas.microsoft.com/office/drawing/2014/main" id="{BFBB57A6-F93A-44C2-B0D7-D9BA55E0BEF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5"/>
            <a:ext cx="12191999" cy="1058104"/>
          </a:xfrm>
          <a:prstGeom prst="rect">
            <a:avLst/>
          </a:prstGeom>
          <a:noFill/>
          <a:extLst>
            <a:ext uri="{909E8E84-426E-40DD-AFC4-6F175D3DCCD1}">
              <a14:hiddenFill xmlns:a14="http://schemas.microsoft.com/office/drawing/2010/main">
                <a:solidFill>
                  <a:srgbClr val="FFFFFF"/>
                </a:solidFill>
              </a14:hiddenFill>
            </a:ext>
          </a:extLst>
        </p:spPr>
      </p:pic>
      <p:pic>
        <p:nvPicPr>
          <p:cNvPr id="75" name="Obraz 74">
            <a:extLst>
              <a:ext uri="{FF2B5EF4-FFF2-40B4-BE49-F238E27FC236}">
                <a16:creationId xmlns:a16="http://schemas.microsoft.com/office/drawing/2014/main" id="{AF35AF90-ED42-4A94-AB48-32F76DF214C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63316" y="5870185"/>
            <a:ext cx="772996" cy="547696"/>
          </a:xfrm>
          <a:prstGeom prst="rect">
            <a:avLst/>
          </a:prstGeom>
        </p:spPr>
      </p:pic>
      <p:pic>
        <p:nvPicPr>
          <p:cNvPr id="76" name="Picture 13">
            <a:extLst>
              <a:ext uri="{FF2B5EF4-FFF2-40B4-BE49-F238E27FC236}">
                <a16:creationId xmlns:a16="http://schemas.microsoft.com/office/drawing/2014/main" id="{EFD628C6-F255-4D76-A25D-907BE82ED6B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7716848">
            <a:off x="1125442" y="5941736"/>
            <a:ext cx="554556" cy="3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Obraz 76">
            <a:extLst>
              <a:ext uri="{FF2B5EF4-FFF2-40B4-BE49-F238E27FC236}">
                <a16:creationId xmlns:a16="http://schemas.microsoft.com/office/drawing/2014/main" id="{9CC834BB-31D1-40F2-BF2F-0DF4B6A51C92}"/>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78" name="Picture 13">
            <a:extLst>
              <a:ext uri="{FF2B5EF4-FFF2-40B4-BE49-F238E27FC236}">
                <a16:creationId xmlns:a16="http://schemas.microsoft.com/office/drawing/2014/main" id="{EA0BE1CF-FF1E-4451-B19E-66ED0D2680B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854773">
            <a:off x="8645291" y="6036001"/>
            <a:ext cx="514713" cy="3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Obraz 78">
            <a:extLst>
              <a:ext uri="{FF2B5EF4-FFF2-40B4-BE49-F238E27FC236}">
                <a16:creationId xmlns:a16="http://schemas.microsoft.com/office/drawing/2014/main" id="{673F1FF0-95C7-443E-961E-F260A7C3A20A}"/>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367317" y="6149732"/>
            <a:ext cx="850280" cy="602455"/>
          </a:xfrm>
          <a:prstGeom prst="rect">
            <a:avLst/>
          </a:prstGeom>
        </p:spPr>
      </p:pic>
      <p:pic>
        <p:nvPicPr>
          <p:cNvPr id="80" name="Picture 13">
            <a:extLst>
              <a:ext uri="{FF2B5EF4-FFF2-40B4-BE49-F238E27FC236}">
                <a16:creationId xmlns:a16="http://schemas.microsoft.com/office/drawing/2014/main" id="{C4ADF927-1A13-410D-9C27-4F19C700EFA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7716848">
            <a:off x="3825572" y="6090353"/>
            <a:ext cx="571625" cy="40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Obraz 80">
            <a:extLst>
              <a:ext uri="{FF2B5EF4-FFF2-40B4-BE49-F238E27FC236}">
                <a16:creationId xmlns:a16="http://schemas.microsoft.com/office/drawing/2014/main" id="{F523C753-503E-4C8E-98F3-CDD8649A399A}"/>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987621" y="5854981"/>
            <a:ext cx="894623" cy="633873"/>
          </a:xfrm>
          <a:prstGeom prst="rect">
            <a:avLst/>
          </a:prstGeom>
        </p:spPr>
      </p:pic>
      <p:pic>
        <p:nvPicPr>
          <p:cNvPr id="82" name="Picture 13">
            <a:extLst>
              <a:ext uri="{FF2B5EF4-FFF2-40B4-BE49-F238E27FC236}">
                <a16:creationId xmlns:a16="http://schemas.microsoft.com/office/drawing/2014/main" id="{301F4021-9EF9-4860-B864-E93E57182DC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7716848">
            <a:off x="6394171" y="6320040"/>
            <a:ext cx="496587" cy="3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Obraz 82">
            <a:extLst>
              <a:ext uri="{FF2B5EF4-FFF2-40B4-BE49-F238E27FC236}">
                <a16:creationId xmlns:a16="http://schemas.microsoft.com/office/drawing/2014/main" id="{79E79159-8094-4CA2-83EF-C724BF670D94}"/>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229543" y="6075745"/>
            <a:ext cx="843623" cy="597738"/>
          </a:xfrm>
          <a:prstGeom prst="rect">
            <a:avLst/>
          </a:prstGeom>
        </p:spPr>
      </p:pic>
      <p:pic>
        <p:nvPicPr>
          <p:cNvPr id="115" name="Obraz 114">
            <a:extLst>
              <a:ext uri="{FF2B5EF4-FFF2-40B4-BE49-F238E27FC236}">
                <a16:creationId xmlns:a16="http://schemas.microsoft.com/office/drawing/2014/main" id="{5A5BAA95-28EC-4A15-BAFB-5BE2A482B75F}"/>
              </a:ext>
            </a:extLst>
          </p:cNvPr>
          <p:cNvPicPr>
            <a:picLocks noChangeAspect="1"/>
          </p:cNvPicPr>
          <p:nvPr/>
        </p:nvPicPr>
        <p:blipFill>
          <a:blip r:embed="rId4"/>
          <a:stretch>
            <a:fillRect/>
          </a:stretch>
        </p:blipFill>
        <p:spPr>
          <a:xfrm>
            <a:off x="8000919" y="4463824"/>
            <a:ext cx="1429995" cy="591363"/>
          </a:xfrm>
          <a:prstGeom prst="rect">
            <a:avLst/>
          </a:prstGeom>
        </p:spPr>
      </p:pic>
      <p:pic>
        <p:nvPicPr>
          <p:cNvPr id="84" name="Picture 13">
            <a:extLst>
              <a:ext uri="{FF2B5EF4-FFF2-40B4-BE49-F238E27FC236}">
                <a16:creationId xmlns:a16="http://schemas.microsoft.com/office/drawing/2014/main" id="{5637362E-F904-48AC-871B-70C8F70873D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7716848">
            <a:off x="10811203" y="6017890"/>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3d xfrogplants spanish broom shrub model">
            <a:extLst>
              <a:ext uri="{FF2B5EF4-FFF2-40B4-BE49-F238E27FC236}">
                <a16:creationId xmlns:a16="http://schemas.microsoft.com/office/drawing/2014/main" id="{A3C6B37B-A1AF-457C-BFB5-B8BCB47D3BCC}"/>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1179232" y="3605090"/>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Blackberry Bush Illustrations, Royalty-Free Vector ...">
            <a:extLst>
              <a:ext uri="{FF2B5EF4-FFF2-40B4-BE49-F238E27FC236}">
                <a16:creationId xmlns:a16="http://schemas.microsoft.com/office/drawing/2014/main" id="{195513B8-F6FF-4571-88BE-98746A015A85}"/>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b="25490"/>
          <a:stretch/>
        </p:blipFill>
        <p:spPr bwMode="auto">
          <a:xfrm rot="20303355" flipH="1">
            <a:off x="1834720" y="3569921"/>
            <a:ext cx="2721308" cy="194150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3d xfrogplants spanish broom shrub model">
            <a:extLst>
              <a:ext uri="{FF2B5EF4-FFF2-40B4-BE49-F238E27FC236}">
                <a16:creationId xmlns:a16="http://schemas.microsoft.com/office/drawing/2014/main" id="{52EA18AE-A7CC-4710-9C9E-E3DC966BDF5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1796168" y="3224373"/>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Rock Cartoon Png - Cartoon Rock Transparent Background ...">
            <a:extLst>
              <a:ext uri="{FF2B5EF4-FFF2-40B4-BE49-F238E27FC236}">
                <a16:creationId xmlns:a16="http://schemas.microsoft.com/office/drawing/2014/main" id="{A1AFC7C7-3AAC-4418-AC59-C9749168408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59" b="89765" l="9457" r="91522">
                        <a14:foregroundMark x1="34565" y1="10512" x2="39891" y2="10097"/>
                        <a14:foregroundMark x1="9565" y1="65007" x2="9783" y2="69710"/>
                        <a14:foregroundMark x1="88478" y1="59474" x2="91522" y2="65284"/>
                        <a14:foregroundMark x1="91522" y1="65284" x2="90109" y2="59474"/>
                      </a14:backgroundRemoval>
                    </a14:imgEffect>
                  </a14:imgLayer>
                </a14:imgProps>
              </a:ext>
              <a:ext uri="{28A0092B-C50C-407E-A947-70E740481C1C}">
                <a14:useLocalDpi xmlns:a14="http://schemas.microsoft.com/office/drawing/2010/main" val="0"/>
              </a:ext>
            </a:extLst>
          </a:blip>
          <a:srcRect/>
          <a:stretch>
            <a:fillRect/>
          </a:stretch>
        </p:blipFill>
        <p:spPr bwMode="auto">
          <a:xfrm>
            <a:off x="95343" y="5056930"/>
            <a:ext cx="822764" cy="6465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ackberry Bush Illustrations, Royalty-Free Vector ...">
            <a:extLst>
              <a:ext uri="{FF2B5EF4-FFF2-40B4-BE49-F238E27FC236}">
                <a16:creationId xmlns:a16="http://schemas.microsoft.com/office/drawing/2014/main" id="{9AE5ED36-F9E6-4D40-A566-4D78740022C5}"/>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b="25490"/>
          <a:stretch/>
        </p:blipFill>
        <p:spPr bwMode="auto">
          <a:xfrm>
            <a:off x="240940" y="3841491"/>
            <a:ext cx="2721308" cy="194150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3d xfrogplants spanish broom shrub model">
            <a:extLst>
              <a:ext uri="{FF2B5EF4-FFF2-40B4-BE49-F238E27FC236}">
                <a16:creationId xmlns:a16="http://schemas.microsoft.com/office/drawing/2014/main" id="{BC2E3FDA-F9D2-433A-87FB-662FAF11F87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2079685" y="3726135"/>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3d xfrogplants spanish broom shrub model">
            <a:extLst>
              <a:ext uri="{FF2B5EF4-FFF2-40B4-BE49-F238E27FC236}">
                <a16:creationId xmlns:a16="http://schemas.microsoft.com/office/drawing/2014/main" id="{98E38320-D13D-4AD1-8B3F-91BA4F29E9C6}"/>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99903" y="4219445"/>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3d xfrogplants spanish broom shrub model">
            <a:extLst>
              <a:ext uri="{FF2B5EF4-FFF2-40B4-BE49-F238E27FC236}">
                <a16:creationId xmlns:a16="http://schemas.microsoft.com/office/drawing/2014/main" id="{7CBA6DE0-AB8D-415A-9E57-34433EF3BD23}"/>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7815539" y="3872720"/>
            <a:ext cx="716225" cy="85304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4" descr="3d xfrogplants spanish broom shrub model">
            <a:extLst>
              <a:ext uri="{FF2B5EF4-FFF2-40B4-BE49-F238E27FC236}">
                <a16:creationId xmlns:a16="http://schemas.microsoft.com/office/drawing/2014/main" id="{ED44B8A1-6865-4D5D-B8E9-9DB0DBC1B04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8096367" y="4265002"/>
            <a:ext cx="716225" cy="85304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3d xfrogplants spanish broom shrub model">
            <a:extLst>
              <a:ext uri="{FF2B5EF4-FFF2-40B4-BE49-F238E27FC236}">
                <a16:creationId xmlns:a16="http://schemas.microsoft.com/office/drawing/2014/main" id="{3880BBED-80FA-4950-8E53-7E25A515C906}"/>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8472180" y="4032859"/>
            <a:ext cx="716225" cy="85304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3d xfrogplants spanish broom shrub model">
            <a:extLst>
              <a:ext uri="{FF2B5EF4-FFF2-40B4-BE49-F238E27FC236}">
                <a16:creationId xmlns:a16="http://schemas.microsoft.com/office/drawing/2014/main" id="{C40E37D1-56F4-4792-AE7D-45CB8DA60B4C}"/>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7603199" y="4378951"/>
            <a:ext cx="931898" cy="110992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3d xfrogplants spanish broom shrub model">
            <a:extLst>
              <a:ext uri="{FF2B5EF4-FFF2-40B4-BE49-F238E27FC236}">
                <a16:creationId xmlns:a16="http://schemas.microsoft.com/office/drawing/2014/main" id="{A8DEBBD6-B916-4B10-B8C1-EFEF6599842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7219372" y="3931679"/>
            <a:ext cx="883346" cy="105209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Blackberry Bush Illustrations, Royalty-Free Vector ...">
            <a:extLst>
              <a:ext uri="{FF2B5EF4-FFF2-40B4-BE49-F238E27FC236}">
                <a16:creationId xmlns:a16="http://schemas.microsoft.com/office/drawing/2014/main" id="{52429C9B-1734-4E34-A9C1-D44083FB79AC}"/>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b="25490"/>
          <a:stretch/>
        </p:blipFill>
        <p:spPr bwMode="auto">
          <a:xfrm rot="20303355" flipH="1">
            <a:off x="9969249" y="3456864"/>
            <a:ext cx="2721308" cy="1941501"/>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Rock Cartoon Png - Cartoon Rock Transparent Background ...">
            <a:extLst>
              <a:ext uri="{FF2B5EF4-FFF2-40B4-BE49-F238E27FC236}">
                <a16:creationId xmlns:a16="http://schemas.microsoft.com/office/drawing/2014/main" id="{FFE9973A-C31D-4801-93F4-A3476C61312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59" b="89765" l="9457" r="91522">
                        <a14:foregroundMark x1="34565" y1="10512" x2="39891" y2="10097"/>
                        <a14:foregroundMark x1="9565" y1="65007" x2="9783" y2="69710"/>
                        <a14:foregroundMark x1="88478" y1="59474" x2="91522" y2="65284"/>
                        <a14:foregroundMark x1="91522" y1="65284" x2="90109" y2="59474"/>
                      </a14:backgroundRemoval>
                    </a14:imgEffect>
                  </a14:imgLayer>
                </a14:imgProps>
              </a:ext>
              <a:ext uri="{28A0092B-C50C-407E-A947-70E740481C1C}">
                <a14:useLocalDpi xmlns:a14="http://schemas.microsoft.com/office/drawing/2010/main" val="0"/>
              </a:ext>
            </a:extLst>
          </a:blip>
          <a:srcRect/>
          <a:stretch>
            <a:fillRect/>
          </a:stretch>
        </p:blipFill>
        <p:spPr bwMode="auto">
          <a:xfrm>
            <a:off x="5574786" y="4761230"/>
            <a:ext cx="822764" cy="646596"/>
          </a:xfrm>
          <a:prstGeom prst="rect">
            <a:avLst/>
          </a:prstGeom>
          <a:noFill/>
          <a:extLst>
            <a:ext uri="{909E8E84-426E-40DD-AFC4-6F175D3DCCD1}">
              <a14:hiddenFill xmlns:a14="http://schemas.microsoft.com/office/drawing/2010/main">
                <a:solidFill>
                  <a:srgbClr val="FFFFFF"/>
                </a:solidFill>
              </a14:hiddenFill>
            </a:ext>
          </a:extLst>
        </p:spPr>
      </p:pic>
      <p:pic>
        <p:nvPicPr>
          <p:cNvPr id="110" name="Obraz 109">
            <a:extLst>
              <a:ext uri="{FF2B5EF4-FFF2-40B4-BE49-F238E27FC236}">
                <a16:creationId xmlns:a16="http://schemas.microsoft.com/office/drawing/2014/main" id="{744DD64D-C3EF-410B-A3B2-61B6BE694DF0}"/>
              </a:ext>
            </a:extLst>
          </p:cNvPr>
          <p:cNvPicPr>
            <a:picLocks noChangeAspect="1"/>
          </p:cNvPicPr>
          <p:nvPr/>
        </p:nvPicPr>
        <p:blipFill>
          <a:blip r:embed="rId4"/>
          <a:stretch>
            <a:fillRect/>
          </a:stretch>
        </p:blipFill>
        <p:spPr>
          <a:xfrm>
            <a:off x="3649651" y="4907570"/>
            <a:ext cx="1429995" cy="591363"/>
          </a:xfrm>
          <a:prstGeom prst="rect">
            <a:avLst/>
          </a:prstGeom>
        </p:spPr>
      </p:pic>
      <p:pic>
        <p:nvPicPr>
          <p:cNvPr id="113" name="Obraz 112">
            <a:extLst>
              <a:ext uri="{FF2B5EF4-FFF2-40B4-BE49-F238E27FC236}">
                <a16:creationId xmlns:a16="http://schemas.microsoft.com/office/drawing/2014/main" id="{BE64110D-03C0-4EFD-B762-D6D2F2C70546}"/>
              </a:ext>
            </a:extLst>
          </p:cNvPr>
          <p:cNvPicPr>
            <a:picLocks noChangeAspect="1"/>
          </p:cNvPicPr>
          <p:nvPr/>
        </p:nvPicPr>
        <p:blipFill>
          <a:blip r:embed="rId4"/>
          <a:stretch>
            <a:fillRect/>
          </a:stretch>
        </p:blipFill>
        <p:spPr>
          <a:xfrm>
            <a:off x="8964840" y="4079239"/>
            <a:ext cx="1429995" cy="591363"/>
          </a:xfrm>
          <a:prstGeom prst="rect">
            <a:avLst/>
          </a:prstGeom>
        </p:spPr>
      </p:pic>
      <p:pic>
        <p:nvPicPr>
          <p:cNvPr id="112" name="Obraz 111">
            <a:extLst>
              <a:ext uri="{FF2B5EF4-FFF2-40B4-BE49-F238E27FC236}">
                <a16:creationId xmlns:a16="http://schemas.microsoft.com/office/drawing/2014/main" id="{E31EA3D3-11D4-4DBE-8599-217136958A7B}"/>
              </a:ext>
            </a:extLst>
          </p:cNvPr>
          <p:cNvPicPr>
            <a:picLocks noChangeAspect="1"/>
          </p:cNvPicPr>
          <p:nvPr/>
        </p:nvPicPr>
        <p:blipFill>
          <a:blip r:embed="rId4"/>
          <a:stretch>
            <a:fillRect/>
          </a:stretch>
        </p:blipFill>
        <p:spPr>
          <a:xfrm>
            <a:off x="9847547" y="4048421"/>
            <a:ext cx="1429995" cy="591363"/>
          </a:xfrm>
          <a:prstGeom prst="rect">
            <a:avLst/>
          </a:prstGeom>
        </p:spPr>
      </p:pic>
      <p:pic>
        <p:nvPicPr>
          <p:cNvPr id="114" name="Obraz 113">
            <a:extLst>
              <a:ext uri="{FF2B5EF4-FFF2-40B4-BE49-F238E27FC236}">
                <a16:creationId xmlns:a16="http://schemas.microsoft.com/office/drawing/2014/main" id="{19C222C9-A9D3-46AE-9C4C-3D5403585B65}"/>
              </a:ext>
            </a:extLst>
          </p:cNvPr>
          <p:cNvPicPr>
            <a:picLocks noChangeAspect="1"/>
          </p:cNvPicPr>
          <p:nvPr/>
        </p:nvPicPr>
        <p:blipFill>
          <a:blip r:embed="rId4"/>
          <a:stretch>
            <a:fillRect/>
          </a:stretch>
        </p:blipFill>
        <p:spPr>
          <a:xfrm>
            <a:off x="6430743" y="4938400"/>
            <a:ext cx="1429995" cy="621646"/>
          </a:xfrm>
          <a:prstGeom prst="rect">
            <a:avLst/>
          </a:prstGeom>
        </p:spPr>
      </p:pic>
      <p:pic>
        <p:nvPicPr>
          <p:cNvPr id="74" name="Obraz 73" descr="Obraz zawierający tekst, zabawka, lalka&#10;&#10;Opis wygenerowany automatycznie">
            <a:extLst>
              <a:ext uri="{FF2B5EF4-FFF2-40B4-BE49-F238E27FC236}">
                <a16:creationId xmlns:a16="http://schemas.microsoft.com/office/drawing/2014/main" id="{90DC0EEF-BFE1-4287-97A1-218116894D84}"/>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7350" b="81292" l="34846" r="61385">
                        <a14:foregroundMark x1="48385" y1="9688" x2="53385" y2="7572"/>
                        <a14:foregroundMark x1="53385" y1="7572" x2="56769" y2="11136"/>
                        <a14:foregroundMark x1="38308" y1="29399" x2="38615" y2="27283"/>
                        <a14:foregroundMark x1="34923" y1="26615" x2="38846" y2="26058"/>
                        <a14:foregroundMark x1="48385" y1="74276" x2="48692" y2="81292"/>
                        <a14:foregroundMark x1="48692" y1="81292" x2="49462" y2="73608"/>
                        <a14:foregroundMark x1="55462" y1="80178" x2="56462" y2="81069"/>
                      </a14:backgroundRemoval>
                    </a14:imgEffect>
                  </a14:imgLayer>
                </a14:imgProps>
              </a:ext>
              <a:ext uri="{28A0092B-C50C-407E-A947-70E740481C1C}">
                <a14:useLocalDpi xmlns:a14="http://schemas.microsoft.com/office/drawing/2010/main" val="0"/>
              </a:ext>
            </a:extLst>
          </a:blip>
          <a:srcRect l="33470" r="35432" b="14171"/>
          <a:stretch/>
        </p:blipFill>
        <p:spPr>
          <a:xfrm flipH="1">
            <a:off x="12477869" y="1901414"/>
            <a:ext cx="1979792" cy="3774477"/>
          </a:xfrm>
          <a:prstGeom prst="rect">
            <a:avLst/>
          </a:prstGeom>
        </p:spPr>
      </p:pic>
      <p:pic>
        <p:nvPicPr>
          <p:cNvPr id="103" name="Picture 13">
            <a:extLst>
              <a:ext uri="{FF2B5EF4-FFF2-40B4-BE49-F238E27FC236}">
                <a16:creationId xmlns:a16="http://schemas.microsoft.com/office/drawing/2014/main" id="{616A8E59-E230-4CFB-ABF5-399B52F9B93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Obraz 104">
            <a:extLst>
              <a:ext uri="{FF2B5EF4-FFF2-40B4-BE49-F238E27FC236}">
                <a16:creationId xmlns:a16="http://schemas.microsoft.com/office/drawing/2014/main" id="{35FB7554-D8F1-4BC1-A268-3AD5395755E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9546" y="5857173"/>
            <a:ext cx="871510" cy="617497"/>
          </a:xfrm>
          <a:prstGeom prst="rect">
            <a:avLst/>
          </a:prstGeom>
        </p:spPr>
      </p:pic>
      <p:pic>
        <p:nvPicPr>
          <p:cNvPr id="107" name="Picture 13">
            <a:extLst>
              <a:ext uri="{FF2B5EF4-FFF2-40B4-BE49-F238E27FC236}">
                <a16:creationId xmlns:a16="http://schemas.microsoft.com/office/drawing/2014/main" id="{EC9F1A6E-6326-4BD3-9C41-A7C2B5AAA32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3214564">
            <a:off x="5486578" y="6072428"/>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Obraz 103">
            <a:extLst>
              <a:ext uri="{FF2B5EF4-FFF2-40B4-BE49-F238E27FC236}">
                <a16:creationId xmlns:a16="http://schemas.microsoft.com/office/drawing/2014/main" id="{5D4C5C00-4253-49A1-9C33-2AC79866C31A}"/>
              </a:ext>
            </a:extLst>
          </p:cNvPr>
          <p:cNvPicPr>
            <a:picLocks noChangeAspect="1"/>
          </p:cNvPicPr>
          <p:nvPr/>
        </p:nvPicPr>
        <p:blipFill>
          <a:blip r:embed="rId4"/>
          <a:stretch>
            <a:fillRect/>
          </a:stretch>
        </p:blipFill>
        <p:spPr>
          <a:xfrm>
            <a:off x="7892597" y="5222232"/>
            <a:ext cx="1429995" cy="591363"/>
          </a:xfrm>
          <a:prstGeom prst="rect">
            <a:avLst/>
          </a:prstGeom>
        </p:spPr>
      </p:pic>
      <p:pic>
        <p:nvPicPr>
          <p:cNvPr id="106" name="Obraz 105">
            <a:extLst>
              <a:ext uri="{FF2B5EF4-FFF2-40B4-BE49-F238E27FC236}">
                <a16:creationId xmlns:a16="http://schemas.microsoft.com/office/drawing/2014/main" id="{97968D89-BFC3-4A82-B956-B33D1CF29BE9}"/>
              </a:ext>
            </a:extLst>
          </p:cNvPr>
          <p:cNvPicPr>
            <a:picLocks noChangeAspect="1"/>
          </p:cNvPicPr>
          <p:nvPr/>
        </p:nvPicPr>
        <p:blipFill>
          <a:blip r:embed="rId4"/>
          <a:stretch>
            <a:fillRect/>
          </a:stretch>
        </p:blipFill>
        <p:spPr>
          <a:xfrm>
            <a:off x="6136719" y="5235826"/>
            <a:ext cx="1429995" cy="591363"/>
          </a:xfrm>
          <a:prstGeom prst="rect">
            <a:avLst/>
          </a:prstGeom>
        </p:spPr>
      </p:pic>
      <p:pic>
        <p:nvPicPr>
          <p:cNvPr id="109" name="Obraz 108">
            <a:extLst>
              <a:ext uri="{FF2B5EF4-FFF2-40B4-BE49-F238E27FC236}">
                <a16:creationId xmlns:a16="http://schemas.microsoft.com/office/drawing/2014/main" id="{0186ED5B-7DD0-4A44-BC54-E6C004F693D3}"/>
              </a:ext>
            </a:extLst>
          </p:cNvPr>
          <p:cNvPicPr>
            <a:picLocks noChangeAspect="1"/>
          </p:cNvPicPr>
          <p:nvPr/>
        </p:nvPicPr>
        <p:blipFill>
          <a:blip r:embed="rId4"/>
          <a:stretch>
            <a:fillRect/>
          </a:stretch>
        </p:blipFill>
        <p:spPr>
          <a:xfrm>
            <a:off x="4236627" y="5222198"/>
            <a:ext cx="1429995" cy="591363"/>
          </a:xfrm>
          <a:prstGeom prst="rect">
            <a:avLst/>
          </a:prstGeom>
        </p:spPr>
      </p:pic>
      <p:pic>
        <p:nvPicPr>
          <p:cNvPr id="108" name="Obraz 107">
            <a:extLst>
              <a:ext uri="{FF2B5EF4-FFF2-40B4-BE49-F238E27FC236}">
                <a16:creationId xmlns:a16="http://schemas.microsoft.com/office/drawing/2014/main" id="{31D7A8D6-69BB-46A3-ADC3-AB7FC873F279}"/>
              </a:ext>
            </a:extLst>
          </p:cNvPr>
          <p:cNvPicPr>
            <a:picLocks noChangeAspect="1"/>
          </p:cNvPicPr>
          <p:nvPr/>
        </p:nvPicPr>
        <p:blipFill>
          <a:blip r:embed="rId4"/>
          <a:stretch>
            <a:fillRect/>
          </a:stretch>
        </p:blipFill>
        <p:spPr>
          <a:xfrm>
            <a:off x="8850384" y="5221707"/>
            <a:ext cx="1429995" cy="591363"/>
          </a:xfrm>
          <a:prstGeom prst="rect">
            <a:avLst/>
          </a:prstGeom>
        </p:spPr>
      </p:pic>
      <p:pic>
        <p:nvPicPr>
          <p:cNvPr id="111" name="Obraz 110">
            <a:extLst>
              <a:ext uri="{FF2B5EF4-FFF2-40B4-BE49-F238E27FC236}">
                <a16:creationId xmlns:a16="http://schemas.microsoft.com/office/drawing/2014/main" id="{874E11D9-492D-4694-9908-455C52E711CA}"/>
              </a:ext>
            </a:extLst>
          </p:cNvPr>
          <p:cNvPicPr>
            <a:picLocks noChangeAspect="1"/>
          </p:cNvPicPr>
          <p:nvPr/>
        </p:nvPicPr>
        <p:blipFill>
          <a:blip r:embed="rId4"/>
          <a:stretch>
            <a:fillRect/>
          </a:stretch>
        </p:blipFill>
        <p:spPr>
          <a:xfrm>
            <a:off x="10480424" y="5221707"/>
            <a:ext cx="1429995" cy="591363"/>
          </a:xfrm>
          <a:prstGeom prst="rect">
            <a:avLst/>
          </a:prstGeom>
        </p:spPr>
      </p:pic>
      <p:cxnSp>
        <p:nvCxnSpPr>
          <p:cNvPr id="87" name="Łącznik prosty 86">
            <a:extLst>
              <a:ext uri="{FF2B5EF4-FFF2-40B4-BE49-F238E27FC236}">
                <a16:creationId xmlns:a16="http://schemas.microsoft.com/office/drawing/2014/main" id="{3E4F4CCA-7B79-4CCD-B91F-D3D59077CA5D}"/>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0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4.81481E-6 L -0.69805 -0.00023 " pathEditMode="relative" rAng="0" ptsTypes="AA">
                                      <p:cBhvr>
                                        <p:cTn id="6" dur="3400" fill="hold"/>
                                        <p:tgtEl>
                                          <p:spTgt spid="74"/>
                                        </p:tgtEl>
                                        <p:attrNameLst>
                                          <p:attrName>ppt_x</p:attrName>
                                          <p:attrName>ppt_y</p:attrName>
                                        </p:attrNameLst>
                                      </p:cBhvr>
                                      <p:rCtr x="-3490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E00D5-C616-4870-AAFF-9D59A0B0E6CD}"/>
              </a:ext>
            </a:extLst>
          </p:cNvPr>
          <p:cNvSpPr/>
          <p:nvPr/>
        </p:nvSpPr>
        <p:spPr>
          <a:xfrm>
            <a:off x="0" y="4668253"/>
            <a:ext cx="12192000" cy="2189748"/>
          </a:xfrm>
          <a:prstGeom prst="rect">
            <a:avLst/>
          </a:prstGeom>
          <a:blipFill dpi="0" rotWithShape="1">
            <a:blip r:embed="rId3" cstate="print">
              <a:alphaModFix amt="48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sp>
        <p:nvSpPr>
          <p:cNvPr id="6" name="Rectangle 4">
            <a:extLst>
              <a:ext uri="{FF2B5EF4-FFF2-40B4-BE49-F238E27FC236}">
                <a16:creationId xmlns:a16="http://schemas.microsoft.com/office/drawing/2014/main" id="{B6F7E5B0-F154-494A-A3FE-1F9473E72C57}"/>
              </a:ext>
            </a:extLst>
          </p:cNvPr>
          <p:cNvSpPr/>
          <p:nvPr/>
        </p:nvSpPr>
        <p:spPr>
          <a:xfrm>
            <a:off x="0" y="4668252"/>
            <a:ext cx="12191999" cy="2189748"/>
          </a:xfrm>
          <a:prstGeom prst="rect">
            <a:avLst/>
          </a:prstGeom>
          <a:blipFill dpi="0" rotWithShape="1">
            <a:blip r:embed="rId4" cstate="print">
              <a:alphaModFix amt="48000"/>
              <a:extLst>
                <a:ext uri="{BEBA8EAE-BF5A-486C-A8C5-ECC9F3942E4B}">
                  <a14:imgProps xmlns:a14="http://schemas.microsoft.com/office/drawing/2010/main">
                    <a14:imgLayer r:embed="rId5">
                      <a14:imgEffect>
                        <a14:brightnessContrast bright="46000" contrast="-75000"/>
                      </a14:imgEffect>
                    </a14:imgLayer>
                  </a14:imgProps>
                </a:ext>
              </a:extLst>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pic>
        <p:nvPicPr>
          <p:cNvPr id="4098" name="Picture 2" descr="Bucks Country Gardens">
            <a:extLst>
              <a:ext uri="{FF2B5EF4-FFF2-40B4-BE49-F238E27FC236}">
                <a16:creationId xmlns:a16="http://schemas.microsoft.com/office/drawing/2014/main" id="{FDC4DEFC-8C42-4B68-B85A-F6F39D4B53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351" b="15027"/>
          <a:stretch/>
        </p:blipFill>
        <p:spPr bwMode="auto">
          <a:xfrm>
            <a:off x="-1"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ucks Country Gardens">
            <a:extLst>
              <a:ext uri="{FF2B5EF4-FFF2-40B4-BE49-F238E27FC236}">
                <a16:creationId xmlns:a16="http://schemas.microsoft.com/office/drawing/2014/main" id="{C16E19D2-CC8F-496C-97B4-3A84E84213A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pic>
        <p:nvPicPr>
          <p:cNvPr id="8" name="Obraz 7" descr="Obraz zawierający zewnętrzne, zabawka&#10;&#10;Opis wygenerowany automatycznie">
            <a:extLst>
              <a:ext uri="{FF2B5EF4-FFF2-40B4-BE49-F238E27FC236}">
                <a16:creationId xmlns:a16="http://schemas.microsoft.com/office/drawing/2014/main" id="{40E1B5F4-B034-4EB3-95A5-8F3C9A97115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42971" y1="36798" x2="43450" y2="38877"/>
                        <a14:backgroundMark x1="51278" y1="39501" x2="52716" y2="39501"/>
                        <a14:backgroundMark x1="54313" y1="43659" x2="55112" y2="44283"/>
                        <a14:backgroundMark x1="62620" y1="73389" x2="49201" y2="74636"/>
                      </a14:backgroundRemoval>
                    </a14:imgEffect>
                  </a14:imgLayer>
                </a14:imgProps>
              </a:ext>
              <a:ext uri="{28A0092B-C50C-407E-A947-70E740481C1C}">
                <a14:useLocalDpi xmlns:a14="http://schemas.microsoft.com/office/drawing/2010/main" val="0"/>
              </a:ext>
            </a:extLst>
          </a:blip>
          <a:srcRect l="12300" t="18816" r="10383" b="13721"/>
          <a:stretch/>
        </p:blipFill>
        <p:spPr>
          <a:xfrm>
            <a:off x="-6558134" y="2137296"/>
            <a:ext cx="6539760" cy="4384611"/>
          </a:xfrm>
          <a:prstGeom prst="rect">
            <a:avLst/>
          </a:prstGeom>
        </p:spPr>
      </p:pic>
      <p:pic>
        <p:nvPicPr>
          <p:cNvPr id="9" name="Obraz 8" descr="Obraz zawierający zewnętrzne, zabawka&#10;&#10;Opis wygenerowany automatycznie">
            <a:extLst>
              <a:ext uri="{FF2B5EF4-FFF2-40B4-BE49-F238E27FC236}">
                <a16:creationId xmlns:a16="http://schemas.microsoft.com/office/drawing/2014/main" id="{164C894D-026B-4A09-B374-FD1CFA14845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42971" y1="36798" x2="43450" y2="38877"/>
                        <a14:backgroundMark x1="51278" y1="39501" x2="52716" y2="39501"/>
                        <a14:backgroundMark x1="54313" y1="43659" x2="55112" y2="44283"/>
                        <a14:backgroundMark x1="62620" y1="73389" x2="49201" y2="74636"/>
                      </a14:backgroundRemoval>
                    </a14:imgEffect>
                  </a14:imgLayer>
                </a14:imgProps>
              </a:ext>
              <a:ext uri="{28A0092B-C50C-407E-A947-70E740481C1C}">
                <a14:useLocalDpi xmlns:a14="http://schemas.microsoft.com/office/drawing/2010/main" val="0"/>
              </a:ext>
            </a:extLst>
          </a:blip>
          <a:srcRect l="12300" t="18816" r="10383" b="13721"/>
          <a:stretch/>
        </p:blipFill>
        <p:spPr>
          <a:xfrm flipH="1">
            <a:off x="12167934" y="1423099"/>
            <a:ext cx="5983705" cy="4011801"/>
          </a:xfrm>
          <a:prstGeom prst="rect">
            <a:avLst/>
          </a:prstGeom>
        </p:spPr>
      </p:pic>
      <p:pic>
        <p:nvPicPr>
          <p:cNvPr id="10" name="Obraz 9">
            <a:extLst>
              <a:ext uri="{FF2B5EF4-FFF2-40B4-BE49-F238E27FC236}">
                <a16:creationId xmlns:a16="http://schemas.microsoft.com/office/drawing/2014/main" id="{359B450C-C115-4E81-AF00-F82649B951D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63316" y="5870185"/>
            <a:ext cx="772996" cy="547696"/>
          </a:xfrm>
          <a:prstGeom prst="rect">
            <a:avLst/>
          </a:prstGeom>
        </p:spPr>
      </p:pic>
      <p:pic>
        <p:nvPicPr>
          <p:cNvPr id="11" name="Picture 13">
            <a:extLst>
              <a:ext uri="{FF2B5EF4-FFF2-40B4-BE49-F238E27FC236}">
                <a16:creationId xmlns:a16="http://schemas.microsoft.com/office/drawing/2014/main" id="{590CF218-8024-4A61-B3CC-9922C63F73C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16848">
            <a:off x="1125442" y="5941736"/>
            <a:ext cx="554556" cy="3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Obraz 11">
            <a:extLst>
              <a:ext uri="{FF2B5EF4-FFF2-40B4-BE49-F238E27FC236}">
                <a16:creationId xmlns:a16="http://schemas.microsoft.com/office/drawing/2014/main" id="{7B21929D-39C0-4493-B885-792BF4611F4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13" name="Picture 13">
            <a:extLst>
              <a:ext uri="{FF2B5EF4-FFF2-40B4-BE49-F238E27FC236}">
                <a16:creationId xmlns:a16="http://schemas.microsoft.com/office/drawing/2014/main" id="{C48FC138-D8C8-411D-84AB-E810A03CB58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854773">
            <a:off x="8645291" y="6036001"/>
            <a:ext cx="514713" cy="3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Obraz 13">
            <a:extLst>
              <a:ext uri="{FF2B5EF4-FFF2-40B4-BE49-F238E27FC236}">
                <a16:creationId xmlns:a16="http://schemas.microsoft.com/office/drawing/2014/main" id="{83EC6FE7-5064-4F89-99EF-DD67E0AC823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367317" y="6149732"/>
            <a:ext cx="850280" cy="602455"/>
          </a:xfrm>
          <a:prstGeom prst="rect">
            <a:avLst/>
          </a:prstGeom>
        </p:spPr>
      </p:pic>
      <p:pic>
        <p:nvPicPr>
          <p:cNvPr id="15" name="Picture 13">
            <a:extLst>
              <a:ext uri="{FF2B5EF4-FFF2-40B4-BE49-F238E27FC236}">
                <a16:creationId xmlns:a16="http://schemas.microsoft.com/office/drawing/2014/main" id="{3FE1C97D-3308-4094-93F2-99A67385C02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16848">
            <a:off x="3825572" y="6090353"/>
            <a:ext cx="571625" cy="40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Obraz 15">
            <a:extLst>
              <a:ext uri="{FF2B5EF4-FFF2-40B4-BE49-F238E27FC236}">
                <a16:creationId xmlns:a16="http://schemas.microsoft.com/office/drawing/2014/main" id="{28ED6136-B50F-4901-A33C-B040B445734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987621" y="5854981"/>
            <a:ext cx="894623" cy="633873"/>
          </a:xfrm>
          <a:prstGeom prst="rect">
            <a:avLst/>
          </a:prstGeom>
        </p:spPr>
      </p:pic>
      <p:pic>
        <p:nvPicPr>
          <p:cNvPr id="17" name="Picture 13">
            <a:extLst>
              <a:ext uri="{FF2B5EF4-FFF2-40B4-BE49-F238E27FC236}">
                <a16:creationId xmlns:a16="http://schemas.microsoft.com/office/drawing/2014/main" id="{011EE00F-BC9F-4242-95DD-C03A64557DA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16848">
            <a:off x="6394171" y="6320040"/>
            <a:ext cx="496587" cy="3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Obraz 17">
            <a:extLst>
              <a:ext uri="{FF2B5EF4-FFF2-40B4-BE49-F238E27FC236}">
                <a16:creationId xmlns:a16="http://schemas.microsoft.com/office/drawing/2014/main" id="{EE5D9AA2-77A0-4009-B4D5-B8C1E8C3D6E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229543" y="6075745"/>
            <a:ext cx="843623" cy="597738"/>
          </a:xfrm>
          <a:prstGeom prst="rect">
            <a:avLst/>
          </a:prstGeom>
        </p:spPr>
      </p:pic>
      <p:pic>
        <p:nvPicPr>
          <p:cNvPr id="19" name="Picture 13">
            <a:extLst>
              <a:ext uri="{FF2B5EF4-FFF2-40B4-BE49-F238E27FC236}">
                <a16:creationId xmlns:a16="http://schemas.microsoft.com/office/drawing/2014/main" id="{AB680651-F367-4B1F-9CDF-228073C11E5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16848">
            <a:off x="10811203" y="6017890"/>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3">
            <a:extLst>
              <a:ext uri="{FF2B5EF4-FFF2-40B4-BE49-F238E27FC236}">
                <a16:creationId xmlns:a16="http://schemas.microsoft.com/office/drawing/2014/main" id="{0C404D56-7598-4BF2-BB59-80AF83910CE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3214564">
            <a:off x="5479426" y="6078424"/>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3">
            <a:extLst>
              <a:ext uri="{FF2B5EF4-FFF2-40B4-BE49-F238E27FC236}">
                <a16:creationId xmlns:a16="http://schemas.microsoft.com/office/drawing/2014/main" id="{FC1B68A9-8E31-4FBA-8F8B-697087D0DD2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Obraz 25">
            <a:extLst>
              <a:ext uri="{FF2B5EF4-FFF2-40B4-BE49-F238E27FC236}">
                <a16:creationId xmlns:a16="http://schemas.microsoft.com/office/drawing/2014/main" id="{D92F240F-33BD-4525-92A5-BBF68F97D5F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2395" y="5863168"/>
            <a:ext cx="871510" cy="617497"/>
          </a:xfrm>
          <a:prstGeom prst="rect">
            <a:avLst/>
          </a:prstGeom>
        </p:spPr>
      </p:pic>
      <p:pic>
        <p:nvPicPr>
          <p:cNvPr id="27" name="Picture 13">
            <a:extLst>
              <a:ext uri="{FF2B5EF4-FFF2-40B4-BE49-F238E27FC236}">
                <a16:creationId xmlns:a16="http://schemas.microsoft.com/office/drawing/2014/main" id="{A3BFEAE9-D750-48E4-AD00-DDAF5C61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3214564">
            <a:off x="5486578" y="6072428"/>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Obraz 27">
            <a:extLst>
              <a:ext uri="{FF2B5EF4-FFF2-40B4-BE49-F238E27FC236}">
                <a16:creationId xmlns:a16="http://schemas.microsoft.com/office/drawing/2014/main" id="{89DAFF36-3430-4478-8C2B-214F0E910E1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9546" y="5857173"/>
            <a:ext cx="871510" cy="617497"/>
          </a:xfrm>
          <a:prstGeom prst="rect">
            <a:avLst/>
          </a:prstGeom>
        </p:spPr>
      </p:pic>
      <p:cxnSp>
        <p:nvCxnSpPr>
          <p:cNvPr id="23" name="Łącznik prosty 22">
            <a:extLst>
              <a:ext uri="{FF2B5EF4-FFF2-40B4-BE49-F238E27FC236}">
                <a16:creationId xmlns:a16="http://schemas.microsoft.com/office/drawing/2014/main" id="{5581E928-B6F6-47D0-B680-7DE32EF3D6A1}"/>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10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00"/>
                                  </p:stCondLst>
                                  <p:childTnLst>
                                    <p:animMotion origin="layout" path="M 1.45833E-6 1.11022E-16 L 1.67578 -0.00069 " pathEditMode="relative" rAng="0" ptsTypes="AA">
                                      <p:cBhvr>
                                        <p:cTn id="6" dur="8800" fill="hold"/>
                                        <p:tgtEl>
                                          <p:spTgt spid="8"/>
                                        </p:tgtEl>
                                        <p:attrNameLst>
                                          <p:attrName>ppt_x</p:attrName>
                                          <p:attrName>ppt_y</p:attrName>
                                        </p:attrNameLst>
                                      </p:cBhvr>
                                      <p:rCtr x="83789" y="-46"/>
                                    </p:animMotion>
                                  </p:childTnLst>
                                </p:cTn>
                              </p:par>
                              <p:par>
                                <p:cTn id="7" presetID="42" presetClass="path" presetSubtype="0" accel="50000" decel="50000" fill="hold" nodeType="withEffect">
                                  <p:stCondLst>
                                    <p:cond delay="6800"/>
                                  </p:stCondLst>
                                  <p:childTnLst>
                                    <p:animMotion origin="layout" path="M 6.25E-7 0 L -1.68125 0.03681 " pathEditMode="relative" rAng="0" ptsTypes="AA">
                                      <p:cBhvr>
                                        <p:cTn id="8" dur="9000" fill="hold"/>
                                        <p:tgtEl>
                                          <p:spTgt spid="9"/>
                                        </p:tgtEl>
                                        <p:attrNameLst>
                                          <p:attrName>ppt_x</p:attrName>
                                          <p:attrName>ppt_y</p:attrName>
                                        </p:attrNameLst>
                                      </p:cBhvr>
                                      <p:rCtr x="-84062" y="1829"/>
                                    </p:animMotion>
                                  </p:childTnLst>
                                </p:cTn>
                              </p:par>
                              <p:par>
                                <p:cTn id="9" presetID="10" presetClass="exit" presetSubtype="0" fill="hold" nodeType="withEffect">
                                  <p:stCondLst>
                                    <p:cond delay="9700"/>
                                  </p:stCondLst>
                                  <p:childTnLst>
                                    <p:animEffect transition="out" filter="fade">
                                      <p:cBhvr>
                                        <p:cTn id="10" dur="700"/>
                                        <p:tgtEl>
                                          <p:spTgt spid="10"/>
                                        </p:tgtEl>
                                      </p:cBhvr>
                                    </p:animEffect>
                                    <p:set>
                                      <p:cBhvr>
                                        <p:cTn id="11" dur="1" fill="hold">
                                          <p:stCondLst>
                                            <p:cond delay="699"/>
                                          </p:stCondLst>
                                        </p:cTn>
                                        <p:tgtEl>
                                          <p:spTgt spid="10"/>
                                        </p:tgtEl>
                                        <p:attrNameLst>
                                          <p:attrName>style.visibility</p:attrName>
                                        </p:attrNameLst>
                                      </p:cBhvr>
                                      <p:to>
                                        <p:strVal val="hidden"/>
                                      </p:to>
                                    </p:set>
                                  </p:childTnLst>
                                </p:cTn>
                              </p:par>
                              <p:par>
                                <p:cTn id="12" presetID="10" presetClass="exit" presetSubtype="0" fill="hold" nodeType="withEffect">
                                  <p:stCondLst>
                                    <p:cond delay="400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0" presetClass="exit" presetSubtype="0" fill="hold" nodeType="withEffect">
                                  <p:stCondLst>
                                    <p:cond delay="590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xit" presetSubtype="0" fill="hold" nodeType="withEffect">
                                  <p:stCondLst>
                                    <p:cond delay="1110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nodeType="withEffect">
                                  <p:stCondLst>
                                    <p:cond delay="3200"/>
                                  </p:stCondLst>
                                  <p:childTnLst>
                                    <p:animEffect transition="out" filter="fade">
                                      <p:cBhvr>
                                        <p:cTn id="22" dur="700"/>
                                        <p:tgtEl>
                                          <p:spTgt spid="15"/>
                                        </p:tgtEl>
                                      </p:cBhvr>
                                    </p:animEffect>
                                    <p:set>
                                      <p:cBhvr>
                                        <p:cTn id="23" dur="1" fill="hold">
                                          <p:stCondLst>
                                            <p:cond delay="699"/>
                                          </p:stCondLst>
                                        </p:cTn>
                                        <p:tgtEl>
                                          <p:spTgt spid="15"/>
                                        </p:tgtEl>
                                        <p:attrNameLst>
                                          <p:attrName>style.visibility</p:attrName>
                                        </p:attrNameLst>
                                      </p:cBhvr>
                                      <p:to>
                                        <p:strVal val="hidden"/>
                                      </p:to>
                                    </p:set>
                                  </p:childTnLst>
                                </p:cTn>
                              </p:par>
                              <p:par>
                                <p:cTn id="24" presetID="10" presetClass="exit" presetSubtype="0" fill="hold" nodeType="withEffect">
                                  <p:stCondLst>
                                    <p:cond delay="12300"/>
                                  </p:stCondLst>
                                  <p:childTnLst>
                                    <p:animEffect transition="out" filter="fade">
                                      <p:cBhvr>
                                        <p:cTn id="25" dur="900"/>
                                        <p:tgtEl>
                                          <p:spTgt spid="16"/>
                                        </p:tgtEl>
                                      </p:cBhvr>
                                    </p:animEffect>
                                    <p:set>
                                      <p:cBhvr>
                                        <p:cTn id="26" dur="1" fill="hold">
                                          <p:stCondLst>
                                            <p:cond delay="899"/>
                                          </p:stCondLst>
                                        </p:cTn>
                                        <p:tgtEl>
                                          <p:spTgt spid="16"/>
                                        </p:tgtEl>
                                        <p:attrNameLst>
                                          <p:attrName>style.visibility</p:attrName>
                                        </p:attrNameLst>
                                      </p:cBhvr>
                                      <p:to>
                                        <p:strVal val="hidden"/>
                                      </p:to>
                                    </p:set>
                                  </p:childTnLst>
                                </p:cTn>
                              </p:par>
                              <p:par>
                                <p:cTn id="27" presetID="10" presetClass="exit" presetSubtype="0" fill="hold" nodeType="withEffect">
                                  <p:stCondLst>
                                    <p:cond delay="240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nodeType="withEffect">
                                  <p:stCondLst>
                                    <p:cond delay="650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xit" presetSubtype="0" fill="hold" nodeType="withEffect">
                                  <p:stCondLst>
                                    <p:cond delay="11500"/>
                                  </p:stCondLst>
                                  <p:childTnLst>
                                    <p:animEffect transition="out" filter="fade">
                                      <p:cBhvr>
                                        <p:cTn id="34" dur="1000"/>
                                        <p:tgtEl>
                                          <p:spTgt spid="19"/>
                                        </p:tgtEl>
                                      </p:cBhvr>
                                    </p:animEffect>
                                    <p:set>
                                      <p:cBhvr>
                                        <p:cTn id="35"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2" descr="Bucks Country Gardens">
            <a:extLst>
              <a:ext uri="{FF2B5EF4-FFF2-40B4-BE49-F238E27FC236}">
                <a16:creationId xmlns:a16="http://schemas.microsoft.com/office/drawing/2014/main" id="{9442CCF6-9ED7-4978-A76E-4EE9E39E91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b="15027"/>
          <a:stretch/>
        </p:blipFill>
        <p:spPr bwMode="auto">
          <a:xfrm>
            <a:off x="-1"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38" name="Grafik 5" descr="Ein Bild, das Pflanze enthält.&#10;&#10;Mit sehr hoher Zuverlässigkeit generierte Beschreibung">
            <a:extLst>
              <a:ext uri="{FF2B5EF4-FFF2-40B4-BE49-F238E27FC236}">
                <a16:creationId xmlns:a16="http://schemas.microsoft.com/office/drawing/2014/main" id="{8DC228CF-C479-41E1-ACAB-7DFE5FDC7B5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802578" y="346526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fik 5" descr="Ein Bild, das Pflanze enthält.&#10;&#10;Mit sehr hoher Zuverlässigkeit generierte Beschreibung">
            <a:extLst>
              <a:ext uri="{FF2B5EF4-FFF2-40B4-BE49-F238E27FC236}">
                <a16:creationId xmlns:a16="http://schemas.microsoft.com/office/drawing/2014/main" id="{D7216E0E-FE54-49F1-9F4E-2C8E2DD28F96}"/>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2896547" y="347644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rafik 5" descr="Ein Bild, das Pflanze enthält.&#10;&#10;Mit sehr hoher Zuverlässigkeit generierte Beschreibung">
            <a:extLst>
              <a:ext uri="{FF2B5EF4-FFF2-40B4-BE49-F238E27FC236}">
                <a16:creationId xmlns:a16="http://schemas.microsoft.com/office/drawing/2014/main" id="{848D6825-587E-4C6E-9C66-7065CDE016E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658659"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rafik 5" descr="Ein Bild, das Pflanze enthält.&#10;&#10;Mit sehr hoher Zuverlässigkeit generierte Beschreibung">
            <a:extLst>
              <a:ext uri="{FF2B5EF4-FFF2-40B4-BE49-F238E27FC236}">
                <a16:creationId xmlns:a16="http://schemas.microsoft.com/office/drawing/2014/main" id="{F893D461-56F1-4B7D-8431-3144081282F7}"/>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664555"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rafik 5" descr="Ein Bild, das Pflanze enthält.&#10;&#10;Mit sehr hoher Zuverlässigkeit generierte Beschreibung">
            <a:extLst>
              <a:ext uri="{FF2B5EF4-FFF2-40B4-BE49-F238E27FC236}">
                <a16:creationId xmlns:a16="http://schemas.microsoft.com/office/drawing/2014/main" id="{B5A57BD6-C82B-470E-811E-E07D3C9FD71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852997" y="248335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Obraz 66" descr="Obraz zawierający parasol, akcesorium, kwiat, roślina&#10;&#10;Opis wygenerowany automatycznie">
            <a:extLst>
              <a:ext uri="{FF2B5EF4-FFF2-40B4-BE49-F238E27FC236}">
                <a16:creationId xmlns:a16="http://schemas.microsoft.com/office/drawing/2014/main" id="{20827456-F954-4694-8249-A6B2145B74E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8981923" y="3799320"/>
            <a:ext cx="933896" cy="1602746"/>
          </a:xfrm>
          <a:prstGeom prst="rect">
            <a:avLst/>
          </a:prstGeom>
        </p:spPr>
      </p:pic>
      <p:pic>
        <p:nvPicPr>
          <p:cNvPr id="44" name="Grafik 5" descr="Ein Bild, das Pflanze enthält.&#10;&#10;Mit sehr hoher Zuverlässigkeit generierte Beschreibung">
            <a:extLst>
              <a:ext uri="{FF2B5EF4-FFF2-40B4-BE49-F238E27FC236}">
                <a16:creationId xmlns:a16="http://schemas.microsoft.com/office/drawing/2014/main" id="{22711D64-E320-439F-9BF1-96BFC1A25D0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696171"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Obraz 68" descr="Obraz zawierający parasol, akcesorium, kwiat, roślina&#10;&#10;Opis wygenerowany automatycznie">
            <a:extLst>
              <a:ext uri="{FF2B5EF4-FFF2-40B4-BE49-F238E27FC236}">
                <a16:creationId xmlns:a16="http://schemas.microsoft.com/office/drawing/2014/main" id="{5C50238F-B626-430D-8516-4B50D92E48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6158386" y="4469636"/>
            <a:ext cx="655591" cy="1125121"/>
          </a:xfrm>
          <a:prstGeom prst="rect">
            <a:avLst/>
          </a:prstGeom>
        </p:spPr>
      </p:pic>
      <p:pic>
        <p:nvPicPr>
          <p:cNvPr id="45" name="Grafik 5" descr="Ein Bild, das Pflanze enthält.&#10;&#10;Mit sehr hoher Zuverlässigkeit generierte Beschreibung">
            <a:extLst>
              <a:ext uri="{FF2B5EF4-FFF2-40B4-BE49-F238E27FC236}">
                <a16:creationId xmlns:a16="http://schemas.microsoft.com/office/drawing/2014/main" id="{0D4537C6-C00D-4BB2-945C-C3A4D06662A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687198" y="2568137"/>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0">
            <a:extLst>
              <a:ext uri="{FF2B5EF4-FFF2-40B4-BE49-F238E27FC236}">
                <a16:creationId xmlns:a16="http://schemas.microsoft.com/office/drawing/2014/main" id="{E016CCEF-0D52-4363-91BA-1F3E6C20B91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40" b="92938" l="9697" r="92121">
                        <a14:foregroundMark x1="21818" y1="88418" x2="20606" y2="93220"/>
                        <a14:foregroundMark x1="67879" y1="9322" x2="66061" y2="9322"/>
                        <a14:foregroundMark x1="92121" y1="23164" x2="90303" y2="27966"/>
                        <a14:foregroundMark x1="63636" y1="20339" x2="75758" y2="21186"/>
                      </a14:backgroundRemoval>
                    </a14:imgEffect>
                  </a14:imgLayer>
                </a14:imgProps>
              </a:ext>
            </a:extLst>
          </a:blip>
          <a:stretch>
            <a:fillRect/>
          </a:stretch>
        </p:blipFill>
        <p:spPr>
          <a:xfrm>
            <a:off x="7905269" y="3105507"/>
            <a:ext cx="767978" cy="1647662"/>
          </a:xfrm>
          <a:prstGeom prst="rect">
            <a:avLst/>
          </a:prstGeom>
        </p:spPr>
      </p:pic>
      <p:pic>
        <p:nvPicPr>
          <p:cNvPr id="46" name="Grafik 5" descr="Ein Bild, das Pflanze enthält.&#10;&#10;Mit sehr hoher Zuverlässigkeit generierte Beschreibung">
            <a:extLst>
              <a:ext uri="{FF2B5EF4-FFF2-40B4-BE49-F238E27FC236}">
                <a16:creationId xmlns:a16="http://schemas.microsoft.com/office/drawing/2014/main" id="{E54CB14B-105F-4E29-8F52-84382F7830E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860602"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rafik 5" descr="Ein Bild, das Pflanze enthält.&#10;&#10;Mit sehr hoher Zuverlässigkeit generierte Beschreibung">
            <a:extLst>
              <a:ext uri="{FF2B5EF4-FFF2-40B4-BE49-F238E27FC236}">
                <a16:creationId xmlns:a16="http://schemas.microsoft.com/office/drawing/2014/main" id="{1CA0C210-9FCF-4679-B749-5BE2DF20E0B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9753122" y="266159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5" descr="Ein Bild, das Pflanze enthält.&#10;&#10;Mit sehr hoher Zuverlässigkeit generierte Beschreibung">
            <a:extLst>
              <a:ext uri="{FF2B5EF4-FFF2-40B4-BE49-F238E27FC236}">
                <a16:creationId xmlns:a16="http://schemas.microsoft.com/office/drawing/2014/main" id="{C132D441-F1F7-460C-BF6D-F00B3DCB2B2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2875716" y="254423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a:extLst>
              <a:ext uri="{FF2B5EF4-FFF2-40B4-BE49-F238E27FC236}">
                <a16:creationId xmlns:a16="http://schemas.microsoft.com/office/drawing/2014/main" id="{99A67523-F3D5-45D2-AC4F-C208C3FD2A9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89394" y1="43030" x2="89394" y2="40000"/>
                        <a14:foregroundMark x1="69697" y1="31515" x2="70707" y2="30909"/>
                      </a14:backgroundRemoval>
                    </a14:imgEffect>
                  </a14:imgLayer>
                </a14:imgProps>
              </a:ext>
            </a:extLst>
          </a:blip>
          <a:stretch>
            <a:fillRect/>
          </a:stretch>
        </p:blipFill>
        <p:spPr>
          <a:xfrm rot="18942934">
            <a:off x="2477117" y="4552257"/>
            <a:ext cx="1456813" cy="1214011"/>
          </a:xfrm>
          <a:prstGeom prst="rect">
            <a:avLst/>
          </a:prstGeom>
        </p:spPr>
      </p:pic>
      <p:pic>
        <p:nvPicPr>
          <p:cNvPr id="51" name="Grafik 5" descr="Ein Bild, das Pflanze enthält.&#10;&#10;Mit sehr hoher Zuverlässigkeit generierte Beschreibung">
            <a:extLst>
              <a:ext uri="{FF2B5EF4-FFF2-40B4-BE49-F238E27FC236}">
                <a16:creationId xmlns:a16="http://schemas.microsoft.com/office/drawing/2014/main" id="{1E5E617E-7BE4-4A59-B5BB-0DAD08EC199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993816"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Obraz 67" descr="Obraz zawierający parasol, akcesorium, kwiat, roślina&#10;&#10;Opis wygenerowany automatycznie">
            <a:extLst>
              <a:ext uri="{FF2B5EF4-FFF2-40B4-BE49-F238E27FC236}">
                <a16:creationId xmlns:a16="http://schemas.microsoft.com/office/drawing/2014/main" id="{71F5CC12-4ABA-48B6-8646-5FD067D93F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4446260" y="3751605"/>
            <a:ext cx="801574" cy="1497495"/>
          </a:xfrm>
          <a:prstGeom prst="rect">
            <a:avLst/>
          </a:prstGeom>
        </p:spPr>
      </p:pic>
      <p:pic>
        <p:nvPicPr>
          <p:cNvPr id="52" name="Grafik 5" descr="Ein Bild, das Pflanze enthält.&#10;&#10;Mit sehr hoher Zuverlässigkeit generierte Beschreibung">
            <a:extLst>
              <a:ext uri="{FF2B5EF4-FFF2-40B4-BE49-F238E27FC236}">
                <a16:creationId xmlns:a16="http://schemas.microsoft.com/office/drawing/2014/main" id="{A2E5F766-C9C8-4E5F-9D68-093F52798C17}"/>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868648" y="345188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rafik 5" descr="Ein Bild, das Pflanze enthält.&#10;&#10;Mit sehr hoher Zuverlässigkeit generierte Beschreibung">
            <a:extLst>
              <a:ext uri="{FF2B5EF4-FFF2-40B4-BE49-F238E27FC236}">
                <a16:creationId xmlns:a16="http://schemas.microsoft.com/office/drawing/2014/main" id="{9F54EB8D-5590-4350-A4CA-155CD3D6EB8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3913862" y="2526361"/>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afik 5" descr="Ein Bild, das Pflanze enthält.&#10;&#10;Mit sehr hoher Zuverlässigkeit generierte Beschreibung">
            <a:extLst>
              <a:ext uri="{FF2B5EF4-FFF2-40B4-BE49-F238E27FC236}">
                <a16:creationId xmlns:a16="http://schemas.microsoft.com/office/drawing/2014/main" id="{BD9EE792-74E3-40AB-8AEE-274869416E9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837342"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rafik 5" descr="Ein Bild, das Pflanze enthält.&#10;&#10;Mit sehr hoher Zuverlässigkeit generierte Beschreibung">
            <a:extLst>
              <a:ext uri="{FF2B5EF4-FFF2-40B4-BE49-F238E27FC236}">
                <a16:creationId xmlns:a16="http://schemas.microsoft.com/office/drawing/2014/main" id="{38FDED72-5474-47CA-AC7E-543D5126557D}"/>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3913104" y="3502162"/>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Grafik 5" descr="Ein Bild, das Pflanze enthält.&#10;&#10;Mit sehr hoher Zuverlässigkeit generierte Beschreibung">
            <a:extLst>
              <a:ext uri="{FF2B5EF4-FFF2-40B4-BE49-F238E27FC236}">
                <a16:creationId xmlns:a16="http://schemas.microsoft.com/office/drawing/2014/main" id="{0247E5DF-8679-4E01-8906-A938DA912643}"/>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835363" y="3485963"/>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Grafik 5" descr="Ein Bild, das Pflanze enthält.&#10;&#10;Mit sehr hoher Zuverlässigkeit generierte Beschreibung">
            <a:extLst>
              <a:ext uri="{FF2B5EF4-FFF2-40B4-BE49-F238E27FC236}">
                <a16:creationId xmlns:a16="http://schemas.microsoft.com/office/drawing/2014/main" id="{9D545C26-A44F-4A6F-9506-4C1F4F6D2C64}"/>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0623769" y="346087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6">
            <a:extLst>
              <a:ext uri="{FF2B5EF4-FFF2-40B4-BE49-F238E27FC236}">
                <a16:creationId xmlns:a16="http://schemas.microsoft.com/office/drawing/2014/main" id="{8608627D-5319-43BE-8503-17AA24302AA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625" b="99698" l="9341" r="89011">
                        <a14:foregroundMark x1="68132" y1="13293" x2="42857" y2="6042"/>
                        <a14:foregroundMark x1="42857" y1="6042" x2="32967" y2="10876"/>
                        <a14:foregroundMark x1="51648" y1="4230" x2="41758" y2="3927"/>
                        <a14:foregroundMark x1="25824" y1="45015" x2="25824" y2="45317"/>
                        <a14:foregroundMark x1="47253" y1="33233" x2="47253" y2="36254"/>
                        <a14:foregroundMark x1="38682" y1="60725" x2="38462" y2="61027"/>
                        <a14:foregroundMark x1="39341" y1="59819" x2="38682" y2="60725"/>
                        <a14:foregroundMark x1="40220" y1="58610" x2="39341" y2="59819"/>
                        <a14:foregroundMark x1="40659" y1="58006" x2="40220" y2="58610"/>
                        <a14:foregroundMark x1="33822" y1="56418" x2="34615" y2="58308"/>
                        <a14:foregroundMark x1="32967" y1="54381" x2="33069" y2="54624"/>
                        <a14:foregroundMark x1="44505" y1="50151" x2="47253" y2="52870"/>
                        <a14:foregroundMark x1="42308" y1="68278" x2="40659" y2="68882"/>
                        <a14:foregroundMark x1="51648" y1="78129" x2="51648" y2="79154"/>
                        <a14:foregroundMark x1="51648" y1="72205" x2="51648" y2="73418"/>
                        <a14:foregroundMark x1="51099" y1="90332" x2="46154" y2="99698"/>
                        <a14:foregroundMark x1="36264" y1="73112" x2="36339" y2="72947"/>
                        <a14:foregroundMark x1="47253" y1="54649" x2="47253" y2="52870"/>
                        <a14:foregroundMark x1="47253" y1="57100" x2="47253" y2="56931"/>
                        <a14:foregroundMark x1="47253" y1="57402" x2="47253" y2="57100"/>
                        <a14:foregroundMark x1="47253" y1="58610" x2="47253" y2="57402"/>
                        <a14:foregroundMark x1="47253" y1="59819" x2="47253" y2="58610"/>
                        <a14:foregroundMark x1="47253" y1="60725" x2="47253" y2="59819"/>
                        <a14:foregroundMark x1="47253" y1="65257" x2="47253" y2="60725"/>
                        <a14:foregroundMark x1="47253" y1="65861" x2="47253" y2="65257"/>
                        <a14:foregroundMark x1="52198" y1="74018" x2="52198" y2="75529"/>
                        <a14:foregroundMark x1="44505" y1="58912" x2="44505" y2="58912"/>
                        <a14:foregroundMark x1="51099" y1="85801" x2="51099" y2="88218"/>
                        <a14:foregroundMark x1="45604" y1="58610" x2="45604" y2="58610"/>
                        <a14:foregroundMark x1="45604" y1="58912" x2="45604" y2="58912"/>
                        <a14:foregroundMark x1="45055" y1="58610" x2="45055" y2="58610"/>
                        <a14:foregroundMark x1="43407" y1="58912" x2="45604" y2="58912"/>
                        <a14:foregroundMark x1="43956" y1="58912" x2="46154" y2="58912"/>
                        <a14:backgroundMark x1="32418" y1="54683" x2="32967" y2="56495"/>
                        <a14:backgroundMark x1="46154" y1="60725" x2="46154" y2="60725"/>
                        <a14:backgroundMark x1="47802" y1="59819" x2="47802" y2="59819"/>
                        <a14:backgroundMark x1="47802" y1="58610" x2="47802" y2="58610"/>
                        <a14:backgroundMark x1="31868" y1="54079" x2="31868" y2="54079"/>
                        <a14:backgroundMark x1="47802" y1="65257" x2="47802" y2="65257"/>
                        <a14:backgroundMark x1="48352" y1="66465" x2="48901" y2="64955"/>
                        <a14:backgroundMark x1="37363" y1="69486" x2="34615" y2="72508"/>
                        <a14:backgroundMark x1="49560" y1="75529" x2="50549" y2="78248"/>
                        <a14:backgroundMark x1="48901" y1="73716" x2="49011" y2="74018"/>
                        <a14:backgroundMark x1="51099" y1="73414" x2="51099" y2="73414"/>
                        <a14:backgroundMark x1="45055" y1="54985" x2="45953" y2="56713"/>
                        <a14:backgroundMark x1="45604" y1="57015" x2="45604" y2="55589"/>
                        <a14:backgroundMark x1="45604" y1="62236" x2="45604" y2="59387"/>
                      </a14:backgroundRemoval>
                    </a14:imgEffect>
                  </a14:imgLayer>
                </a14:imgProps>
              </a:ext>
            </a:extLst>
          </a:blip>
          <a:stretch>
            <a:fillRect/>
          </a:stretch>
        </p:blipFill>
        <p:spPr>
          <a:xfrm>
            <a:off x="11513594" y="4278438"/>
            <a:ext cx="811206" cy="1475325"/>
          </a:xfrm>
          <a:prstGeom prst="rect">
            <a:avLst/>
          </a:prstGeom>
        </p:spPr>
      </p:pic>
      <p:pic>
        <p:nvPicPr>
          <p:cNvPr id="58" name="Grafik 5" descr="Ein Bild, das Pflanze enthält.&#10;&#10;Mit sehr hoher Zuverlässigkeit generierte Beschreibung">
            <a:extLst>
              <a:ext uri="{FF2B5EF4-FFF2-40B4-BE49-F238E27FC236}">
                <a16:creationId xmlns:a16="http://schemas.microsoft.com/office/drawing/2014/main" id="{9C10F041-A21B-4B0F-AD1A-CE5F49B3738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0690970" y="260761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3d xfrogplants spanish broom shrub model">
            <a:extLst>
              <a:ext uri="{FF2B5EF4-FFF2-40B4-BE49-F238E27FC236}">
                <a16:creationId xmlns:a16="http://schemas.microsoft.com/office/drawing/2014/main" id="{0F40C23E-CCE2-4D85-B16F-B0D7855D570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322853" y="3380091"/>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3d xfrogplants spanish broom shrub model">
            <a:extLst>
              <a:ext uri="{FF2B5EF4-FFF2-40B4-BE49-F238E27FC236}">
                <a16:creationId xmlns:a16="http://schemas.microsoft.com/office/drawing/2014/main" id="{ABC32F1E-598D-4074-9B1E-2BF6F695973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236482" y="2964908"/>
            <a:ext cx="1555691" cy="18528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Blackberry Bush Illustrations, Royalty-Free Vector ...">
            <a:extLst>
              <a:ext uri="{FF2B5EF4-FFF2-40B4-BE49-F238E27FC236}">
                <a16:creationId xmlns:a16="http://schemas.microsoft.com/office/drawing/2014/main" id="{C1D70BD4-7EED-415F-9DF5-8D47FA501C2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r="28548" b="25490"/>
          <a:stretch/>
        </p:blipFill>
        <p:spPr bwMode="auto">
          <a:xfrm>
            <a:off x="-209170" y="3533650"/>
            <a:ext cx="1944417" cy="1941501"/>
          </a:xfrm>
          <a:prstGeom prst="rect">
            <a:avLst/>
          </a:prstGeom>
          <a:noFill/>
          <a:extLst>
            <a:ext uri="{909E8E84-426E-40DD-AFC4-6F175D3DCCD1}">
              <a14:hiddenFill xmlns:a14="http://schemas.microsoft.com/office/drawing/2010/main">
                <a:solidFill>
                  <a:srgbClr val="FFFFFF"/>
                </a:solidFill>
              </a14:hiddenFill>
            </a:ext>
          </a:extLst>
        </p:spPr>
      </p:pic>
      <p:pic>
        <p:nvPicPr>
          <p:cNvPr id="70" name="Immagine 29" descr="Immagine che contiene rettile, lucertola&#10;&#10;Descrizione generata automaticamente">
            <a:extLst>
              <a:ext uri="{FF2B5EF4-FFF2-40B4-BE49-F238E27FC236}">
                <a16:creationId xmlns:a16="http://schemas.microsoft.com/office/drawing/2014/main" id="{9E5554B6-021C-46FF-9639-ED2B62BC862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63" b="89891" l="4102" r="96875">
                        <a14:foregroundMark x1="15625" y1="12568" x2="10742" y2="7104"/>
                        <a14:foregroundMark x1="10742" y1="7104" x2="4297" y2="6284"/>
                        <a14:foregroundMark x1="4297" y1="6284" x2="7422" y2="21858"/>
                        <a14:foregroundMark x1="7422" y1="21858" x2="11621" y2="23770"/>
                        <a14:foregroundMark x1="11621" y1="23770" x2="8496" y2="12568"/>
                        <a14:foregroundMark x1="8496" y1="12568" x2="4492" y2="10929"/>
                        <a14:foregroundMark x1="4492" y1="10929" x2="4102" y2="14481"/>
                        <a14:foregroundMark x1="55538" y1="88839" x2="56543" y2="89891"/>
                        <a14:foregroundMark x1="39844" y1="72404" x2="46145" y2="79003"/>
                        <a14:foregroundMark x1="56543" y1="89891" x2="61914" y2="91257"/>
                        <a14:foregroundMark x1="61914" y1="91257" x2="87988" y2="81967"/>
                        <a14:foregroundMark x1="87988" y1="81967" x2="91728" y2="77153"/>
                        <a14:foregroundMark x1="94662" y1="64365" x2="95508" y2="59016"/>
                        <a14:foregroundMark x1="95508" y1="59016" x2="92480" y2="51093"/>
                        <a14:foregroundMark x1="92480" y1="51093" x2="96777" y2="63388"/>
                        <a14:foregroundMark x1="94411" y1="71546" x2="92578" y2="77869"/>
                        <a14:foregroundMark x1="95347" y1="68319" x2="94794" y2="70228"/>
                        <a14:foregroundMark x1="96777" y1="63388" x2="95388" y2="68178"/>
                        <a14:foregroundMark x1="92578" y1="77869" x2="96387" y2="72131"/>
                        <a14:foregroundMark x1="96387" y1="72131" x2="96875" y2="69126"/>
                        <a14:backgroundMark x1="50684" y1="80601" x2="47949" y2="79508"/>
                        <a14:backgroundMark x1="51367" y1="83060" x2="55371" y2="87978"/>
                        <a14:backgroundMark x1="55371" y1="87978" x2="50879" y2="84426"/>
                        <a14:backgroundMark x1="50879" y1="84426" x2="50781" y2="84153"/>
                        <a14:backgroundMark x1="49609" y1="82240" x2="45801" y2="77049"/>
                        <a14:backgroundMark x1="87891" y1="66940" x2="87891" y2="66940"/>
                        <a14:backgroundMark x1="92773" y1="66940" x2="93848" y2="65847"/>
                        <a14:backgroundMark x1="92383" y1="67213" x2="93164" y2="71311"/>
                        <a14:backgroundMark x1="92383" y1="72131" x2="92578" y2="73497"/>
                        <a14:backgroundMark x1="92480" y1="72951" x2="93555" y2="71585"/>
                        <a14:backgroundMark x1="92773" y1="72678" x2="93164" y2="72678"/>
                      </a14:backgroundRemoval>
                    </a14:imgEffect>
                  </a14:imgLayer>
                </a14:imgProps>
              </a:ext>
              <a:ext uri="{28A0092B-C50C-407E-A947-70E740481C1C}">
                <a14:useLocalDpi xmlns:a14="http://schemas.microsoft.com/office/drawing/2010/main" val="0"/>
              </a:ext>
            </a:extLst>
          </a:blip>
          <a:stretch>
            <a:fillRect/>
          </a:stretch>
        </p:blipFill>
        <p:spPr>
          <a:xfrm flipH="1">
            <a:off x="170984" y="5394085"/>
            <a:ext cx="1114101" cy="398204"/>
          </a:xfrm>
          <a:prstGeom prst="rect">
            <a:avLst/>
          </a:prstGeom>
        </p:spPr>
      </p:pic>
      <p:pic>
        <p:nvPicPr>
          <p:cNvPr id="34" name="Picture 4" descr="3d xfrogplants spanish broom shrub model">
            <a:extLst>
              <a:ext uri="{FF2B5EF4-FFF2-40B4-BE49-F238E27FC236}">
                <a16:creationId xmlns:a16="http://schemas.microsoft.com/office/drawing/2014/main" id="{D8B8795F-C92F-42EE-B425-0BE621E83D9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437837" y="3906269"/>
            <a:ext cx="1530635" cy="182303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3d xfrogplants spanish broom shrub model">
            <a:extLst>
              <a:ext uri="{FF2B5EF4-FFF2-40B4-BE49-F238E27FC236}">
                <a16:creationId xmlns:a16="http://schemas.microsoft.com/office/drawing/2014/main" id="{F9AC9790-476A-4FF2-BDEB-994A03408D4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327481" y="4224452"/>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49" name="Grafik 5" descr="Ein Bild, das Pflanze enthält.&#10;&#10;Mit sehr hoher Zuverlässigkeit generierte Beschreibung">
            <a:extLst>
              <a:ext uri="{FF2B5EF4-FFF2-40B4-BE49-F238E27FC236}">
                <a16:creationId xmlns:a16="http://schemas.microsoft.com/office/drawing/2014/main" id="{340563E4-E5A1-47FE-8F2F-087A9DDC451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29385"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descr="Bucks Country Gardens">
            <a:extLst>
              <a:ext uri="{FF2B5EF4-FFF2-40B4-BE49-F238E27FC236}">
                <a16:creationId xmlns:a16="http://schemas.microsoft.com/office/drawing/2014/main" id="{69E05C45-8FF4-4234-96F7-61BF2C3DAD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pic>
        <p:nvPicPr>
          <p:cNvPr id="63" name="Obraz 62">
            <a:extLst>
              <a:ext uri="{FF2B5EF4-FFF2-40B4-BE49-F238E27FC236}">
                <a16:creationId xmlns:a16="http://schemas.microsoft.com/office/drawing/2014/main" id="{021624B5-6F3F-4DC3-AA23-E303EC3D6B1A}"/>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71" name="Picture 13">
            <a:extLst>
              <a:ext uri="{FF2B5EF4-FFF2-40B4-BE49-F238E27FC236}">
                <a16:creationId xmlns:a16="http://schemas.microsoft.com/office/drawing/2014/main" id="{9DA7B9EB-BE91-47FB-908E-F83C077DDC3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3214564">
            <a:off x="5479426" y="6078424"/>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3">
            <a:extLst>
              <a:ext uri="{FF2B5EF4-FFF2-40B4-BE49-F238E27FC236}">
                <a16:creationId xmlns:a16="http://schemas.microsoft.com/office/drawing/2014/main" id="{2E48B1F4-B4A5-4559-B55E-B74DD26056E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Obraz 72">
            <a:extLst>
              <a:ext uri="{FF2B5EF4-FFF2-40B4-BE49-F238E27FC236}">
                <a16:creationId xmlns:a16="http://schemas.microsoft.com/office/drawing/2014/main" id="{35F5BD3D-DA72-463F-AB00-9AC8EEE5D756}"/>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2395" y="5863168"/>
            <a:ext cx="871510" cy="617497"/>
          </a:xfrm>
          <a:prstGeom prst="rect">
            <a:avLst/>
          </a:prstGeom>
        </p:spPr>
      </p:pic>
      <p:pic>
        <p:nvPicPr>
          <p:cNvPr id="40" name="Grafik 5" descr="Ein Bild, das Pflanze enthält.&#10;&#10;Mit sehr hoher Zuverlässigkeit generierte Beschreibung">
            <a:extLst>
              <a:ext uri="{FF2B5EF4-FFF2-40B4-BE49-F238E27FC236}">
                <a16:creationId xmlns:a16="http://schemas.microsoft.com/office/drawing/2014/main" id="{7503CBD0-26D9-4A24-B8EB-877AFDB15F33}"/>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29385" y="34599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Obraz 65">
            <a:extLst>
              <a:ext uri="{FF2B5EF4-FFF2-40B4-BE49-F238E27FC236}">
                <a16:creationId xmlns:a16="http://schemas.microsoft.com/office/drawing/2014/main" id="{5BC47A92-9265-46A3-8A1F-A75182CFDD0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89394" y1="43030" x2="89394" y2="40000"/>
                        <a14:foregroundMark x1="69697" y1="31515" x2="70707" y2="30909"/>
                      </a14:backgroundRemoval>
                    </a14:imgEffect>
                  </a14:imgLayer>
                </a14:imgProps>
              </a:ext>
            </a:extLst>
          </a:blip>
          <a:stretch>
            <a:fillRect/>
          </a:stretch>
        </p:blipFill>
        <p:spPr>
          <a:xfrm rot="18942934">
            <a:off x="101172" y="4951190"/>
            <a:ext cx="1017944" cy="848287"/>
          </a:xfrm>
          <a:prstGeom prst="rect">
            <a:avLst/>
          </a:prstGeom>
        </p:spPr>
      </p:pic>
      <p:pic>
        <p:nvPicPr>
          <p:cNvPr id="13" name="Obraz 12" descr="Obraz zawierający parasol, akcesorium, kwiat, roślina&#10;&#10;Opis wygenerowany automatycznie">
            <a:extLst>
              <a:ext uri="{FF2B5EF4-FFF2-40B4-BE49-F238E27FC236}">
                <a16:creationId xmlns:a16="http://schemas.microsoft.com/office/drawing/2014/main" id="{4B47B54E-A4E3-441F-81E9-B6A320D7A31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1410231" y="3918685"/>
            <a:ext cx="655591" cy="1125121"/>
          </a:xfrm>
          <a:prstGeom prst="rect">
            <a:avLst/>
          </a:prstGeom>
        </p:spPr>
      </p:pic>
      <p:pic>
        <p:nvPicPr>
          <p:cNvPr id="74" name="Obraz 73">
            <a:extLst>
              <a:ext uri="{FF2B5EF4-FFF2-40B4-BE49-F238E27FC236}">
                <a16:creationId xmlns:a16="http://schemas.microsoft.com/office/drawing/2014/main" id="{D9F969B8-3832-418B-BB35-2A624516579E}"/>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9830" b="89792" l="17442" r="77326">
                        <a14:foregroundMark x1="27442" y1="57278" x2="28605" y2="58412"/>
                        <a14:foregroundMark x1="26744" y1="58034" x2="23721" y2="72401"/>
                        <a14:foregroundMark x1="19070" y1="59546" x2="19302" y2="68620"/>
                        <a14:foregroundMark x1="17442" y1="82609" x2="17442" y2="82609"/>
                      </a14:backgroundRemoval>
                    </a14:imgEffect>
                  </a14:imgLayer>
                </a14:imgProps>
              </a:ext>
              <a:ext uri="{28A0092B-C50C-407E-A947-70E740481C1C}">
                <a14:useLocalDpi xmlns:a14="http://schemas.microsoft.com/office/drawing/2010/main" val="0"/>
              </a:ext>
            </a:extLst>
          </a:blip>
          <a:srcRect l="12136" r="15352"/>
          <a:stretch/>
        </p:blipFill>
        <p:spPr>
          <a:xfrm>
            <a:off x="31973" y="3963466"/>
            <a:ext cx="610375" cy="517779"/>
          </a:xfrm>
          <a:prstGeom prst="rect">
            <a:avLst/>
          </a:prstGeom>
        </p:spPr>
      </p:pic>
      <p:pic>
        <p:nvPicPr>
          <p:cNvPr id="76" name="Obraz 75">
            <a:extLst>
              <a:ext uri="{FF2B5EF4-FFF2-40B4-BE49-F238E27FC236}">
                <a16:creationId xmlns:a16="http://schemas.microsoft.com/office/drawing/2014/main" id="{B508DF29-086C-49C3-A1CF-B6E6C05FAD7E}"/>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1031" b="98763" l="3165" r="96414">
                        <a14:foregroundMark x1="9916" y1="35258" x2="11181" y2="39381"/>
                        <a14:foregroundMark x1="90928" y1="37320" x2="86709" y2="43505"/>
                        <a14:foregroundMark x1="90506" y1="59588" x2="98523" y2="62474"/>
                        <a14:foregroundMark x1="11181" y1="80206" x2="6962" y2="89691"/>
                        <a14:foregroundMark x1="6962" y1="89691" x2="6962" y2="90103"/>
                        <a14:foregroundMark x1="12447" y1="59175" x2="3165" y2="62062"/>
                        <a14:foregroundMark x1="32700" y1="87216" x2="43249" y2="91340"/>
                        <a14:foregroundMark x1="43249" y1="91340" x2="65612" y2="89278"/>
                        <a14:foregroundMark x1="65612" y1="89278" x2="55485" y2="95052"/>
                        <a14:foregroundMark x1="55485" y1="95052" x2="44515" y2="95876"/>
                        <a14:foregroundMark x1="44515" y1="95876" x2="33755" y2="91134"/>
                        <a14:foregroundMark x1="33755" y1="91134" x2="32700" y2="89691"/>
                        <a14:foregroundMark x1="44515" y1="95876" x2="58861" y2="93402"/>
                        <a14:foregroundMark x1="59404" y1="11584" x2="59283" y2="11753"/>
                        <a14:foregroundMark x1="62236" y1="7629" x2="61370" y2="8839"/>
                        <a14:foregroundMark x1="37260" y1="6821" x2="42827" y2="9278"/>
                        <a14:foregroundMark x1="29747" y1="3505" x2="34194" y2="5468"/>
                        <a14:foregroundMark x1="73207" y1="2680" x2="71519" y2="2680"/>
                        <a14:foregroundMark x1="31435" y1="3093" x2="31435" y2="1856"/>
                        <a14:foregroundMark x1="71519" y1="1237" x2="73629" y2="1649"/>
                        <a14:foregroundMark x1="45992" y1="98763" x2="55907" y2="98144"/>
                        <a14:foregroundMark x1="30591" y1="1237" x2="32068" y2="2062"/>
                        <a14:backgroundMark x1="69198" y1="6598" x2="63080" y2="8660"/>
                        <a14:backgroundMark x1="69198" y1="5979" x2="69198" y2="5979"/>
                        <a14:backgroundMark x1="69620" y1="6392" x2="70253" y2="6186"/>
                        <a14:backgroundMark x1="66878" y1="7010" x2="72996" y2="7835"/>
                        <a14:backgroundMark x1="62236" y1="9278" x2="60549" y2="12165"/>
                        <a14:backgroundMark x1="59916" y1="12165" x2="59916" y2="12165"/>
                        <a14:backgroundMark x1="59916" y1="12371" x2="59916" y2="12371"/>
                        <a14:backgroundMark x1="59916" y1="12371" x2="59916" y2="12371"/>
                        <a14:backgroundMark x1="33755" y1="5979" x2="36920" y2="7216"/>
                      </a14:backgroundRemoval>
                    </a14:imgEffect>
                  </a14:imgLayer>
                </a14:imgProps>
              </a:ext>
              <a:ext uri="{28A0092B-C50C-407E-A947-70E740481C1C}">
                <a14:useLocalDpi xmlns:a14="http://schemas.microsoft.com/office/drawing/2010/main" val="0"/>
              </a:ext>
            </a:extLst>
          </a:blip>
          <a:stretch>
            <a:fillRect/>
          </a:stretch>
        </p:blipFill>
        <p:spPr>
          <a:xfrm rot="20178185">
            <a:off x="577682" y="4473306"/>
            <a:ext cx="272332" cy="278652"/>
          </a:xfrm>
          <a:prstGeom prst="rect">
            <a:avLst/>
          </a:prstGeom>
        </p:spPr>
      </p:pic>
      <p:pic>
        <p:nvPicPr>
          <p:cNvPr id="77" name="Segnaposto contenuto 8" descr="Immagine che contiene insetto&#10;&#10;Descrizione generata automaticamente">
            <a:extLst>
              <a:ext uri="{FF2B5EF4-FFF2-40B4-BE49-F238E27FC236}">
                <a16:creationId xmlns:a16="http://schemas.microsoft.com/office/drawing/2014/main" id="{38FCD700-85E9-4E55-AB12-24DBDD5F08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670789" y="2322074"/>
            <a:ext cx="552355" cy="555723"/>
          </a:xfrm>
          <a:prstGeom prst="rect">
            <a:avLst/>
          </a:prstGeom>
        </p:spPr>
      </p:pic>
      <p:pic>
        <p:nvPicPr>
          <p:cNvPr id="78" name="Segnaposto contenuto 8" descr="Immagine che contiene insetto&#10;&#10;Descrizione generata automaticamente">
            <a:extLst>
              <a:ext uri="{FF2B5EF4-FFF2-40B4-BE49-F238E27FC236}">
                <a16:creationId xmlns:a16="http://schemas.microsoft.com/office/drawing/2014/main" id="{0FFD4F38-5145-41B2-ABA9-E59A8C784EA5}"/>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908622" flipH="1">
            <a:off x="34282" y="2612040"/>
            <a:ext cx="552355" cy="555723"/>
          </a:xfrm>
          <a:prstGeom prst="rect">
            <a:avLst/>
          </a:prstGeom>
        </p:spPr>
      </p:pic>
      <p:pic>
        <p:nvPicPr>
          <p:cNvPr id="79" name="Segnaposto contenuto 8" descr="Immagine che contiene insetto&#10;&#10;Descrizione generata automaticamente">
            <a:extLst>
              <a:ext uri="{FF2B5EF4-FFF2-40B4-BE49-F238E27FC236}">
                <a16:creationId xmlns:a16="http://schemas.microsoft.com/office/drawing/2014/main" id="{A0BB00B6-0E81-4A2B-8F10-C9179134397D}"/>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760076" y="3225924"/>
            <a:ext cx="552355" cy="555723"/>
          </a:xfrm>
          <a:prstGeom prst="rect">
            <a:avLst/>
          </a:prstGeom>
        </p:spPr>
      </p:pic>
      <p:pic>
        <p:nvPicPr>
          <p:cNvPr id="80" name="Segnaposto contenuto 8" descr="Immagine che contiene insetto&#10;&#10;Descrizione generata automaticamente">
            <a:extLst>
              <a:ext uri="{FF2B5EF4-FFF2-40B4-BE49-F238E27FC236}">
                <a16:creationId xmlns:a16="http://schemas.microsoft.com/office/drawing/2014/main" id="{DCADE5D2-7869-426E-963C-EBA4F8C7086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9476944" y="2025213"/>
            <a:ext cx="552355" cy="555723"/>
          </a:xfrm>
          <a:prstGeom prst="rect">
            <a:avLst/>
          </a:prstGeom>
        </p:spPr>
      </p:pic>
      <p:pic>
        <p:nvPicPr>
          <p:cNvPr id="81" name="Segnaposto contenuto 8" descr="Immagine che contiene insetto&#10;&#10;Descrizione generata automaticamente">
            <a:extLst>
              <a:ext uri="{FF2B5EF4-FFF2-40B4-BE49-F238E27FC236}">
                <a16:creationId xmlns:a16="http://schemas.microsoft.com/office/drawing/2014/main" id="{A91F2AA4-893A-4BCA-B167-7D96A697B56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8152425" y="2463663"/>
            <a:ext cx="552355" cy="555723"/>
          </a:xfrm>
          <a:prstGeom prst="rect">
            <a:avLst/>
          </a:prstGeom>
        </p:spPr>
      </p:pic>
      <p:pic>
        <p:nvPicPr>
          <p:cNvPr id="37" name="Grafik 5" descr="Ein Bild, das Pflanze enthält.&#10;&#10;Mit sehr hoher Zuverlässigkeit generierte Beschreibung">
            <a:extLst>
              <a:ext uri="{FF2B5EF4-FFF2-40B4-BE49-F238E27FC236}">
                <a16:creationId xmlns:a16="http://schemas.microsoft.com/office/drawing/2014/main" id="{176898F1-B8B9-4824-9FF6-427D6E29509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823090"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rafik 5" descr="Ein Bild, das Pflanze enthält.&#10;&#10;Mit sehr hoher Zuverlässigkeit generierte Beschreibung">
            <a:extLst>
              <a:ext uri="{FF2B5EF4-FFF2-40B4-BE49-F238E27FC236}">
                <a16:creationId xmlns:a16="http://schemas.microsoft.com/office/drawing/2014/main" id="{5F1581B9-05C2-4A58-B2AD-694092FC3AC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9715610"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Łącznik prosty 60">
            <a:extLst>
              <a:ext uri="{FF2B5EF4-FFF2-40B4-BE49-F238E27FC236}">
                <a16:creationId xmlns:a16="http://schemas.microsoft.com/office/drawing/2014/main" id="{B1BF22AB-EFFD-43C5-8A12-BE63D178ADE3}"/>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20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2000"/>
                                        <p:tgtEl>
                                          <p:spTgt spid="36"/>
                                        </p:tgtEl>
                                      </p:cBhvr>
                                    </p:animEffect>
                                  </p:childTnLst>
                                </p:cTn>
                              </p:par>
                              <p:par>
                                <p:cTn id="11" presetID="2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2000"/>
                                        <p:tgtEl>
                                          <p:spTgt spid="37"/>
                                        </p:tgtEl>
                                      </p:cBhvr>
                                    </p:animEffect>
                                  </p:childTnLst>
                                </p:cTn>
                              </p:par>
                              <p:par>
                                <p:cTn id="14" presetID="22" presetClass="entr" presetSubtype="4"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2000"/>
                                        <p:tgtEl>
                                          <p:spTgt spid="38"/>
                                        </p:tgtEl>
                                      </p:cBhvr>
                                    </p:animEffect>
                                  </p:childTnLst>
                                </p:cTn>
                              </p:par>
                              <p:par>
                                <p:cTn id="17" presetID="2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2000"/>
                                        <p:tgtEl>
                                          <p:spTgt spid="39"/>
                                        </p:tgtEl>
                                      </p:cBhvr>
                                    </p:animEffect>
                                  </p:childTnLst>
                                </p:cTn>
                              </p:par>
                              <p:par>
                                <p:cTn id="20" presetID="22" presetClass="entr" presetSubtype="4"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2000"/>
                                        <p:tgtEl>
                                          <p:spTgt spid="40"/>
                                        </p:tgtEl>
                                      </p:cBhvr>
                                    </p:animEffect>
                                  </p:childTnLst>
                                </p:cTn>
                              </p:par>
                              <p:par>
                                <p:cTn id="23" presetID="22" presetClass="entr" presetSubtype="4"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20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2000"/>
                                        <p:tgtEl>
                                          <p:spTgt spid="43"/>
                                        </p:tgtEl>
                                      </p:cBhvr>
                                    </p:animEffect>
                                  </p:childTnLst>
                                </p:cTn>
                              </p:par>
                              <p:par>
                                <p:cTn id="29" presetID="22" presetClass="entr" presetSubtype="4"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2000"/>
                                        <p:tgtEl>
                                          <p:spTgt spid="44"/>
                                        </p:tgtEl>
                                      </p:cBhvr>
                                    </p:animEffect>
                                  </p:childTnLst>
                                </p:cTn>
                              </p:par>
                              <p:par>
                                <p:cTn id="32" presetID="22" presetClass="entr" presetSubtype="4"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down)">
                                      <p:cBhvr>
                                        <p:cTn id="34" dur="2000"/>
                                        <p:tgtEl>
                                          <p:spTgt spid="45"/>
                                        </p:tgtEl>
                                      </p:cBhvr>
                                    </p:animEffect>
                                  </p:childTnLst>
                                </p:cTn>
                              </p:par>
                              <p:par>
                                <p:cTn id="35" presetID="2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2000"/>
                                        <p:tgtEl>
                                          <p:spTgt spid="46"/>
                                        </p:tgtEl>
                                      </p:cBhvr>
                                    </p:animEffect>
                                  </p:childTnLst>
                                </p:cTn>
                              </p:par>
                              <p:par>
                                <p:cTn id="38" presetID="22" presetClass="entr" presetSubtype="4"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down)">
                                      <p:cBhvr>
                                        <p:cTn id="40" dur="2000"/>
                                        <p:tgtEl>
                                          <p:spTgt spid="47"/>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2000"/>
                                        <p:tgtEl>
                                          <p:spTgt spid="48"/>
                                        </p:tgtEl>
                                      </p:cBhvr>
                                    </p:animEffect>
                                  </p:childTnLst>
                                </p:cTn>
                              </p:par>
                              <p:par>
                                <p:cTn id="44" presetID="22" presetClass="entr" presetSubtype="4"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down)">
                                      <p:cBhvr>
                                        <p:cTn id="46" dur="2000"/>
                                        <p:tgtEl>
                                          <p:spTgt spid="49"/>
                                        </p:tgtEl>
                                      </p:cBhvr>
                                    </p:animEffect>
                                  </p:childTnLst>
                                </p:cTn>
                              </p:par>
                              <p:par>
                                <p:cTn id="47" presetID="22" presetClass="entr" presetSubtype="4"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down)">
                                      <p:cBhvr>
                                        <p:cTn id="49" dur="2000"/>
                                        <p:tgtEl>
                                          <p:spTgt spid="51"/>
                                        </p:tgtEl>
                                      </p:cBhvr>
                                    </p:animEffect>
                                  </p:childTnLst>
                                </p:cTn>
                              </p:par>
                              <p:par>
                                <p:cTn id="50" presetID="22" presetClass="entr" presetSubtype="4"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down)">
                                      <p:cBhvr>
                                        <p:cTn id="52" dur="2000"/>
                                        <p:tgtEl>
                                          <p:spTgt spid="52"/>
                                        </p:tgtEl>
                                      </p:cBhvr>
                                    </p:animEffect>
                                  </p:childTnLst>
                                </p:cTn>
                              </p:par>
                              <p:par>
                                <p:cTn id="53" presetID="22" presetClass="entr" presetSubtype="4"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2000"/>
                                        <p:tgtEl>
                                          <p:spTgt spid="53"/>
                                        </p:tgtEl>
                                      </p:cBhvr>
                                    </p:animEffect>
                                  </p:childTnLst>
                                </p:cTn>
                              </p:par>
                              <p:par>
                                <p:cTn id="56" presetID="22" presetClass="entr" presetSubtype="4"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down)">
                                      <p:cBhvr>
                                        <p:cTn id="58" dur="2000"/>
                                        <p:tgtEl>
                                          <p:spTgt spid="54"/>
                                        </p:tgtEl>
                                      </p:cBhvr>
                                    </p:animEffect>
                                  </p:childTnLst>
                                </p:cTn>
                              </p:par>
                              <p:par>
                                <p:cTn id="59" presetID="22" presetClass="entr" presetSubtype="4"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wipe(down)">
                                      <p:cBhvr>
                                        <p:cTn id="61" dur="2000"/>
                                        <p:tgtEl>
                                          <p:spTgt spid="55"/>
                                        </p:tgtEl>
                                      </p:cBhvr>
                                    </p:animEffect>
                                  </p:childTnLst>
                                </p:cTn>
                              </p:par>
                              <p:par>
                                <p:cTn id="62" presetID="22" presetClass="entr" presetSubtype="4"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wipe(down)">
                                      <p:cBhvr>
                                        <p:cTn id="64" dur="2000"/>
                                        <p:tgtEl>
                                          <p:spTgt spid="56"/>
                                        </p:tgtEl>
                                      </p:cBhvr>
                                    </p:animEffect>
                                  </p:childTnLst>
                                </p:cTn>
                              </p:par>
                              <p:par>
                                <p:cTn id="65" presetID="22" presetClass="entr" presetSubtype="4"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down)">
                                      <p:cBhvr>
                                        <p:cTn id="67" dur="2000"/>
                                        <p:tgtEl>
                                          <p:spTgt spid="57"/>
                                        </p:tgtEl>
                                      </p:cBhvr>
                                    </p:animEffect>
                                  </p:childTnLst>
                                </p:cTn>
                              </p:par>
                              <p:par>
                                <p:cTn id="68" presetID="22" presetClass="entr" presetSubtype="4" fill="hold"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wipe(down)">
                                      <p:cBhvr>
                                        <p:cTn id="70" dur="2000"/>
                                        <p:tgtEl>
                                          <p:spTgt spid="58"/>
                                        </p:tgtEl>
                                      </p:cBhvr>
                                    </p:animEffect>
                                  </p:childTnLst>
                                </p:cTn>
                              </p:par>
                              <p:par>
                                <p:cTn id="71" presetID="22" presetClass="entr" presetSubtype="4"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down)">
                                      <p:cBhvr>
                                        <p:cTn id="73" dur="2000"/>
                                        <p:tgtEl>
                                          <p:spTgt spid="33"/>
                                        </p:tgtEl>
                                      </p:cBhvr>
                                    </p:animEffect>
                                  </p:childTnLst>
                                </p:cTn>
                              </p:par>
                              <p:par>
                                <p:cTn id="74" presetID="22" presetClass="entr" presetSubtype="4"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down)">
                                      <p:cBhvr>
                                        <p:cTn id="76" dur="2000"/>
                                        <p:tgtEl>
                                          <p:spTgt spid="29"/>
                                        </p:tgtEl>
                                      </p:cBhvr>
                                    </p:animEffect>
                                  </p:childTnLst>
                                </p:cTn>
                              </p:par>
                              <p:par>
                                <p:cTn id="77" presetID="2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down)">
                                      <p:cBhvr>
                                        <p:cTn id="79" dur="2000"/>
                                        <p:tgtEl>
                                          <p:spTgt spid="30"/>
                                        </p:tgtEl>
                                      </p:cBhvr>
                                    </p:animEffect>
                                  </p:childTnLst>
                                </p:cTn>
                              </p:par>
                              <p:par>
                                <p:cTn id="80" presetID="22" presetClass="entr" presetSubtype="4" fill="hold" nodeType="with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wipe(down)">
                                      <p:cBhvr>
                                        <p:cTn id="82" dur="2000"/>
                                        <p:tgtEl>
                                          <p:spTgt spid="59"/>
                                        </p:tgtEl>
                                      </p:cBhvr>
                                    </p:animEffect>
                                  </p:childTnLst>
                                </p:cTn>
                              </p:par>
                              <p:par>
                                <p:cTn id="83" presetID="22" presetClass="entr" presetSubtype="4"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down)">
                                      <p:cBhvr>
                                        <p:cTn id="85" dur="2000"/>
                                        <p:tgtEl>
                                          <p:spTgt spid="34"/>
                                        </p:tgtEl>
                                      </p:cBhvr>
                                    </p:animEffect>
                                  </p:childTnLst>
                                </p:cTn>
                              </p:par>
                              <p:par>
                                <p:cTn id="86" presetID="22" presetClass="entr" presetSubtype="4" fill="hold"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down)">
                                      <p:cBhvr>
                                        <p:cTn id="88" dur="1750"/>
                                        <p:tgtEl>
                                          <p:spTgt spid="11"/>
                                        </p:tgtEl>
                                      </p:cBhvr>
                                    </p:animEffect>
                                  </p:childTnLst>
                                </p:cTn>
                              </p:par>
                              <p:par>
                                <p:cTn id="89" presetID="22" presetClass="entr" presetSubtype="4" fill="hold" nodeType="with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wipe(down)">
                                      <p:cBhvr>
                                        <p:cTn id="91" dur="1750"/>
                                        <p:tgtEl>
                                          <p:spTgt spid="7"/>
                                        </p:tgtEl>
                                      </p:cBhvr>
                                    </p:animEffect>
                                  </p:childTnLst>
                                </p:cTn>
                              </p:par>
                              <p:par>
                                <p:cTn id="92" presetID="22" presetClass="entr" presetSubtype="4" fill="hold"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wipe(down)">
                                      <p:cBhvr>
                                        <p:cTn id="94" dur="1750"/>
                                        <p:tgtEl>
                                          <p:spTgt spid="9"/>
                                        </p:tgtEl>
                                      </p:cBhvr>
                                    </p:animEffect>
                                  </p:childTnLst>
                                </p:cTn>
                              </p:par>
                              <p:par>
                                <p:cTn id="95" presetID="22" presetClass="entr" presetSubtype="4" fill="hold" nodeType="with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wipe(down)">
                                      <p:cBhvr>
                                        <p:cTn id="97" dur="1750"/>
                                        <p:tgtEl>
                                          <p:spTgt spid="66"/>
                                        </p:tgtEl>
                                      </p:cBhvr>
                                    </p:animEffect>
                                  </p:childTnLst>
                                </p:cTn>
                              </p:par>
                              <p:par>
                                <p:cTn id="98" presetID="22" presetClass="entr" presetSubtype="4" fill="hold" nodeType="withEffect">
                                  <p:stCondLst>
                                    <p:cond delay="0"/>
                                  </p:stCondLst>
                                  <p:childTnLst>
                                    <p:set>
                                      <p:cBhvr>
                                        <p:cTn id="99" dur="1" fill="hold">
                                          <p:stCondLst>
                                            <p:cond delay="0"/>
                                          </p:stCondLst>
                                        </p:cTn>
                                        <p:tgtEl>
                                          <p:spTgt spid="68"/>
                                        </p:tgtEl>
                                        <p:attrNameLst>
                                          <p:attrName>style.visibility</p:attrName>
                                        </p:attrNameLst>
                                      </p:cBhvr>
                                      <p:to>
                                        <p:strVal val="visible"/>
                                      </p:to>
                                    </p:set>
                                    <p:animEffect transition="in" filter="wipe(down)">
                                      <p:cBhvr>
                                        <p:cTn id="100" dur="1750"/>
                                        <p:tgtEl>
                                          <p:spTgt spid="68"/>
                                        </p:tgtEl>
                                      </p:cBhvr>
                                    </p:animEffect>
                                  </p:childTnLst>
                                </p:cTn>
                              </p:par>
                              <p:par>
                                <p:cTn id="101" presetID="22" presetClass="entr" presetSubtype="4" fill="hold" nodeType="with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wipe(down)">
                                      <p:cBhvr>
                                        <p:cTn id="103" dur="1750"/>
                                        <p:tgtEl>
                                          <p:spTgt spid="13"/>
                                        </p:tgtEl>
                                      </p:cBhvr>
                                    </p:animEffect>
                                  </p:childTnLst>
                                </p:cTn>
                              </p:par>
                              <p:par>
                                <p:cTn id="104" presetID="22" presetClass="entr" presetSubtype="4" fill="hold" nodeType="withEffect">
                                  <p:stCondLst>
                                    <p:cond delay="0"/>
                                  </p:stCondLst>
                                  <p:childTnLst>
                                    <p:set>
                                      <p:cBhvr>
                                        <p:cTn id="105" dur="1" fill="hold">
                                          <p:stCondLst>
                                            <p:cond delay="0"/>
                                          </p:stCondLst>
                                        </p:cTn>
                                        <p:tgtEl>
                                          <p:spTgt spid="67"/>
                                        </p:tgtEl>
                                        <p:attrNameLst>
                                          <p:attrName>style.visibility</p:attrName>
                                        </p:attrNameLst>
                                      </p:cBhvr>
                                      <p:to>
                                        <p:strVal val="visible"/>
                                      </p:to>
                                    </p:set>
                                    <p:animEffect transition="in" filter="wipe(down)">
                                      <p:cBhvr>
                                        <p:cTn id="106" dur="1750"/>
                                        <p:tgtEl>
                                          <p:spTgt spid="67"/>
                                        </p:tgtEl>
                                      </p:cBhvr>
                                    </p:animEffect>
                                  </p:childTnLst>
                                </p:cTn>
                              </p:par>
                              <p:par>
                                <p:cTn id="107" presetID="22" presetClass="entr" presetSubtype="4" fill="hold" nodeType="with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wipe(down)">
                                      <p:cBhvr>
                                        <p:cTn id="109" dur="1750"/>
                                        <p:tgtEl>
                                          <p:spTgt spid="6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70"/>
                                        </p:tgtEl>
                                        <p:attrNameLst>
                                          <p:attrName>style.visibility</p:attrName>
                                        </p:attrNameLst>
                                      </p:cBhvr>
                                      <p:to>
                                        <p:strVal val="visible"/>
                                      </p:to>
                                    </p:set>
                                    <p:animEffect transition="in" filter="fade">
                                      <p:cBhvr>
                                        <p:cTn id="114" dur="1000"/>
                                        <p:tgtEl>
                                          <p:spTgt spid="70"/>
                                        </p:tgtEl>
                                      </p:cBhvr>
                                    </p:animEffect>
                                  </p:childTnLst>
                                </p:cTn>
                              </p:par>
                              <p:par>
                                <p:cTn id="115" presetID="10" presetClass="entr" presetSubtype="0" fill="hold" nodeType="withEffect">
                                  <p:stCondLst>
                                    <p:cond delay="2800"/>
                                  </p:stCondLst>
                                  <p:childTnLst>
                                    <p:set>
                                      <p:cBhvr>
                                        <p:cTn id="116" dur="1" fill="hold">
                                          <p:stCondLst>
                                            <p:cond delay="0"/>
                                          </p:stCondLst>
                                        </p:cTn>
                                        <p:tgtEl>
                                          <p:spTgt spid="76"/>
                                        </p:tgtEl>
                                        <p:attrNameLst>
                                          <p:attrName>style.visibility</p:attrName>
                                        </p:attrNameLst>
                                      </p:cBhvr>
                                      <p:to>
                                        <p:strVal val="visible"/>
                                      </p:to>
                                    </p:set>
                                    <p:animEffect transition="in" filter="fade">
                                      <p:cBhvr>
                                        <p:cTn id="117" dur="1000"/>
                                        <p:tgtEl>
                                          <p:spTgt spid="76"/>
                                        </p:tgtEl>
                                      </p:cBhvr>
                                    </p:animEffect>
                                  </p:childTnLst>
                                </p:cTn>
                              </p:par>
                              <p:par>
                                <p:cTn id="118" presetID="10" presetClass="entr" presetSubtype="0" fill="hold" nodeType="withEffect">
                                  <p:stCondLst>
                                    <p:cond delay="3700"/>
                                  </p:stCondLst>
                                  <p:childTnLst>
                                    <p:set>
                                      <p:cBhvr>
                                        <p:cTn id="119" dur="1" fill="hold">
                                          <p:stCondLst>
                                            <p:cond delay="0"/>
                                          </p:stCondLst>
                                        </p:cTn>
                                        <p:tgtEl>
                                          <p:spTgt spid="74"/>
                                        </p:tgtEl>
                                        <p:attrNameLst>
                                          <p:attrName>style.visibility</p:attrName>
                                        </p:attrNameLst>
                                      </p:cBhvr>
                                      <p:to>
                                        <p:strVal val="visible"/>
                                      </p:to>
                                    </p:set>
                                    <p:animEffect transition="in" filter="fade">
                                      <p:cBhvr>
                                        <p:cTn id="120" dur="1000"/>
                                        <p:tgtEl>
                                          <p:spTgt spid="74"/>
                                        </p:tgtEl>
                                      </p:cBhvr>
                                    </p:animEffect>
                                  </p:childTnLst>
                                </p:cTn>
                              </p:par>
                              <p:par>
                                <p:cTn id="121" presetID="10" presetClass="entr" presetSubtype="0" fill="hold" nodeType="withEffect">
                                  <p:stCondLst>
                                    <p:cond delay="3000"/>
                                  </p:stCondLst>
                                  <p:childTnLst>
                                    <p:set>
                                      <p:cBhvr>
                                        <p:cTn id="122" dur="1" fill="hold">
                                          <p:stCondLst>
                                            <p:cond delay="0"/>
                                          </p:stCondLst>
                                        </p:cTn>
                                        <p:tgtEl>
                                          <p:spTgt spid="79"/>
                                        </p:tgtEl>
                                        <p:attrNameLst>
                                          <p:attrName>style.visibility</p:attrName>
                                        </p:attrNameLst>
                                      </p:cBhvr>
                                      <p:to>
                                        <p:strVal val="visible"/>
                                      </p:to>
                                    </p:set>
                                    <p:animEffect transition="in" filter="fade">
                                      <p:cBhvr>
                                        <p:cTn id="123" dur="1000"/>
                                        <p:tgtEl>
                                          <p:spTgt spid="79"/>
                                        </p:tgtEl>
                                      </p:cBhvr>
                                    </p:animEffect>
                                  </p:childTnLst>
                                </p:cTn>
                              </p:par>
                              <p:par>
                                <p:cTn id="124" presetID="10" presetClass="entr" presetSubtype="0" fill="hold" nodeType="withEffect">
                                  <p:stCondLst>
                                    <p:cond delay="4500"/>
                                  </p:stCondLst>
                                  <p:childTnLst>
                                    <p:set>
                                      <p:cBhvr>
                                        <p:cTn id="125" dur="1" fill="hold">
                                          <p:stCondLst>
                                            <p:cond delay="0"/>
                                          </p:stCondLst>
                                        </p:cTn>
                                        <p:tgtEl>
                                          <p:spTgt spid="78"/>
                                        </p:tgtEl>
                                        <p:attrNameLst>
                                          <p:attrName>style.visibility</p:attrName>
                                        </p:attrNameLst>
                                      </p:cBhvr>
                                      <p:to>
                                        <p:strVal val="visible"/>
                                      </p:to>
                                    </p:set>
                                    <p:animEffect transition="in" filter="fade">
                                      <p:cBhvr>
                                        <p:cTn id="126" dur="1000"/>
                                        <p:tgtEl>
                                          <p:spTgt spid="78"/>
                                        </p:tgtEl>
                                      </p:cBhvr>
                                    </p:animEffect>
                                  </p:childTnLst>
                                </p:cTn>
                              </p:par>
                              <p:par>
                                <p:cTn id="127" presetID="10" presetClass="entr" presetSubtype="0" fill="hold" nodeType="withEffect">
                                  <p:stCondLst>
                                    <p:cond delay="3600"/>
                                  </p:stCondLst>
                                  <p:childTnLst>
                                    <p:set>
                                      <p:cBhvr>
                                        <p:cTn id="128" dur="1" fill="hold">
                                          <p:stCondLst>
                                            <p:cond delay="0"/>
                                          </p:stCondLst>
                                        </p:cTn>
                                        <p:tgtEl>
                                          <p:spTgt spid="77"/>
                                        </p:tgtEl>
                                        <p:attrNameLst>
                                          <p:attrName>style.visibility</p:attrName>
                                        </p:attrNameLst>
                                      </p:cBhvr>
                                      <p:to>
                                        <p:strVal val="visible"/>
                                      </p:to>
                                    </p:set>
                                    <p:animEffect transition="in" filter="fade">
                                      <p:cBhvr>
                                        <p:cTn id="129" dur="1000"/>
                                        <p:tgtEl>
                                          <p:spTgt spid="77"/>
                                        </p:tgtEl>
                                      </p:cBhvr>
                                    </p:animEffect>
                                  </p:childTnLst>
                                </p:cTn>
                              </p:par>
                              <p:par>
                                <p:cTn id="130" presetID="10" presetClass="entr" presetSubtype="0" fill="hold" nodeType="withEffect">
                                  <p:stCondLst>
                                    <p:cond delay="5200"/>
                                  </p:stCondLst>
                                  <p:childTnLst>
                                    <p:set>
                                      <p:cBhvr>
                                        <p:cTn id="131" dur="1" fill="hold">
                                          <p:stCondLst>
                                            <p:cond delay="0"/>
                                          </p:stCondLst>
                                        </p:cTn>
                                        <p:tgtEl>
                                          <p:spTgt spid="81"/>
                                        </p:tgtEl>
                                        <p:attrNameLst>
                                          <p:attrName>style.visibility</p:attrName>
                                        </p:attrNameLst>
                                      </p:cBhvr>
                                      <p:to>
                                        <p:strVal val="visible"/>
                                      </p:to>
                                    </p:set>
                                    <p:animEffect transition="in" filter="fade">
                                      <p:cBhvr>
                                        <p:cTn id="132" dur="1000"/>
                                        <p:tgtEl>
                                          <p:spTgt spid="81"/>
                                        </p:tgtEl>
                                      </p:cBhvr>
                                    </p:animEffect>
                                  </p:childTnLst>
                                </p:cTn>
                              </p:par>
                              <p:par>
                                <p:cTn id="133" presetID="10" presetClass="entr" presetSubtype="0" fill="hold" nodeType="withEffect">
                                  <p:stCondLst>
                                    <p:cond delay="3800"/>
                                  </p:stCondLst>
                                  <p:childTnLst>
                                    <p:set>
                                      <p:cBhvr>
                                        <p:cTn id="134" dur="1" fill="hold">
                                          <p:stCondLst>
                                            <p:cond delay="0"/>
                                          </p:stCondLst>
                                        </p:cTn>
                                        <p:tgtEl>
                                          <p:spTgt spid="80"/>
                                        </p:tgtEl>
                                        <p:attrNameLst>
                                          <p:attrName>style.visibility</p:attrName>
                                        </p:attrNameLst>
                                      </p:cBhvr>
                                      <p:to>
                                        <p:strVal val="visible"/>
                                      </p:to>
                                    </p:set>
                                    <p:animEffect transition="in" filter="fade">
                                      <p:cBhvr>
                                        <p:cTn id="135"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Segnaposto contenuto 8" descr="Immagine che contiene insetto&#10;&#10;Descrizione generata automaticamente">
            <a:extLst>
              <a:ext uri="{FF2B5EF4-FFF2-40B4-BE49-F238E27FC236}">
                <a16:creationId xmlns:a16="http://schemas.microsoft.com/office/drawing/2014/main" id="{F0E7D57F-4407-4491-9560-C982B482E1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8152425" y="2463663"/>
            <a:ext cx="552355" cy="555723"/>
          </a:xfrm>
          <a:prstGeom prst="rect">
            <a:avLst/>
          </a:prstGeom>
        </p:spPr>
      </p:pic>
      <p:pic>
        <p:nvPicPr>
          <p:cNvPr id="75" name="Picture 2" descr="Bucks Country Gardens">
            <a:extLst>
              <a:ext uri="{FF2B5EF4-FFF2-40B4-BE49-F238E27FC236}">
                <a16:creationId xmlns:a16="http://schemas.microsoft.com/office/drawing/2014/main" id="{9442CCF6-9ED7-4978-A76E-4EE9E39E91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351" b="15027"/>
          <a:stretch/>
        </p:blipFill>
        <p:spPr bwMode="auto">
          <a:xfrm>
            <a:off x="-1"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38" name="Grafik 5" descr="Ein Bild, das Pflanze enthält.&#10;&#10;Mit sehr hoher Zuverlässigkeit generierte Beschreibung">
            <a:extLst>
              <a:ext uri="{FF2B5EF4-FFF2-40B4-BE49-F238E27FC236}">
                <a16:creationId xmlns:a16="http://schemas.microsoft.com/office/drawing/2014/main" id="{8DC228CF-C479-41E1-ACAB-7DFE5FDC7B5E}"/>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02578" y="346526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fik 5" descr="Ein Bild, das Pflanze enthält.&#10;&#10;Mit sehr hoher Zuverlässigkeit generierte Beschreibung">
            <a:extLst>
              <a:ext uri="{FF2B5EF4-FFF2-40B4-BE49-F238E27FC236}">
                <a16:creationId xmlns:a16="http://schemas.microsoft.com/office/drawing/2014/main" id="{D7216E0E-FE54-49F1-9F4E-2C8E2DD28F9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896547" y="347644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rafik 5" descr="Ein Bild, das Pflanze enthält.&#10;&#10;Mit sehr hoher Zuverlässigkeit generierte Beschreibung">
            <a:extLst>
              <a:ext uri="{FF2B5EF4-FFF2-40B4-BE49-F238E27FC236}">
                <a16:creationId xmlns:a16="http://schemas.microsoft.com/office/drawing/2014/main" id="{848D6825-587E-4C6E-9C66-7065CDE016E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58659"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rafik 5" descr="Ein Bild, das Pflanze enthält.&#10;&#10;Mit sehr hoher Zuverlässigkeit generierte Beschreibung">
            <a:extLst>
              <a:ext uri="{FF2B5EF4-FFF2-40B4-BE49-F238E27FC236}">
                <a16:creationId xmlns:a16="http://schemas.microsoft.com/office/drawing/2014/main" id="{F893D461-56F1-4B7D-8431-3144081282F7}"/>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664555"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rafik 5" descr="Ein Bild, das Pflanze enthält.&#10;&#10;Mit sehr hoher Zuverlässigkeit generierte Beschreibung">
            <a:extLst>
              <a:ext uri="{FF2B5EF4-FFF2-40B4-BE49-F238E27FC236}">
                <a16:creationId xmlns:a16="http://schemas.microsoft.com/office/drawing/2014/main" id="{B5A57BD6-C82B-470E-811E-E07D3C9FD71F}"/>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52997" y="248335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Obraz 66" descr="Obraz zawierający parasol, akcesorium, kwiat, roślina&#10;&#10;Opis wygenerowany automatycznie">
            <a:extLst>
              <a:ext uri="{FF2B5EF4-FFF2-40B4-BE49-F238E27FC236}">
                <a16:creationId xmlns:a16="http://schemas.microsoft.com/office/drawing/2014/main" id="{20827456-F954-4694-8249-A6B2145B74E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8981923" y="3799320"/>
            <a:ext cx="933896" cy="1602746"/>
          </a:xfrm>
          <a:prstGeom prst="rect">
            <a:avLst/>
          </a:prstGeom>
        </p:spPr>
      </p:pic>
      <p:pic>
        <p:nvPicPr>
          <p:cNvPr id="44" name="Grafik 5" descr="Ein Bild, das Pflanze enthält.&#10;&#10;Mit sehr hoher Zuverlässigkeit generierte Beschreibung">
            <a:extLst>
              <a:ext uri="{FF2B5EF4-FFF2-40B4-BE49-F238E27FC236}">
                <a16:creationId xmlns:a16="http://schemas.microsoft.com/office/drawing/2014/main" id="{22711D64-E320-439F-9BF1-96BFC1A25D0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96171"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Obraz 68" descr="Obraz zawierający parasol, akcesorium, kwiat, roślina&#10;&#10;Opis wygenerowany automatycznie">
            <a:extLst>
              <a:ext uri="{FF2B5EF4-FFF2-40B4-BE49-F238E27FC236}">
                <a16:creationId xmlns:a16="http://schemas.microsoft.com/office/drawing/2014/main" id="{5C50238F-B626-430D-8516-4B50D92E48A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6158386" y="4469636"/>
            <a:ext cx="655591" cy="1125121"/>
          </a:xfrm>
          <a:prstGeom prst="rect">
            <a:avLst/>
          </a:prstGeom>
        </p:spPr>
      </p:pic>
      <p:pic>
        <p:nvPicPr>
          <p:cNvPr id="45" name="Grafik 5" descr="Ein Bild, das Pflanze enthält.&#10;&#10;Mit sehr hoher Zuverlässigkeit generierte Beschreibung">
            <a:extLst>
              <a:ext uri="{FF2B5EF4-FFF2-40B4-BE49-F238E27FC236}">
                <a16:creationId xmlns:a16="http://schemas.microsoft.com/office/drawing/2014/main" id="{0D4537C6-C00D-4BB2-945C-C3A4D06662A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687198" y="2568137"/>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0">
            <a:extLst>
              <a:ext uri="{FF2B5EF4-FFF2-40B4-BE49-F238E27FC236}">
                <a16:creationId xmlns:a16="http://schemas.microsoft.com/office/drawing/2014/main" id="{E016CCEF-0D52-4363-91BA-1F3E6C20B91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040" b="92938" l="9697" r="92121">
                        <a14:foregroundMark x1="21818" y1="88418" x2="20606" y2="93220"/>
                        <a14:foregroundMark x1="67879" y1="9322" x2="66061" y2="9322"/>
                        <a14:foregroundMark x1="92121" y1="23164" x2="90303" y2="27966"/>
                        <a14:foregroundMark x1="63636" y1="20339" x2="75758" y2="21186"/>
                      </a14:backgroundRemoval>
                    </a14:imgEffect>
                  </a14:imgLayer>
                </a14:imgProps>
              </a:ext>
            </a:extLst>
          </a:blip>
          <a:stretch>
            <a:fillRect/>
          </a:stretch>
        </p:blipFill>
        <p:spPr>
          <a:xfrm>
            <a:off x="7905269" y="3105507"/>
            <a:ext cx="767978" cy="1647662"/>
          </a:xfrm>
          <a:prstGeom prst="rect">
            <a:avLst/>
          </a:prstGeom>
        </p:spPr>
      </p:pic>
      <p:pic>
        <p:nvPicPr>
          <p:cNvPr id="46" name="Grafik 5" descr="Ein Bild, das Pflanze enthält.&#10;&#10;Mit sehr hoher Zuverlässigkeit generierte Beschreibung">
            <a:extLst>
              <a:ext uri="{FF2B5EF4-FFF2-40B4-BE49-F238E27FC236}">
                <a16:creationId xmlns:a16="http://schemas.microsoft.com/office/drawing/2014/main" id="{E54CB14B-105F-4E29-8F52-84382F7830E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60602"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rafik 5" descr="Ein Bild, das Pflanze enthält.&#10;&#10;Mit sehr hoher Zuverlässigkeit generierte Beschreibung">
            <a:extLst>
              <a:ext uri="{FF2B5EF4-FFF2-40B4-BE49-F238E27FC236}">
                <a16:creationId xmlns:a16="http://schemas.microsoft.com/office/drawing/2014/main" id="{1CA0C210-9FCF-4679-B749-5BE2DF20E0B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753122" y="266159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5" descr="Ein Bild, das Pflanze enthält.&#10;&#10;Mit sehr hoher Zuverlässigkeit generierte Beschreibung">
            <a:extLst>
              <a:ext uri="{FF2B5EF4-FFF2-40B4-BE49-F238E27FC236}">
                <a16:creationId xmlns:a16="http://schemas.microsoft.com/office/drawing/2014/main" id="{C132D441-F1F7-460C-BF6D-F00B3DCB2B25}"/>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875716" y="254423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a:extLst>
              <a:ext uri="{FF2B5EF4-FFF2-40B4-BE49-F238E27FC236}">
                <a16:creationId xmlns:a16="http://schemas.microsoft.com/office/drawing/2014/main" id="{99A67523-F3D5-45D2-AC4F-C208C3FD2A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89394" y1="43030" x2="89394" y2="40000"/>
                        <a14:foregroundMark x1="69697" y1="31515" x2="70707" y2="30909"/>
                      </a14:backgroundRemoval>
                    </a14:imgEffect>
                  </a14:imgLayer>
                </a14:imgProps>
              </a:ext>
            </a:extLst>
          </a:blip>
          <a:stretch>
            <a:fillRect/>
          </a:stretch>
        </p:blipFill>
        <p:spPr>
          <a:xfrm rot="18942934">
            <a:off x="2477117" y="4552257"/>
            <a:ext cx="1456813" cy="1214011"/>
          </a:xfrm>
          <a:prstGeom prst="rect">
            <a:avLst/>
          </a:prstGeom>
        </p:spPr>
      </p:pic>
      <p:pic>
        <p:nvPicPr>
          <p:cNvPr id="51" name="Grafik 5" descr="Ein Bild, das Pflanze enthält.&#10;&#10;Mit sehr hoher Zuverlässigkeit generierte Beschreibung">
            <a:extLst>
              <a:ext uri="{FF2B5EF4-FFF2-40B4-BE49-F238E27FC236}">
                <a16:creationId xmlns:a16="http://schemas.microsoft.com/office/drawing/2014/main" id="{1E5E617E-7BE4-4A59-B5BB-0DAD08EC199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993816"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Obraz 67" descr="Obraz zawierający parasol, akcesorium, kwiat, roślina&#10;&#10;Opis wygenerowany automatycznie">
            <a:extLst>
              <a:ext uri="{FF2B5EF4-FFF2-40B4-BE49-F238E27FC236}">
                <a16:creationId xmlns:a16="http://schemas.microsoft.com/office/drawing/2014/main" id="{71F5CC12-4ABA-48B6-8646-5FD067D93F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4446260" y="3751605"/>
            <a:ext cx="801574" cy="1497495"/>
          </a:xfrm>
          <a:prstGeom prst="rect">
            <a:avLst/>
          </a:prstGeom>
        </p:spPr>
      </p:pic>
      <p:pic>
        <p:nvPicPr>
          <p:cNvPr id="52" name="Grafik 5" descr="Ein Bild, das Pflanze enthält.&#10;&#10;Mit sehr hoher Zuverlässigkeit generierte Beschreibung">
            <a:extLst>
              <a:ext uri="{FF2B5EF4-FFF2-40B4-BE49-F238E27FC236}">
                <a16:creationId xmlns:a16="http://schemas.microsoft.com/office/drawing/2014/main" id="{A2E5F766-C9C8-4E5F-9D68-093F52798C17}"/>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868648" y="345188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rafik 5" descr="Ein Bild, das Pflanze enthält.&#10;&#10;Mit sehr hoher Zuverlässigkeit generierte Beschreibung">
            <a:extLst>
              <a:ext uri="{FF2B5EF4-FFF2-40B4-BE49-F238E27FC236}">
                <a16:creationId xmlns:a16="http://schemas.microsoft.com/office/drawing/2014/main" id="{9F54EB8D-5590-4350-A4CA-155CD3D6EB8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3913862" y="2526361"/>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afik 5" descr="Ein Bild, das Pflanze enthält.&#10;&#10;Mit sehr hoher Zuverlässigkeit generierte Beschreibung">
            <a:extLst>
              <a:ext uri="{FF2B5EF4-FFF2-40B4-BE49-F238E27FC236}">
                <a16:creationId xmlns:a16="http://schemas.microsoft.com/office/drawing/2014/main" id="{BD9EE792-74E3-40AB-8AEE-274869416E9F}"/>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837342"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rafik 5" descr="Ein Bild, das Pflanze enthält.&#10;&#10;Mit sehr hoher Zuverlässigkeit generierte Beschreibung">
            <a:extLst>
              <a:ext uri="{FF2B5EF4-FFF2-40B4-BE49-F238E27FC236}">
                <a16:creationId xmlns:a16="http://schemas.microsoft.com/office/drawing/2014/main" id="{38FDED72-5474-47CA-AC7E-543D5126557D}"/>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3913104" y="3502162"/>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Grafik 5" descr="Ein Bild, das Pflanze enthält.&#10;&#10;Mit sehr hoher Zuverlässigkeit generierte Beschreibung">
            <a:extLst>
              <a:ext uri="{FF2B5EF4-FFF2-40B4-BE49-F238E27FC236}">
                <a16:creationId xmlns:a16="http://schemas.microsoft.com/office/drawing/2014/main" id="{0247E5DF-8679-4E01-8906-A938DA91264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835363" y="3485963"/>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Grafik 5" descr="Ein Bild, das Pflanze enthält.&#10;&#10;Mit sehr hoher Zuverlässigkeit generierte Beschreibung">
            <a:extLst>
              <a:ext uri="{FF2B5EF4-FFF2-40B4-BE49-F238E27FC236}">
                <a16:creationId xmlns:a16="http://schemas.microsoft.com/office/drawing/2014/main" id="{9D545C26-A44F-4A6F-9506-4C1F4F6D2C6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23769" y="346087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6">
            <a:extLst>
              <a:ext uri="{FF2B5EF4-FFF2-40B4-BE49-F238E27FC236}">
                <a16:creationId xmlns:a16="http://schemas.microsoft.com/office/drawing/2014/main" id="{8608627D-5319-43BE-8503-17AA24302AA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625" b="99698" l="9341" r="89011">
                        <a14:foregroundMark x1="68132" y1="13293" x2="42857" y2="6042"/>
                        <a14:foregroundMark x1="42857" y1="6042" x2="32967" y2="10876"/>
                        <a14:foregroundMark x1="51648" y1="4230" x2="41758" y2="3927"/>
                        <a14:foregroundMark x1="25824" y1="45015" x2="25824" y2="45317"/>
                        <a14:foregroundMark x1="47253" y1="33233" x2="47253" y2="36254"/>
                        <a14:foregroundMark x1="38682" y1="60725" x2="38462" y2="61027"/>
                        <a14:foregroundMark x1="39341" y1="59819" x2="38682" y2="60725"/>
                        <a14:foregroundMark x1="40220" y1="58610" x2="39341" y2="59819"/>
                        <a14:foregroundMark x1="40659" y1="58006" x2="40220" y2="58610"/>
                        <a14:foregroundMark x1="33822" y1="56418" x2="34615" y2="58308"/>
                        <a14:foregroundMark x1="32967" y1="54381" x2="33069" y2="54624"/>
                        <a14:foregroundMark x1="44505" y1="50151" x2="47253" y2="52870"/>
                        <a14:foregroundMark x1="42308" y1="68278" x2="40659" y2="68882"/>
                        <a14:foregroundMark x1="51648" y1="78129" x2="51648" y2="79154"/>
                        <a14:foregroundMark x1="51648" y1="72205" x2="51648" y2="73418"/>
                        <a14:foregroundMark x1="51099" y1="90332" x2="46154" y2="99698"/>
                        <a14:foregroundMark x1="36264" y1="73112" x2="36339" y2="72947"/>
                        <a14:foregroundMark x1="47253" y1="54649" x2="47253" y2="52870"/>
                        <a14:foregroundMark x1="47253" y1="57100" x2="47253" y2="56931"/>
                        <a14:foregroundMark x1="47253" y1="57402" x2="47253" y2="57100"/>
                        <a14:foregroundMark x1="47253" y1="58610" x2="47253" y2="57402"/>
                        <a14:foregroundMark x1="47253" y1="59819" x2="47253" y2="58610"/>
                        <a14:foregroundMark x1="47253" y1="60725" x2="47253" y2="59819"/>
                        <a14:foregroundMark x1="47253" y1="65257" x2="47253" y2="60725"/>
                        <a14:foregroundMark x1="47253" y1="65861" x2="47253" y2="65257"/>
                        <a14:foregroundMark x1="52198" y1="74018" x2="52198" y2="75529"/>
                        <a14:foregroundMark x1="44505" y1="58912" x2="44505" y2="58912"/>
                        <a14:foregroundMark x1="51099" y1="85801" x2="51099" y2="88218"/>
                        <a14:foregroundMark x1="45604" y1="58610" x2="45604" y2="58610"/>
                        <a14:foregroundMark x1="45604" y1="58912" x2="45604" y2="58912"/>
                        <a14:foregroundMark x1="45055" y1="58610" x2="45055" y2="58610"/>
                        <a14:foregroundMark x1="43407" y1="58912" x2="45604" y2="58912"/>
                        <a14:foregroundMark x1="43956" y1="58912" x2="46154" y2="58912"/>
                        <a14:backgroundMark x1="32418" y1="54683" x2="32967" y2="56495"/>
                        <a14:backgroundMark x1="46154" y1="60725" x2="46154" y2="60725"/>
                        <a14:backgroundMark x1="47802" y1="59819" x2="47802" y2="59819"/>
                        <a14:backgroundMark x1="47802" y1="58610" x2="47802" y2="58610"/>
                        <a14:backgroundMark x1="31868" y1="54079" x2="31868" y2="54079"/>
                        <a14:backgroundMark x1="47802" y1="65257" x2="47802" y2="65257"/>
                        <a14:backgroundMark x1="48352" y1="66465" x2="48901" y2="64955"/>
                        <a14:backgroundMark x1="37363" y1="69486" x2="34615" y2="72508"/>
                        <a14:backgroundMark x1="49560" y1="75529" x2="50549" y2="78248"/>
                        <a14:backgroundMark x1="48901" y1="73716" x2="49011" y2="74018"/>
                        <a14:backgroundMark x1="51099" y1="73414" x2="51099" y2="73414"/>
                        <a14:backgroundMark x1="45055" y1="54985" x2="45953" y2="56713"/>
                        <a14:backgroundMark x1="45604" y1="57015" x2="45604" y2="55589"/>
                        <a14:backgroundMark x1="45604" y1="62236" x2="45604" y2="59387"/>
                      </a14:backgroundRemoval>
                    </a14:imgEffect>
                  </a14:imgLayer>
                </a14:imgProps>
              </a:ext>
            </a:extLst>
          </a:blip>
          <a:stretch>
            <a:fillRect/>
          </a:stretch>
        </p:blipFill>
        <p:spPr>
          <a:xfrm>
            <a:off x="11513594" y="4278438"/>
            <a:ext cx="811206" cy="1475325"/>
          </a:xfrm>
          <a:prstGeom prst="rect">
            <a:avLst/>
          </a:prstGeom>
        </p:spPr>
      </p:pic>
      <p:pic>
        <p:nvPicPr>
          <p:cNvPr id="58" name="Grafik 5" descr="Ein Bild, das Pflanze enthält.&#10;&#10;Mit sehr hoher Zuverlässigkeit generierte Beschreibung">
            <a:extLst>
              <a:ext uri="{FF2B5EF4-FFF2-40B4-BE49-F238E27FC236}">
                <a16:creationId xmlns:a16="http://schemas.microsoft.com/office/drawing/2014/main" id="{9C10F041-A21B-4B0F-AD1A-CE5F49B3738E}"/>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90970" y="260761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3d xfrogplants spanish broom shrub model">
            <a:extLst>
              <a:ext uri="{FF2B5EF4-FFF2-40B4-BE49-F238E27FC236}">
                <a16:creationId xmlns:a16="http://schemas.microsoft.com/office/drawing/2014/main" id="{0F40C23E-CCE2-4D85-B16F-B0D7855D570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322853" y="3380091"/>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3d xfrogplants spanish broom shrub model">
            <a:extLst>
              <a:ext uri="{FF2B5EF4-FFF2-40B4-BE49-F238E27FC236}">
                <a16:creationId xmlns:a16="http://schemas.microsoft.com/office/drawing/2014/main" id="{ABC32F1E-598D-4074-9B1E-2BF6F695973E}"/>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236482" y="2964908"/>
            <a:ext cx="1555691" cy="18528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Blackberry Bush Illustrations, Royalty-Free Vector ...">
            <a:extLst>
              <a:ext uri="{FF2B5EF4-FFF2-40B4-BE49-F238E27FC236}">
                <a16:creationId xmlns:a16="http://schemas.microsoft.com/office/drawing/2014/main" id="{C1D70BD4-7EED-415F-9DF5-8D47FA501C2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r="28548" b="25490"/>
          <a:stretch/>
        </p:blipFill>
        <p:spPr bwMode="auto">
          <a:xfrm>
            <a:off x="-209170" y="3533650"/>
            <a:ext cx="1944417" cy="1941501"/>
          </a:xfrm>
          <a:prstGeom prst="rect">
            <a:avLst/>
          </a:prstGeom>
          <a:noFill/>
          <a:extLst>
            <a:ext uri="{909E8E84-426E-40DD-AFC4-6F175D3DCCD1}">
              <a14:hiddenFill xmlns:a14="http://schemas.microsoft.com/office/drawing/2010/main">
                <a:solidFill>
                  <a:srgbClr val="FFFFFF"/>
                </a:solidFill>
              </a14:hiddenFill>
            </a:ext>
          </a:extLst>
        </p:spPr>
      </p:pic>
      <p:pic>
        <p:nvPicPr>
          <p:cNvPr id="70" name="Immagine 29" descr="Immagine che contiene rettile, lucertola&#10;&#10;Descrizione generata automaticamente">
            <a:extLst>
              <a:ext uri="{FF2B5EF4-FFF2-40B4-BE49-F238E27FC236}">
                <a16:creationId xmlns:a16="http://schemas.microsoft.com/office/drawing/2014/main" id="{9E5554B6-021C-46FF-9639-ED2B62BC8621}"/>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563" b="89891" l="4102" r="96875">
                        <a14:foregroundMark x1="15625" y1="12568" x2="10742" y2="7104"/>
                        <a14:foregroundMark x1="10742" y1="7104" x2="4297" y2="6284"/>
                        <a14:foregroundMark x1="4297" y1="6284" x2="7422" y2="21858"/>
                        <a14:foregroundMark x1="7422" y1="21858" x2="11621" y2="23770"/>
                        <a14:foregroundMark x1="11621" y1="23770" x2="8496" y2="12568"/>
                        <a14:foregroundMark x1="8496" y1="12568" x2="4492" y2="10929"/>
                        <a14:foregroundMark x1="4492" y1="10929" x2="4102" y2="14481"/>
                        <a14:foregroundMark x1="55538" y1="88839" x2="56543" y2="89891"/>
                        <a14:foregroundMark x1="39844" y1="72404" x2="46145" y2="79003"/>
                        <a14:foregroundMark x1="56543" y1="89891" x2="61914" y2="91257"/>
                        <a14:foregroundMark x1="61914" y1="91257" x2="87988" y2="81967"/>
                        <a14:foregroundMark x1="87988" y1="81967" x2="91728" y2="77153"/>
                        <a14:foregroundMark x1="94662" y1="64365" x2="95508" y2="59016"/>
                        <a14:foregroundMark x1="95508" y1="59016" x2="92480" y2="51093"/>
                        <a14:foregroundMark x1="92480" y1="51093" x2="96777" y2="63388"/>
                        <a14:foregroundMark x1="94411" y1="71546" x2="92578" y2="77869"/>
                        <a14:foregroundMark x1="95347" y1="68319" x2="94794" y2="70228"/>
                        <a14:foregroundMark x1="96777" y1="63388" x2="95388" y2="68178"/>
                        <a14:foregroundMark x1="92578" y1="77869" x2="96387" y2="72131"/>
                        <a14:foregroundMark x1="96387" y1="72131" x2="96875" y2="69126"/>
                        <a14:backgroundMark x1="50684" y1="80601" x2="47949" y2="79508"/>
                        <a14:backgroundMark x1="51367" y1="83060" x2="55371" y2="87978"/>
                        <a14:backgroundMark x1="55371" y1="87978" x2="50879" y2="84426"/>
                        <a14:backgroundMark x1="50879" y1="84426" x2="50781" y2="84153"/>
                        <a14:backgroundMark x1="49609" y1="82240" x2="45801" y2="77049"/>
                        <a14:backgroundMark x1="87891" y1="66940" x2="87891" y2="66940"/>
                        <a14:backgroundMark x1="92773" y1="66940" x2="93848" y2="65847"/>
                        <a14:backgroundMark x1="92383" y1="67213" x2="93164" y2="71311"/>
                        <a14:backgroundMark x1="92383" y1="72131" x2="92578" y2="73497"/>
                        <a14:backgroundMark x1="92480" y1="72951" x2="93555" y2="71585"/>
                        <a14:backgroundMark x1="92773" y1="72678" x2="93164" y2="72678"/>
                      </a14:backgroundRemoval>
                    </a14:imgEffect>
                  </a14:imgLayer>
                </a14:imgProps>
              </a:ext>
              <a:ext uri="{28A0092B-C50C-407E-A947-70E740481C1C}">
                <a14:useLocalDpi xmlns:a14="http://schemas.microsoft.com/office/drawing/2010/main" val="0"/>
              </a:ext>
            </a:extLst>
          </a:blip>
          <a:stretch>
            <a:fillRect/>
          </a:stretch>
        </p:blipFill>
        <p:spPr>
          <a:xfrm flipH="1">
            <a:off x="170984" y="5394085"/>
            <a:ext cx="1114101" cy="398204"/>
          </a:xfrm>
          <a:prstGeom prst="rect">
            <a:avLst/>
          </a:prstGeom>
        </p:spPr>
      </p:pic>
      <p:pic>
        <p:nvPicPr>
          <p:cNvPr id="34" name="Picture 4" descr="3d xfrogplants spanish broom shrub model">
            <a:extLst>
              <a:ext uri="{FF2B5EF4-FFF2-40B4-BE49-F238E27FC236}">
                <a16:creationId xmlns:a16="http://schemas.microsoft.com/office/drawing/2014/main" id="{D8B8795F-C92F-42EE-B425-0BE621E83D9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437837" y="3906269"/>
            <a:ext cx="1530635" cy="182303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3d xfrogplants spanish broom shrub model">
            <a:extLst>
              <a:ext uri="{FF2B5EF4-FFF2-40B4-BE49-F238E27FC236}">
                <a16:creationId xmlns:a16="http://schemas.microsoft.com/office/drawing/2014/main" id="{F9AC9790-476A-4FF2-BDEB-994A03408D46}"/>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327481" y="4224452"/>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49" name="Grafik 5" descr="Ein Bild, das Pflanze enthält.&#10;&#10;Mit sehr hoher Zuverlässigkeit generierte Beschreibung">
            <a:extLst>
              <a:ext uri="{FF2B5EF4-FFF2-40B4-BE49-F238E27FC236}">
                <a16:creationId xmlns:a16="http://schemas.microsoft.com/office/drawing/2014/main" id="{340563E4-E5A1-47FE-8F2F-087A9DDC4515}"/>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descr="Bucks Country Gardens">
            <a:extLst>
              <a:ext uri="{FF2B5EF4-FFF2-40B4-BE49-F238E27FC236}">
                <a16:creationId xmlns:a16="http://schemas.microsoft.com/office/drawing/2014/main" id="{69E05C45-8FF4-4234-96F7-61BF2C3DAD6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pic>
        <p:nvPicPr>
          <p:cNvPr id="63" name="Obraz 62">
            <a:extLst>
              <a:ext uri="{FF2B5EF4-FFF2-40B4-BE49-F238E27FC236}">
                <a16:creationId xmlns:a16="http://schemas.microsoft.com/office/drawing/2014/main" id="{021624B5-6F3F-4DC3-AA23-E303EC3D6B1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71" name="Picture 13">
            <a:extLst>
              <a:ext uri="{FF2B5EF4-FFF2-40B4-BE49-F238E27FC236}">
                <a16:creationId xmlns:a16="http://schemas.microsoft.com/office/drawing/2014/main" id="{9DA7B9EB-BE91-47FB-908E-F83C077DDC3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3214564">
            <a:off x="5479426" y="6078424"/>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3">
            <a:extLst>
              <a:ext uri="{FF2B5EF4-FFF2-40B4-BE49-F238E27FC236}">
                <a16:creationId xmlns:a16="http://schemas.microsoft.com/office/drawing/2014/main" id="{2E48B1F4-B4A5-4559-B55E-B74DD26056E2}"/>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Obraz 72">
            <a:extLst>
              <a:ext uri="{FF2B5EF4-FFF2-40B4-BE49-F238E27FC236}">
                <a16:creationId xmlns:a16="http://schemas.microsoft.com/office/drawing/2014/main" id="{35F5BD3D-DA72-463F-AB00-9AC8EEE5D756}"/>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2395" y="5863168"/>
            <a:ext cx="871510" cy="617497"/>
          </a:xfrm>
          <a:prstGeom prst="rect">
            <a:avLst/>
          </a:prstGeom>
        </p:spPr>
      </p:pic>
      <p:pic>
        <p:nvPicPr>
          <p:cNvPr id="40" name="Grafik 5" descr="Ein Bild, das Pflanze enthält.&#10;&#10;Mit sehr hoher Zuverlässigkeit generierte Beschreibung">
            <a:extLst>
              <a:ext uri="{FF2B5EF4-FFF2-40B4-BE49-F238E27FC236}">
                <a16:creationId xmlns:a16="http://schemas.microsoft.com/office/drawing/2014/main" id="{7503CBD0-26D9-4A24-B8EB-877AFDB15F3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34599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Obraz 65">
            <a:extLst>
              <a:ext uri="{FF2B5EF4-FFF2-40B4-BE49-F238E27FC236}">
                <a16:creationId xmlns:a16="http://schemas.microsoft.com/office/drawing/2014/main" id="{5BC47A92-9265-46A3-8A1F-A75182CFDD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89394" y1="43030" x2="89394" y2="40000"/>
                        <a14:foregroundMark x1="69697" y1="31515" x2="70707" y2="30909"/>
                      </a14:backgroundRemoval>
                    </a14:imgEffect>
                  </a14:imgLayer>
                </a14:imgProps>
              </a:ext>
            </a:extLst>
          </a:blip>
          <a:stretch>
            <a:fillRect/>
          </a:stretch>
        </p:blipFill>
        <p:spPr>
          <a:xfrm rot="18942934">
            <a:off x="101172" y="4951190"/>
            <a:ext cx="1017944" cy="848287"/>
          </a:xfrm>
          <a:prstGeom prst="rect">
            <a:avLst/>
          </a:prstGeom>
        </p:spPr>
      </p:pic>
      <p:pic>
        <p:nvPicPr>
          <p:cNvPr id="13" name="Obraz 12" descr="Obraz zawierający parasol, akcesorium, kwiat, roślina&#10;&#10;Opis wygenerowany automatycznie">
            <a:extLst>
              <a:ext uri="{FF2B5EF4-FFF2-40B4-BE49-F238E27FC236}">
                <a16:creationId xmlns:a16="http://schemas.microsoft.com/office/drawing/2014/main" id="{4B47B54E-A4E3-441F-81E9-B6A320D7A31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1410231" y="3918685"/>
            <a:ext cx="655591" cy="1125121"/>
          </a:xfrm>
          <a:prstGeom prst="rect">
            <a:avLst/>
          </a:prstGeom>
        </p:spPr>
      </p:pic>
      <p:grpSp>
        <p:nvGrpSpPr>
          <p:cNvPr id="61" name="Grupa 60">
            <a:extLst>
              <a:ext uri="{FF2B5EF4-FFF2-40B4-BE49-F238E27FC236}">
                <a16:creationId xmlns:a16="http://schemas.microsoft.com/office/drawing/2014/main" id="{06800EAF-CB44-46CD-AE82-0CBC67CD1DCA}"/>
              </a:ext>
            </a:extLst>
          </p:cNvPr>
          <p:cNvGrpSpPr/>
          <p:nvPr/>
        </p:nvGrpSpPr>
        <p:grpSpPr>
          <a:xfrm>
            <a:off x="23263" y="193785"/>
            <a:ext cx="4019348" cy="2851386"/>
            <a:chOff x="-578381" y="-206776"/>
            <a:chExt cx="4149239" cy="2750468"/>
          </a:xfrm>
        </p:grpSpPr>
        <p:pic>
          <p:nvPicPr>
            <p:cNvPr id="62" name="Picture 2" descr="Segno Tossico Del Pericolo Del Cranio Illustrazione ...">
              <a:extLst>
                <a:ext uri="{FF2B5EF4-FFF2-40B4-BE49-F238E27FC236}">
                  <a16:creationId xmlns:a16="http://schemas.microsoft.com/office/drawing/2014/main" id="{A74AE698-9F5D-4EA7-8E26-16DD39924CD0}"/>
                </a:ext>
              </a:extLst>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10000" b="90000" l="6875" r="93000">
                          <a14:foregroundMark x1="9625" y1="79000" x2="5875" y2="85875"/>
                          <a14:foregroundMark x1="5875" y1="85875" x2="11750" y2="82000"/>
                          <a14:foregroundMark x1="11750" y1="82000" x2="9875" y2="79250"/>
                          <a14:foregroundMark x1="6875" y1="84625" x2="7250" y2="85375"/>
                          <a14:foregroundMark x1="92500" y1="85625" x2="93000" y2="86375"/>
                        </a14:backgroundRemoval>
                      </a14:imgEffect>
                    </a14:imgLayer>
                  </a14:imgProps>
                </a:ext>
                <a:ext uri="{28A0092B-C50C-407E-A947-70E740481C1C}">
                  <a14:useLocalDpi xmlns:a14="http://schemas.microsoft.com/office/drawing/2010/main" val="0"/>
                </a:ext>
              </a:extLst>
            </a:blip>
            <a:srcRect/>
            <a:stretch>
              <a:fillRect/>
            </a:stretch>
          </p:blipFill>
          <p:spPr bwMode="auto">
            <a:xfrm>
              <a:off x="1315194" y="-36870"/>
              <a:ext cx="2255664" cy="225566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F58D56D4-C883-4155-8535-57623BB6C4F1}"/>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8381" y="-206776"/>
              <a:ext cx="2572197" cy="2750468"/>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Obraz 64" descr="Obraz zawierający tekst, zewnętrzne&#10;&#10;Opis wygenerowany automatycznie">
            <a:extLst>
              <a:ext uri="{FF2B5EF4-FFF2-40B4-BE49-F238E27FC236}">
                <a16:creationId xmlns:a16="http://schemas.microsoft.com/office/drawing/2014/main" id="{481A5BD7-9A65-4F20-9074-560FB4108DDD}"/>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5749" y="488965"/>
            <a:ext cx="5995091" cy="5871443"/>
          </a:xfrm>
          <a:prstGeom prst="rect">
            <a:avLst/>
          </a:prstGeom>
        </p:spPr>
      </p:pic>
      <p:pic>
        <p:nvPicPr>
          <p:cNvPr id="39" name="Grafik 5" descr="Ein Bild, das Pflanze enthält.&#10;&#10;Mit sehr hoher Zuverlässigkeit generierte Beschreibung">
            <a:extLst>
              <a:ext uri="{FF2B5EF4-FFF2-40B4-BE49-F238E27FC236}">
                <a16:creationId xmlns:a16="http://schemas.microsoft.com/office/drawing/2014/main" id="{5F1581B9-05C2-4A58-B2AD-694092FC3ACE}"/>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715610"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rafik 5" descr="Ein Bild, das Pflanze enthält.&#10;&#10;Mit sehr hoher Zuverlässigkeit generierte Beschreibung">
            <a:extLst>
              <a:ext uri="{FF2B5EF4-FFF2-40B4-BE49-F238E27FC236}">
                <a16:creationId xmlns:a16="http://schemas.microsoft.com/office/drawing/2014/main" id="{176898F1-B8B9-4824-9FF6-427D6E29509A}"/>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23090"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Łącznik prosty 81">
            <a:extLst>
              <a:ext uri="{FF2B5EF4-FFF2-40B4-BE49-F238E27FC236}">
                <a16:creationId xmlns:a16="http://schemas.microsoft.com/office/drawing/2014/main" id="{A2BF8E48-7E9C-4D0A-814E-79190FA35077}"/>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83" name="Obraz 82">
            <a:extLst>
              <a:ext uri="{FF2B5EF4-FFF2-40B4-BE49-F238E27FC236}">
                <a16:creationId xmlns:a16="http://schemas.microsoft.com/office/drawing/2014/main" id="{100BEADF-B3AA-4D1A-A240-3137A8C27474}"/>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9830" b="89792" l="17442" r="77326">
                        <a14:foregroundMark x1="27442" y1="57278" x2="28605" y2="58412"/>
                        <a14:foregroundMark x1="26744" y1="58034" x2="23721" y2="72401"/>
                        <a14:foregroundMark x1="19070" y1="59546" x2="19302" y2="68620"/>
                        <a14:foregroundMark x1="17442" y1="82609" x2="17442" y2="82609"/>
                      </a14:backgroundRemoval>
                    </a14:imgEffect>
                  </a14:imgLayer>
                </a14:imgProps>
              </a:ext>
              <a:ext uri="{28A0092B-C50C-407E-A947-70E740481C1C}">
                <a14:useLocalDpi xmlns:a14="http://schemas.microsoft.com/office/drawing/2010/main" val="0"/>
              </a:ext>
            </a:extLst>
          </a:blip>
          <a:srcRect l="12136" r="15352"/>
          <a:stretch/>
        </p:blipFill>
        <p:spPr>
          <a:xfrm>
            <a:off x="31973" y="3963466"/>
            <a:ext cx="610375" cy="517779"/>
          </a:xfrm>
          <a:prstGeom prst="rect">
            <a:avLst/>
          </a:prstGeom>
        </p:spPr>
      </p:pic>
      <p:pic>
        <p:nvPicPr>
          <p:cNvPr id="84" name="Obraz 83">
            <a:extLst>
              <a:ext uri="{FF2B5EF4-FFF2-40B4-BE49-F238E27FC236}">
                <a16:creationId xmlns:a16="http://schemas.microsoft.com/office/drawing/2014/main" id="{081E8552-A130-4DBC-BAA8-28BB3C42EB13}"/>
              </a:ext>
            </a:extLst>
          </p:cNvPr>
          <p:cNvPicPr>
            <a:picLocks noChangeAspect="1"/>
          </p:cNvPicPr>
          <p:nvPr/>
        </p:nvPicPr>
        <p:blipFill>
          <a:blip r:embed="rId34">
            <a:extLst>
              <a:ext uri="{BEBA8EAE-BF5A-486C-A8C5-ECC9F3942E4B}">
                <a14:imgProps xmlns:a14="http://schemas.microsoft.com/office/drawing/2010/main">
                  <a14:imgLayer r:embed="rId35">
                    <a14:imgEffect>
                      <a14:backgroundRemoval t="1031" b="98763" l="3165" r="96414">
                        <a14:foregroundMark x1="9916" y1="35258" x2="11181" y2="39381"/>
                        <a14:foregroundMark x1="90928" y1="37320" x2="86709" y2="43505"/>
                        <a14:foregroundMark x1="90506" y1="59588" x2="98523" y2="62474"/>
                        <a14:foregroundMark x1="11181" y1="80206" x2="6962" y2="89691"/>
                        <a14:foregroundMark x1="6962" y1="89691" x2="6962" y2="90103"/>
                        <a14:foregroundMark x1="12447" y1="59175" x2="3165" y2="62062"/>
                        <a14:foregroundMark x1="32700" y1="87216" x2="43249" y2="91340"/>
                        <a14:foregroundMark x1="43249" y1="91340" x2="65612" y2="89278"/>
                        <a14:foregroundMark x1="65612" y1="89278" x2="55485" y2="95052"/>
                        <a14:foregroundMark x1="55485" y1="95052" x2="44515" y2="95876"/>
                        <a14:foregroundMark x1="44515" y1="95876" x2="33755" y2="91134"/>
                        <a14:foregroundMark x1="33755" y1="91134" x2="32700" y2="89691"/>
                        <a14:foregroundMark x1="44515" y1="95876" x2="58861" y2="93402"/>
                        <a14:foregroundMark x1="59404" y1="11584" x2="59283" y2="11753"/>
                        <a14:foregroundMark x1="62236" y1="7629" x2="61370" y2="8839"/>
                        <a14:foregroundMark x1="37260" y1="6821" x2="42827" y2="9278"/>
                        <a14:foregroundMark x1="29747" y1="3505" x2="34194" y2="5468"/>
                        <a14:foregroundMark x1="73207" y1="2680" x2="71519" y2="2680"/>
                        <a14:foregroundMark x1="31435" y1="3093" x2="31435" y2="1856"/>
                        <a14:foregroundMark x1="71519" y1="1237" x2="73629" y2="1649"/>
                        <a14:foregroundMark x1="45992" y1="98763" x2="55907" y2="98144"/>
                        <a14:foregroundMark x1="30591" y1="1237" x2="32068" y2="2062"/>
                        <a14:backgroundMark x1="69198" y1="6598" x2="63080" y2="8660"/>
                        <a14:backgroundMark x1="69198" y1="5979" x2="69198" y2="5979"/>
                        <a14:backgroundMark x1="69620" y1="6392" x2="70253" y2="6186"/>
                        <a14:backgroundMark x1="66878" y1="7010" x2="72996" y2="7835"/>
                        <a14:backgroundMark x1="62236" y1="9278" x2="60549" y2="12165"/>
                        <a14:backgroundMark x1="59916" y1="12165" x2="59916" y2="12165"/>
                        <a14:backgroundMark x1="59916" y1="12371" x2="59916" y2="12371"/>
                        <a14:backgroundMark x1="59916" y1="12371" x2="59916" y2="12371"/>
                        <a14:backgroundMark x1="33755" y1="5979" x2="36920" y2="7216"/>
                      </a14:backgroundRemoval>
                    </a14:imgEffect>
                  </a14:imgLayer>
                </a14:imgProps>
              </a:ext>
              <a:ext uri="{28A0092B-C50C-407E-A947-70E740481C1C}">
                <a14:useLocalDpi xmlns:a14="http://schemas.microsoft.com/office/drawing/2010/main" val="0"/>
              </a:ext>
            </a:extLst>
          </a:blip>
          <a:stretch>
            <a:fillRect/>
          </a:stretch>
        </p:blipFill>
        <p:spPr>
          <a:xfrm rot="20178185">
            <a:off x="577682" y="4473306"/>
            <a:ext cx="272332" cy="278652"/>
          </a:xfrm>
          <a:prstGeom prst="rect">
            <a:avLst/>
          </a:prstGeom>
        </p:spPr>
      </p:pic>
      <p:pic>
        <p:nvPicPr>
          <p:cNvPr id="85" name="Segnaposto contenuto 8" descr="Immagine che contiene insetto&#10;&#10;Descrizione generata automaticamente">
            <a:extLst>
              <a:ext uri="{FF2B5EF4-FFF2-40B4-BE49-F238E27FC236}">
                <a16:creationId xmlns:a16="http://schemas.microsoft.com/office/drawing/2014/main" id="{3A9514E2-6A44-436C-869F-9165C6D2C0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670789" y="2322074"/>
            <a:ext cx="552355" cy="555723"/>
          </a:xfrm>
          <a:prstGeom prst="rect">
            <a:avLst/>
          </a:prstGeom>
        </p:spPr>
      </p:pic>
      <p:pic>
        <p:nvPicPr>
          <p:cNvPr id="86" name="Segnaposto contenuto 8" descr="Immagine che contiene insetto&#10;&#10;Descrizione generata automaticamente">
            <a:extLst>
              <a:ext uri="{FF2B5EF4-FFF2-40B4-BE49-F238E27FC236}">
                <a16:creationId xmlns:a16="http://schemas.microsoft.com/office/drawing/2014/main" id="{84FCEAD5-1A19-4DB0-A183-10D9E5827F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908622" flipH="1">
            <a:off x="34282" y="2612040"/>
            <a:ext cx="552355" cy="555723"/>
          </a:xfrm>
          <a:prstGeom prst="rect">
            <a:avLst/>
          </a:prstGeom>
        </p:spPr>
      </p:pic>
      <p:pic>
        <p:nvPicPr>
          <p:cNvPr id="87" name="Segnaposto contenuto 8" descr="Immagine che contiene insetto&#10;&#10;Descrizione generata automaticamente">
            <a:extLst>
              <a:ext uri="{FF2B5EF4-FFF2-40B4-BE49-F238E27FC236}">
                <a16:creationId xmlns:a16="http://schemas.microsoft.com/office/drawing/2014/main" id="{20629FA4-67EF-49B1-8B26-3D4F7996D7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760076" y="3225924"/>
            <a:ext cx="552355" cy="555723"/>
          </a:xfrm>
          <a:prstGeom prst="rect">
            <a:avLst/>
          </a:prstGeom>
        </p:spPr>
      </p:pic>
      <p:pic>
        <p:nvPicPr>
          <p:cNvPr id="88" name="Segnaposto contenuto 8" descr="Immagine che contiene insetto&#10;&#10;Descrizione generata automaticamente">
            <a:extLst>
              <a:ext uri="{FF2B5EF4-FFF2-40B4-BE49-F238E27FC236}">
                <a16:creationId xmlns:a16="http://schemas.microsoft.com/office/drawing/2014/main" id="{A6546928-486C-4F6B-B775-994160F020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9476944" y="2025213"/>
            <a:ext cx="552355" cy="555723"/>
          </a:xfrm>
          <a:prstGeom prst="rect">
            <a:avLst/>
          </a:prstGeom>
        </p:spPr>
      </p:pic>
    </p:spTree>
    <p:extLst>
      <p:ext uri="{BB962C8B-B14F-4D97-AF65-F5344CB8AC3E}">
        <p14:creationId xmlns:p14="http://schemas.microsoft.com/office/powerpoint/2010/main" val="329762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2200" fill="hold"/>
                                        <p:tgtEl>
                                          <p:spTgt spid="61"/>
                                        </p:tgtEl>
                                        <p:attrNameLst>
                                          <p:attrName>ppt_w</p:attrName>
                                        </p:attrNameLst>
                                      </p:cBhvr>
                                      <p:tavLst>
                                        <p:tav tm="0">
                                          <p:val>
                                            <p:fltVal val="0"/>
                                          </p:val>
                                        </p:tav>
                                        <p:tav tm="100000">
                                          <p:val>
                                            <p:strVal val="#ppt_w"/>
                                          </p:val>
                                        </p:tav>
                                      </p:tavLst>
                                    </p:anim>
                                    <p:anim calcmode="lin" valueType="num">
                                      <p:cBhvr>
                                        <p:cTn id="8" dur="2200" fill="hold"/>
                                        <p:tgtEl>
                                          <p:spTgt spid="61"/>
                                        </p:tgtEl>
                                        <p:attrNameLst>
                                          <p:attrName>ppt_h</p:attrName>
                                        </p:attrNameLst>
                                      </p:cBhvr>
                                      <p:tavLst>
                                        <p:tav tm="0">
                                          <p:val>
                                            <p:fltVal val="0"/>
                                          </p:val>
                                        </p:tav>
                                        <p:tav tm="100000">
                                          <p:val>
                                            <p:strVal val="#ppt_h"/>
                                          </p:val>
                                        </p:tav>
                                      </p:tavLst>
                                    </p:anim>
                                    <p:animEffect transition="in" filter="fade">
                                      <p:cBhvr>
                                        <p:cTn id="9" dur="2200"/>
                                        <p:tgtEl>
                                          <p:spTgt spid="61"/>
                                        </p:tgtEl>
                                      </p:cBhvr>
                                    </p:animEffect>
                                  </p:childTnLst>
                                </p:cTn>
                              </p:par>
                              <p:par>
                                <p:cTn id="10" presetID="42" presetClass="path" presetSubtype="0" accel="50000" decel="50000" fill="hold" nodeType="withEffect">
                                  <p:stCondLst>
                                    <p:cond delay="0"/>
                                  </p:stCondLst>
                                  <p:childTnLst>
                                    <p:animMotion origin="layout" path="M -3.33333E-6 4.44444E-6 L -0.6358 -0.01783 " pathEditMode="relative" rAng="0" ptsTypes="AA">
                                      <p:cBhvr>
                                        <p:cTn id="11" dur="3600" fill="hold"/>
                                        <p:tgtEl>
                                          <p:spTgt spid="65"/>
                                        </p:tgtEl>
                                        <p:attrNameLst>
                                          <p:attrName>ppt_x</p:attrName>
                                          <p:attrName>ppt_y</p:attrName>
                                        </p:attrNameLst>
                                      </p:cBhvr>
                                      <p:rCtr x="-31797" y="-903"/>
                                    </p:animMotion>
                                  </p:childTnLst>
                                </p:cTn>
                              </p:par>
                              <p:par>
                                <p:cTn id="12" presetID="10" presetClass="exit" presetSubtype="0" fill="hold" nodeType="withEffect">
                                  <p:stCondLst>
                                    <p:cond delay="2600"/>
                                  </p:stCondLst>
                                  <p:childTnLst>
                                    <p:animEffect transition="out" filter="fade">
                                      <p:cBhvr>
                                        <p:cTn id="13" dur="1250"/>
                                        <p:tgtEl>
                                          <p:spTgt spid="11"/>
                                        </p:tgtEl>
                                      </p:cBhvr>
                                    </p:animEffect>
                                    <p:set>
                                      <p:cBhvr>
                                        <p:cTn id="14" dur="1" fill="hold">
                                          <p:stCondLst>
                                            <p:cond delay="1249"/>
                                          </p:stCondLst>
                                        </p:cTn>
                                        <p:tgtEl>
                                          <p:spTgt spid="11"/>
                                        </p:tgtEl>
                                        <p:attrNameLst>
                                          <p:attrName>style.visibility</p:attrName>
                                        </p:attrNameLst>
                                      </p:cBhvr>
                                      <p:to>
                                        <p:strVal val="hidden"/>
                                      </p:to>
                                    </p:set>
                                  </p:childTnLst>
                                </p:cTn>
                              </p:par>
                              <p:par>
                                <p:cTn id="15" presetID="10" presetClass="exit" presetSubtype="0" fill="hold" nodeType="withEffect">
                                  <p:stCondLst>
                                    <p:cond delay="2300"/>
                                  </p:stCondLst>
                                  <p:childTnLst>
                                    <p:animEffect transition="out" filter="fade">
                                      <p:cBhvr>
                                        <p:cTn id="16" dur="1250"/>
                                        <p:tgtEl>
                                          <p:spTgt spid="7"/>
                                        </p:tgtEl>
                                      </p:cBhvr>
                                    </p:animEffect>
                                    <p:set>
                                      <p:cBhvr>
                                        <p:cTn id="17" dur="1" fill="hold">
                                          <p:stCondLst>
                                            <p:cond delay="1249"/>
                                          </p:stCondLst>
                                        </p:cTn>
                                        <p:tgtEl>
                                          <p:spTgt spid="7"/>
                                        </p:tgtEl>
                                        <p:attrNameLst>
                                          <p:attrName>style.visibility</p:attrName>
                                        </p:attrNameLst>
                                      </p:cBhvr>
                                      <p:to>
                                        <p:strVal val="hidden"/>
                                      </p:to>
                                    </p:set>
                                  </p:childTnLst>
                                </p:cTn>
                              </p:par>
                              <p:par>
                                <p:cTn id="18" presetID="10" presetClass="exit" presetSubtype="0" fill="hold" nodeType="withEffect">
                                  <p:stCondLst>
                                    <p:cond delay="2400"/>
                                  </p:stCondLst>
                                  <p:childTnLst>
                                    <p:animEffect transition="out" filter="fade">
                                      <p:cBhvr>
                                        <p:cTn id="19" dur="1250"/>
                                        <p:tgtEl>
                                          <p:spTgt spid="66"/>
                                        </p:tgtEl>
                                      </p:cBhvr>
                                    </p:animEffect>
                                    <p:set>
                                      <p:cBhvr>
                                        <p:cTn id="20" dur="1" fill="hold">
                                          <p:stCondLst>
                                            <p:cond delay="1249"/>
                                          </p:stCondLst>
                                        </p:cTn>
                                        <p:tgtEl>
                                          <p:spTgt spid="66"/>
                                        </p:tgtEl>
                                        <p:attrNameLst>
                                          <p:attrName>style.visibility</p:attrName>
                                        </p:attrNameLst>
                                      </p:cBhvr>
                                      <p:to>
                                        <p:strVal val="hidden"/>
                                      </p:to>
                                    </p:set>
                                  </p:childTnLst>
                                </p:cTn>
                              </p:par>
                              <p:par>
                                <p:cTn id="21" presetID="10" presetClass="exit" presetSubtype="0" fill="hold" nodeType="withEffect">
                                  <p:stCondLst>
                                    <p:cond delay="3000"/>
                                  </p:stCondLst>
                                  <p:childTnLst>
                                    <p:animEffect transition="out" filter="fade">
                                      <p:cBhvr>
                                        <p:cTn id="22" dur="1250"/>
                                        <p:tgtEl>
                                          <p:spTgt spid="67"/>
                                        </p:tgtEl>
                                      </p:cBhvr>
                                    </p:animEffect>
                                    <p:set>
                                      <p:cBhvr>
                                        <p:cTn id="23" dur="1" fill="hold">
                                          <p:stCondLst>
                                            <p:cond delay="1249"/>
                                          </p:stCondLst>
                                        </p:cTn>
                                        <p:tgtEl>
                                          <p:spTgt spid="67"/>
                                        </p:tgtEl>
                                        <p:attrNameLst>
                                          <p:attrName>style.visibility</p:attrName>
                                        </p:attrNameLst>
                                      </p:cBhvr>
                                      <p:to>
                                        <p:strVal val="hidden"/>
                                      </p:to>
                                    </p:set>
                                  </p:childTnLst>
                                </p:cTn>
                              </p:par>
                              <p:par>
                                <p:cTn id="24" presetID="10" presetClass="exit" presetSubtype="0" fill="hold" nodeType="withEffect">
                                  <p:stCondLst>
                                    <p:cond delay="4500"/>
                                  </p:stCondLst>
                                  <p:childTnLst>
                                    <p:animEffect transition="out" filter="fade">
                                      <p:cBhvr>
                                        <p:cTn id="25" dur="1250"/>
                                        <p:tgtEl>
                                          <p:spTgt spid="69"/>
                                        </p:tgtEl>
                                      </p:cBhvr>
                                    </p:animEffect>
                                    <p:set>
                                      <p:cBhvr>
                                        <p:cTn id="26" dur="1" fill="hold">
                                          <p:stCondLst>
                                            <p:cond delay="1249"/>
                                          </p:stCondLst>
                                        </p:cTn>
                                        <p:tgtEl>
                                          <p:spTgt spid="69"/>
                                        </p:tgtEl>
                                        <p:attrNameLst>
                                          <p:attrName>style.visibility</p:attrName>
                                        </p:attrNameLst>
                                      </p:cBhvr>
                                      <p:to>
                                        <p:strVal val="hidden"/>
                                      </p:to>
                                    </p:set>
                                  </p:childTnLst>
                                </p:cTn>
                              </p:par>
                              <p:par>
                                <p:cTn id="27" presetID="10" presetClass="exit" presetSubtype="0" fill="hold" nodeType="withEffect">
                                  <p:stCondLst>
                                    <p:cond delay="4700"/>
                                  </p:stCondLst>
                                  <p:childTnLst>
                                    <p:animEffect transition="out" filter="fade">
                                      <p:cBhvr>
                                        <p:cTn id="28" dur="1250"/>
                                        <p:tgtEl>
                                          <p:spTgt spid="68"/>
                                        </p:tgtEl>
                                      </p:cBhvr>
                                    </p:animEffect>
                                    <p:set>
                                      <p:cBhvr>
                                        <p:cTn id="29" dur="1" fill="hold">
                                          <p:stCondLst>
                                            <p:cond delay="1249"/>
                                          </p:stCondLst>
                                        </p:cTn>
                                        <p:tgtEl>
                                          <p:spTgt spid="68"/>
                                        </p:tgtEl>
                                        <p:attrNameLst>
                                          <p:attrName>style.visibility</p:attrName>
                                        </p:attrNameLst>
                                      </p:cBhvr>
                                      <p:to>
                                        <p:strVal val="hidden"/>
                                      </p:to>
                                    </p:set>
                                  </p:childTnLst>
                                </p:cTn>
                              </p:par>
                              <p:par>
                                <p:cTn id="30" presetID="10" presetClass="exit" presetSubtype="0" fill="hold" nodeType="withEffect">
                                  <p:stCondLst>
                                    <p:cond delay="5000"/>
                                  </p:stCondLst>
                                  <p:childTnLst>
                                    <p:animEffect transition="out" filter="fade">
                                      <p:cBhvr>
                                        <p:cTn id="31" dur="1250"/>
                                        <p:tgtEl>
                                          <p:spTgt spid="9"/>
                                        </p:tgtEl>
                                      </p:cBhvr>
                                    </p:animEffect>
                                    <p:set>
                                      <p:cBhvr>
                                        <p:cTn id="32" dur="1" fill="hold">
                                          <p:stCondLst>
                                            <p:cond delay="1249"/>
                                          </p:stCondLst>
                                        </p:cTn>
                                        <p:tgtEl>
                                          <p:spTgt spid="9"/>
                                        </p:tgtEl>
                                        <p:attrNameLst>
                                          <p:attrName>style.visibility</p:attrName>
                                        </p:attrNameLst>
                                      </p:cBhvr>
                                      <p:to>
                                        <p:strVal val="hidden"/>
                                      </p:to>
                                    </p:set>
                                  </p:childTnLst>
                                </p:cTn>
                              </p:par>
                              <p:par>
                                <p:cTn id="33" presetID="10" presetClass="exit" presetSubtype="0" fill="hold" nodeType="withEffect">
                                  <p:stCondLst>
                                    <p:cond delay="5700"/>
                                  </p:stCondLst>
                                  <p:childTnLst>
                                    <p:animEffect transition="out" filter="fade">
                                      <p:cBhvr>
                                        <p:cTn id="34" dur="1250"/>
                                        <p:tgtEl>
                                          <p:spTgt spid="13"/>
                                        </p:tgtEl>
                                      </p:cBhvr>
                                    </p:animEffect>
                                    <p:set>
                                      <p:cBhvr>
                                        <p:cTn id="35" dur="1" fill="hold">
                                          <p:stCondLst>
                                            <p:cond delay="1249"/>
                                          </p:stCondLst>
                                        </p:cTn>
                                        <p:tgtEl>
                                          <p:spTgt spid="13"/>
                                        </p:tgtEl>
                                        <p:attrNameLst>
                                          <p:attrName>style.visibility</p:attrName>
                                        </p:attrNameLst>
                                      </p:cBhvr>
                                      <p:to>
                                        <p:strVal val="hidden"/>
                                      </p:to>
                                    </p:set>
                                  </p:childTnLst>
                                </p:cTn>
                              </p:par>
                              <p:par>
                                <p:cTn id="36" presetID="10" presetClass="exit" presetSubtype="0" fill="hold" nodeType="withEffect">
                                  <p:stCondLst>
                                    <p:cond delay="7600"/>
                                  </p:stCondLst>
                                  <p:childTnLst>
                                    <p:animEffect transition="out" filter="fade">
                                      <p:cBhvr>
                                        <p:cTn id="37" dur="1500"/>
                                        <p:tgtEl>
                                          <p:spTgt spid="33"/>
                                        </p:tgtEl>
                                      </p:cBhvr>
                                    </p:animEffect>
                                    <p:set>
                                      <p:cBhvr>
                                        <p:cTn id="38" dur="1" fill="hold">
                                          <p:stCondLst>
                                            <p:cond delay="1499"/>
                                          </p:stCondLst>
                                        </p:cTn>
                                        <p:tgtEl>
                                          <p:spTgt spid="33"/>
                                        </p:tgtEl>
                                        <p:attrNameLst>
                                          <p:attrName>style.visibility</p:attrName>
                                        </p:attrNameLst>
                                      </p:cBhvr>
                                      <p:to>
                                        <p:strVal val="hidden"/>
                                      </p:to>
                                    </p:set>
                                  </p:childTnLst>
                                </p:cTn>
                              </p:par>
                              <p:par>
                                <p:cTn id="39" presetID="10" presetClass="exit" presetSubtype="0" fill="hold" nodeType="withEffect">
                                  <p:stCondLst>
                                    <p:cond delay="8900"/>
                                  </p:stCondLst>
                                  <p:childTnLst>
                                    <p:animEffect transition="out" filter="fade">
                                      <p:cBhvr>
                                        <p:cTn id="40" dur="1500"/>
                                        <p:tgtEl>
                                          <p:spTgt spid="29"/>
                                        </p:tgtEl>
                                      </p:cBhvr>
                                    </p:animEffect>
                                    <p:set>
                                      <p:cBhvr>
                                        <p:cTn id="41" dur="1" fill="hold">
                                          <p:stCondLst>
                                            <p:cond delay="1499"/>
                                          </p:stCondLst>
                                        </p:cTn>
                                        <p:tgtEl>
                                          <p:spTgt spid="29"/>
                                        </p:tgtEl>
                                        <p:attrNameLst>
                                          <p:attrName>style.visibility</p:attrName>
                                        </p:attrNameLst>
                                      </p:cBhvr>
                                      <p:to>
                                        <p:strVal val="hidden"/>
                                      </p:to>
                                    </p:set>
                                  </p:childTnLst>
                                </p:cTn>
                              </p:par>
                              <p:par>
                                <p:cTn id="42" presetID="10" presetClass="exit" presetSubtype="0" fill="hold" nodeType="withEffect">
                                  <p:stCondLst>
                                    <p:cond delay="10300"/>
                                  </p:stCondLst>
                                  <p:childTnLst>
                                    <p:animEffect transition="out" filter="fade">
                                      <p:cBhvr>
                                        <p:cTn id="43" dur="1500"/>
                                        <p:tgtEl>
                                          <p:spTgt spid="30"/>
                                        </p:tgtEl>
                                      </p:cBhvr>
                                    </p:animEffect>
                                    <p:set>
                                      <p:cBhvr>
                                        <p:cTn id="44" dur="1" fill="hold">
                                          <p:stCondLst>
                                            <p:cond delay="1499"/>
                                          </p:stCondLst>
                                        </p:cTn>
                                        <p:tgtEl>
                                          <p:spTgt spid="30"/>
                                        </p:tgtEl>
                                        <p:attrNameLst>
                                          <p:attrName>style.visibility</p:attrName>
                                        </p:attrNameLst>
                                      </p:cBhvr>
                                      <p:to>
                                        <p:strVal val="hidden"/>
                                      </p:to>
                                    </p:set>
                                  </p:childTnLst>
                                </p:cTn>
                              </p:par>
                              <p:par>
                                <p:cTn id="45" presetID="10" presetClass="exit" presetSubtype="0" fill="hold" nodeType="withEffect">
                                  <p:stCondLst>
                                    <p:cond delay="8700"/>
                                  </p:stCondLst>
                                  <p:childTnLst>
                                    <p:animEffect transition="out" filter="fade">
                                      <p:cBhvr>
                                        <p:cTn id="46" dur="1500"/>
                                        <p:tgtEl>
                                          <p:spTgt spid="59"/>
                                        </p:tgtEl>
                                      </p:cBhvr>
                                    </p:animEffect>
                                    <p:set>
                                      <p:cBhvr>
                                        <p:cTn id="47" dur="1" fill="hold">
                                          <p:stCondLst>
                                            <p:cond delay="1499"/>
                                          </p:stCondLst>
                                        </p:cTn>
                                        <p:tgtEl>
                                          <p:spTgt spid="59"/>
                                        </p:tgtEl>
                                        <p:attrNameLst>
                                          <p:attrName>style.visibility</p:attrName>
                                        </p:attrNameLst>
                                      </p:cBhvr>
                                      <p:to>
                                        <p:strVal val="hidden"/>
                                      </p:to>
                                    </p:set>
                                  </p:childTnLst>
                                </p:cTn>
                              </p:par>
                              <p:par>
                                <p:cTn id="48" presetID="10" presetClass="exit" presetSubtype="0" fill="hold" nodeType="withEffect">
                                  <p:stCondLst>
                                    <p:cond delay="10300"/>
                                  </p:stCondLst>
                                  <p:childTnLst>
                                    <p:animEffect transition="out" filter="fade">
                                      <p:cBhvr>
                                        <p:cTn id="49" dur="1500"/>
                                        <p:tgtEl>
                                          <p:spTgt spid="34"/>
                                        </p:tgtEl>
                                      </p:cBhvr>
                                    </p:animEffect>
                                    <p:set>
                                      <p:cBhvr>
                                        <p:cTn id="50" dur="1" fill="hold">
                                          <p:stCondLst>
                                            <p:cond delay="1499"/>
                                          </p:stCondLst>
                                        </p:cTn>
                                        <p:tgtEl>
                                          <p:spTgt spid="34"/>
                                        </p:tgtEl>
                                        <p:attrNameLst>
                                          <p:attrName>style.visibility</p:attrName>
                                        </p:attrNameLst>
                                      </p:cBhvr>
                                      <p:to>
                                        <p:strVal val="hidden"/>
                                      </p:to>
                                    </p:set>
                                  </p:childTnLst>
                                </p:cTn>
                              </p:par>
                              <p:par>
                                <p:cTn id="51" presetID="10" presetClass="exit" presetSubtype="0" fill="hold" nodeType="withEffect">
                                  <p:stCondLst>
                                    <p:cond delay="15200"/>
                                  </p:stCondLst>
                                  <p:childTnLst>
                                    <p:animEffect transition="out" filter="fade">
                                      <p:cBhvr>
                                        <p:cTn id="52" dur="1500"/>
                                        <p:tgtEl>
                                          <p:spTgt spid="70"/>
                                        </p:tgtEl>
                                      </p:cBhvr>
                                    </p:animEffect>
                                    <p:set>
                                      <p:cBhvr>
                                        <p:cTn id="53" dur="1" fill="hold">
                                          <p:stCondLst>
                                            <p:cond delay="1499"/>
                                          </p:stCondLst>
                                        </p:cTn>
                                        <p:tgtEl>
                                          <p:spTgt spid="70"/>
                                        </p:tgtEl>
                                        <p:attrNameLst>
                                          <p:attrName>style.visibility</p:attrName>
                                        </p:attrNameLst>
                                      </p:cBhvr>
                                      <p:to>
                                        <p:strVal val="hidden"/>
                                      </p:to>
                                    </p:set>
                                  </p:childTnLst>
                                </p:cTn>
                              </p:par>
                              <p:par>
                                <p:cTn id="54" presetID="10" presetClass="exit" presetSubtype="0" fill="hold" nodeType="withEffect">
                                  <p:stCondLst>
                                    <p:cond delay="12700"/>
                                  </p:stCondLst>
                                  <p:childTnLst>
                                    <p:animEffect transition="out" filter="fade">
                                      <p:cBhvr>
                                        <p:cTn id="55" dur="2000"/>
                                        <p:tgtEl>
                                          <p:spTgt spid="63"/>
                                        </p:tgtEl>
                                      </p:cBhvr>
                                    </p:animEffect>
                                    <p:set>
                                      <p:cBhvr>
                                        <p:cTn id="56" dur="1" fill="hold">
                                          <p:stCondLst>
                                            <p:cond delay="1999"/>
                                          </p:stCondLst>
                                        </p:cTn>
                                        <p:tgtEl>
                                          <p:spTgt spid="63"/>
                                        </p:tgtEl>
                                        <p:attrNameLst>
                                          <p:attrName>style.visibility</p:attrName>
                                        </p:attrNameLst>
                                      </p:cBhvr>
                                      <p:to>
                                        <p:strVal val="hidden"/>
                                      </p:to>
                                    </p:set>
                                  </p:childTnLst>
                                </p:cTn>
                              </p:par>
                              <p:par>
                                <p:cTn id="57" presetID="10" presetClass="exit" presetSubtype="0" fill="hold" nodeType="withEffect">
                                  <p:stCondLst>
                                    <p:cond delay="12600"/>
                                  </p:stCondLst>
                                  <p:childTnLst>
                                    <p:animEffect transition="out" filter="fade">
                                      <p:cBhvr>
                                        <p:cTn id="58" dur="2000"/>
                                        <p:tgtEl>
                                          <p:spTgt spid="73"/>
                                        </p:tgtEl>
                                      </p:cBhvr>
                                    </p:animEffect>
                                    <p:set>
                                      <p:cBhvr>
                                        <p:cTn id="59" dur="1" fill="hold">
                                          <p:stCondLst>
                                            <p:cond delay="1999"/>
                                          </p:stCondLst>
                                        </p:cTn>
                                        <p:tgtEl>
                                          <p:spTgt spid="73"/>
                                        </p:tgtEl>
                                        <p:attrNameLst>
                                          <p:attrName>style.visibility</p:attrName>
                                        </p:attrNameLst>
                                      </p:cBhvr>
                                      <p:to>
                                        <p:strVal val="hidden"/>
                                      </p:to>
                                    </p:set>
                                  </p:childTnLst>
                                </p:cTn>
                              </p:par>
                              <p:par>
                                <p:cTn id="60" presetID="10" presetClass="exit" presetSubtype="0" fill="hold" nodeType="withEffect">
                                  <p:stCondLst>
                                    <p:cond delay="12600"/>
                                  </p:stCondLst>
                                  <p:childTnLst>
                                    <p:animEffect transition="out" filter="fade">
                                      <p:cBhvr>
                                        <p:cTn id="61" dur="2000"/>
                                        <p:tgtEl>
                                          <p:spTgt spid="71"/>
                                        </p:tgtEl>
                                      </p:cBhvr>
                                    </p:animEffect>
                                    <p:set>
                                      <p:cBhvr>
                                        <p:cTn id="62" dur="1" fill="hold">
                                          <p:stCondLst>
                                            <p:cond delay="1999"/>
                                          </p:stCondLst>
                                        </p:cTn>
                                        <p:tgtEl>
                                          <p:spTgt spid="71"/>
                                        </p:tgtEl>
                                        <p:attrNameLst>
                                          <p:attrName>style.visibility</p:attrName>
                                        </p:attrNameLst>
                                      </p:cBhvr>
                                      <p:to>
                                        <p:strVal val="hidden"/>
                                      </p:to>
                                    </p:set>
                                  </p:childTnLst>
                                </p:cTn>
                              </p:par>
                              <p:par>
                                <p:cTn id="63" presetID="10" presetClass="exit" presetSubtype="0" fill="hold" nodeType="withEffect">
                                  <p:stCondLst>
                                    <p:cond delay="12200"/>
                                  </p:stCondLst>
                                  <p:childTnLst>
                                    <p:animEffect transition="out" filter="fade">
                                      <p:cBhvr>
                                        <p:cTn id="64" dur="2000"/>
                                        <p:tgtEl>
                                          <p:spTgt spid="72"/>
                                        </p:tgtEl>
                                      </p:cBhvr>
                                    </p:animEffect>
                                    <p:set>
                                      <p:cBhvr>
                                        <p:cTn id="65" dur="1" fill="hold">
                                          <p:stCondLst>
                                            <p:cond delay="1999"/>
                                          </p:stCondLst>
                                        </p:cTn>
                                        <p:tgtEl>
                                          <p:spTgt spid="72"/>
                                        </p:tgtEl>
                                        <p:attrNameLst>
                                          <p:attrName>style.visibility</p:attrName>
                                        </p:attrNameLst>
                                      </p:cBhvr>
                                      <p:to>
                                        <p:strVal val="hidden"/>
                                      </p:to>
                                    </p:set>
                                  </p:childTnLst>
                                </p:cTn>
                              </p:par>
                              <p:par>
                                <p:cTn id="66" presetID="10" presetClass="exit" presetSubtype="0" fill="hold" nodeType="withEffect">
                                  <p:stCondLst>
                                    <p:cond delay="14100"/>
                                  </p:stCondLst>
                                  <p:childTnLst>
                                    <p:animEffect transition="out" filter="fade">
                                      <p:cBhvr>
                                        <p:cTn id="67" dur="1250"/>
                                        <p:tgtEl>
                                          <p:spTgt spid="84"/>
                                        </p:tgtEl>
                                      </p:cBhvr>
                                    </p:animEffect>
                                    <p:set>
                                      <p:cBhvr>
                                        <p:cTn id="68" dur="1" fill="hold">
                                          <p:stCondLst>
                                            <p:cond delay="1249"/>
                                          </p:stCondLst>
                                        </p:cTn>
                                        <p:tgtEl>
                                          <p:spTgt spid="84"/>
                                        </p:tgtEl>
                                        <p:attrNameLst>
                                          <p:attrName>style.visibility</p:attrName>
                                        </p:attrNameLst>
                                      </p:cBhvr>
                                      <p:to>
                                        <p:strVal val="hidden"/>
                                      </p:to>
                                    </p:set>
                                  </p:childTnLst>
                                </p:cTn>
                              </p:par>
                              <p:par>
                                <p:cTn id="69" presetID="10" presetClass="exit" presetSubtype="0" fill="hold" nodeType="withEffect">
                                  <p:stCondLst>
                                    <p:cond delay="14900"/>
                                  </p:stCondLst>
                                  <p:childTnLst>
                                    <p:animEffect transition="out" filter="fade">
                                      <p:cBhvr>
                                        <p:cTn id="70" dur="1250"/>
                                        <p:tgtEl>
                                          <p:spTgt spid="83"/>
                                        </p:tgtEl>
                                      </p:cBhvr>
                                    </p:animEffect>
                                    <p:set>
                                      <p:cBhvr>
                                        <p:cTn id="71" dur="1" fill="hold">
                                          <p:stCondLst>
                                            <p:cond delay="1249"/>
                                          </p:stCondLst>
                                        </p:cTn>
                                        <p:tgtEl>
                                          <p:spTgt spid="83"/>
                                        </p:tgtEl>
                                        <p:attrNameLst>
                                          <p:attrName>style.visibility</p:attrName>
                                        </p:attrNameLst>
                                      </p:cBhvr>
                                      <p:to>
                                        <p:strVal val="hidden"/>
                                      </p:to>
                                    </p:set>
                                  </p:childTnLst>
                                </p:cTn>
                              </p:par>
                              <p:par>
                                <p:cTn id="72" presetID="10" presetClass="exit" presetSubtype="0" fill="hold" nodeType="withEffect">
                                  <p:stCondLst>
                                    <p:cond delay="14300"/>
                                  </p:stCondLst>
                                  <p:childTnLst>
                                    <p:animEffect transition="out" filter="fade">
                                      <p:cBhvr>
                                        <p:cTn id="73" dur="1250"/>
                                        <p:tgtEl>
                                          <p:spTgt spid="87"/>
                                        </p:tgtEl>
                                      </p:cBhvr>
                                    </p:animEffect>
                                    <p:set>
                                      <p:cBhvr>
                                        <p:cTn id="74" dur="1" fill="hold">
                                          <p:stCondLst>
                                            <p:cond delay="1249"/>
                                          </p:stCondLst>
                                        </p:cTn>
                                        <p:tgtEl>
                                          <p:spTgt spid="87"/>
                                        </p:tgtEl>
                                        <p:attrNameLst>
                                          <p:attrName>style.visibility</p:attrName>
                                        </p:attrNameLst>
                                      </p:cBhvr>
                                      <p:to>
                                        <p:strVal val="hidden"/>
                                      </p:to>
                                    </p:set>
                                  </p:childTnLst>
                                </p:cTn>
                              </p:par>
                              <p:par>
                                <p:cTn id="75" presetID="10" presetClass="exit" presetSubtype="0" fill="hold" nodeType="withEffect">
                                  <p:stCondLst>
                                    <p:cond delay="12800"/>
                                  </p:stCondLst>
                                  <p:childTnLst>
                                    <p:animEffect transition="out" filter="fade">
                                      <p:cBhvr>
                                        <p:cTn id="76" dur="1250"/>
                                        <p:tgtEl>
                                          <p:spTgt spid="86"/>
                                        </p:tgtEl>
                                      </p:cBhvr>
                                    </p:animEffect>
                                    <p:set>
                                      <p:cBhvr>
                                        <p:cTn id="77" dur="1" fill="hold">
                                          <p:stCondLst>
                                            <p:cond delay="1249"/>
                                          </p:stCondLst>
                                        </p:cTn>
                                        <p:tgtEl>
                                          <p:spTgt spid="86"/>
                                        </p:tgtEl>
                                        <p:attrNameLst>
                                          <p:attrName>style.visibility</p:attrName>
                                        </p:attrNameLst>
                                      </p:cBhvr>
                                      <p:to>
                                        <p:strVal val="hidden"/>
                                      </p:to>
                                    </p:set>
                                  </p:childTnLst>
                                </p:cTn>
                              </p:par>
                              <p:par>
                                <p:cTn id="78" presetID="10" presetClass="exit" presetSubtype="0" fill="hold" nodeType="withEffect">
                                  <p:stCondLst>
                                    <p:cond delay="13800"/>
                                  </p:stCondLst>
                                  <p:childTnLst>
                                    <p:animEffect transition="out" filter="fade">
                                      <p:cBhvr>
                                        <p:cTn id="79" dur="1250"/>
                                        <p:tgtEl>
                                          <p:spTgt spid="85"/>
                                        </p:tgtEl>
                                      </p:cBhvr>
                                    </p:animEffect>
                                    <p:set>
                                      <p:cBhvr>
                                        <p:cTn id="80" dur="1" fill="hold">
                                          <p:stCondLst>
                                            <p:cond delay="1249"/>
                                          </p:stCondLst>
                                        </p:cTn>
                                        <p:tgtEl>
                                          <p:spTgt spid="85"/>
                                        </p:tgtEl>
                                        <p:attrNameLst>
                                          <p:attrName>style.visibility</p:attrName>
                                        </p:attrNameLst>
                                      </p:cBhvr>
                                      <p:to>
                                        <p:strVal val="hidden"/>
                                      </p:to>
                                    </p:set>
                                  </p:childTnLst>
                                </p:cTn>
                              </p:par>
                              <p:par>
                                <p:cTn id="81" presetID="10" presetClass="exit" presetSubtype="0" fill="hold" nodeType="withEffect">
                                  <p:stCondLst>
                                    <p:cond delay="13400"/>
                                  </p:stCondLst>
                                  <p:childTnLst>
                                    <p:animEffect transition="out" filter="fade">
                                      <p:cBhvr>
                                        <p:cTn id="82" dur="1250"/>
                                        <p:tgtEl>
                                          <p:spTgt spid="89"/>
                                        </p:tgtEl>
                                      </p:cBhvr>
                                    </p:animEffect>
                                    <p:set>
                                      <p:cBhvr>
                                        <p:cTn id="83" dur="1" fill="hold">
                                          <p:stCondLst>
                                            <p:cond delay="1249"/>
                                          </p:stCondLst>
                                        </p:cTn>
                                        <p:tgtEl>
                                          <p:spTgt spid="89"/>
                                        </p:tgtEl>
                                        <p:attrNameLst>
                                          <p:attrName>style.visibility</p:attrName>
                                        </p:attrNameLst>
                                      </p:cBhvr>
                                      <p:to>
                                        <p:strVal val="hidden"/>
                                      </p:to>
                                    </p:set>
                                  </p:childTnLst>
                                </p:cTn>
                              </p:par>
                              <p:par>
                                <p:cTn id="84" presetID="10" presetClass="exit" presetSubtype="0" fill="hold" nodeType="withEffect">
                                  <p:stCondLst>
                                    <p:cond delay="8000"/>
                                  </p:stCondLst>
                                  <p:childTnLst>
                                    <p:animEffect transition="out" filter="fade">
                                      <p:cBhvr>
                                        <p:cTn id="85" dur="1250"/>
                                        <p:tgtEl>
                                          <p:spTgt spid="88"/>
                                        </p:tgtEl>
                                      </p:cBhvr>
                                    </p:animEffect>
                                    <p:set>
                                      <p:cBhvr>
                                        <p:cTn id="86" dur="1" fill="hold">
                                          <p:stCondLst>
                                            <p:cond delay="1249"/>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descr="Bucks Country Gardens">
            <a:extLst>
              <a:ext uri="{FF2B5EF4-FFF2-40B4-BE49-F238E27FC236}">
                <a16:creationId xmlns:a16="http://schemas.microsoft.com/office/drawing/2014/main" id="{845970E8-8510-4A23-A251-BD7E082F86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b="15027"/>
          <a:stretch/>
        </p:blipFill>
        <p:spPr bwMode="auto">
          <a:xfrm>
            <a:off x="0"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Bucks Country Gardens">
            <a:extLst>
              <a:ext uri="{FF2B5EF4-FFF2-40B4-BE49-F238E27FC236}">
                <a16:creationId xmlns:a16="http://schemas.microsoft.com/office/drawing/2014/main" id="{8C813BB7-7652-4407-8473-EFEA34FA751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82556"/>
          <a:stretch/>
        </p:blipFill>
        <p:spPr bwMode="auto">
          <a:xfrm>
            <a:off x="0"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a 3">
            <a:extLst>
              <a:ext uri="{FF2B5EF4-FFF2-40B4-BE49-F238E27FC236}">
                <a16:creationId xmlns:a16="http://schemas.microsoft.com/office/drawing/2014/main" id="{0F6895FB-20BA-4B47-AEAB-D1322A597D91}"/>
              </a:ext>
            </a:extLst>
          </p:cNvPr>
          <p:cNvGrpSpPr/>
          <p:nvPr/>
        </p:nvGrpSpPr>
        <p:grpSpPr>
          <a:xfrm>
            <a:off x="829385" y="2483359"/>
            <a:ext cx="11509300" cy="2506185"/>
            <a:chOff x="829385" y="2483359"/>
            <a:chExt cx="11509300" cy="2506185"/>
          </a:xfrm>
        </p:grpSpPr>
        <p:pic>
          <p:nvPicPr>
            <p:cNvPr id="71" name="Grafik 5" descr="Ein Bild, das Pflanze enthält.&#10;&#10;Mit sehr hoher Zuverlässigkeit generierte Beschreibung">
              <a:extLst>
                <a:ext uri="{FF2B5EF4-FFF2-40B4-BE49-F238E27FC236}">
                  <a16:creationId xmlns:a16="http://schemas.microsoft.com/office/drawing/2014/main" id="{BD060D1E-F133-4285-9A77-B3258950C37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837342"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Grafik 5" descr="Ein Bild, das Pflanze enthält.&#10;&#10;Mit sehr hoher Zuverlässigkeit generierte Beschreibung">
              <a:extLst>
                <a:ext uri="{FF2B5EF4-FFF2-40B4-BE49-F238E27FC236}">
                  <a16:creationId xmlns:a16="http://schemas.microsoft.com/office/drawing/2014/main" id="{0BABCFB4-2999-47BF-8493-2681F905B73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3913862" y="2526361"/>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Grafik 5" descr="Ein Bild, das Pflanze enthält.&#10;&#10;Mit sehr hoher Zuverlässigkeit generierte Beschreibung">
              <a:extLst>
                <a:ext uri="{FF2B5EF4-FFF2-40B4-BE49-F238E27FC236}">
                  <a16:creationId xmlns:a16="http://schemas.microsoft.com/office/drawing/2014/main" id="{99513128-3A6A-4C19-927A-8A56A2AC910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60602"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rafik 5" descr="Ein Bild, das Pflanze enthält.&#10;&#10;Mit sehr hoher Zuverlässigkeit generierte Beschreibung">
              <a:extLst>
                <a:ext uri="{FF2B5EF4-FFF2-40B4-BE49-F238E27FC236}">
                  <a16:creationId xmlns:a16="http://schemas.microsoft.com/office/drawing/2014/main" id="{039A2E4A-0C66-4D22-8B93-2AB9AB7E1FF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96171"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Grafik 5" descr="Ein Bild, das Pflanze enthält.&#10;&#10;Mit sehr hoher Zuverlässigkeit generierte Beschreibung">
              <a:extLst>
                <a:ext uri="{FF2B5EF4-FFF2-40B4-BE49-F238E27FC236}">
                  <a16:creationId xmlns:a16="http://schemas.microsoft.com/office/drawing/2014/main" id="{0263FBBB-C0D4-4F38-9521-BE116DEC09F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687198" y="2568137"/>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Grafik 5" descr="Ein Bild, das Pflanze enthält.&#10;&#10;Mit sehr hoher Zuverlässigkeit generierte Beschreibung">
              <a:extLst>
                <a:ext uri="{FF2B5EF4-FFF2-40B4-BE49-F238E27FC236}">
                  <a16:creationId xmlns:a16="http://schemas.microsoft.com/office/drawing/2014/main" id="{16292962-5CD7-4001-8988-6E2A4B9F20B7}"/>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753122" y="266159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Grafik 5" descr="Ein Bild, das Pflanze enthält.&#10;&#10;Mit sehr hoher Zuverlässigkeit generierte Beschreibung">
              <a:extLst>
                <a:ext uri="{FF2B5EF4-FFF2-40B4-BE49-F238E27FC236}">
                  <a16:creationId xmlns:a16="http://schemas.microsoft.com/office/drawing/2014/main" id="{93601802-37BB-4BDC-82BB-E616070DCEE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875716" y="254423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Grafik 5" descr="Ein Bild, das Pflanze enthält.&#10;&#10;Mit sehr hoher Zuverlässigkeit generierte Beschreibung">
              <a:extLst>
                <a:ext uri="{FF2B5EF4-FFF2-40B4-BE49-F238E27FC236}">
                  <a16:creationId xmlns:a16="http://schemas.microsoft.com/office/drawing/2014/main" id="{7FD73210-FC0E-4FB4-98C6-1BD5A6CCC1A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993816"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Grafik 5" descr="Ein Bild, das Pflanze enthält.&#10;&#10;Mit sehr hoher Zuverlässigkeit generierte Beschreibung">
              <a:extLst>
                <a:ext uri="{FF2B5EF4-FFF2-40B4-BE49-F238E27FC236}">
                  <a16:creationId xmlns:a16="http://schemas.microsoft.com/office/drawing/2014/main" id="{5FFA8FAC-0A5A-4B4F-AE3F-E0F202D434D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90970" y="260761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Grafik 5" descr="Ein Bild, das Pflanze enthält.&#10;&#10;Mit sehr hoher Zuverlässigkeit generierte Beschreibung">
              <a:extLst>
                <a:ext uri="{FF2B5EF4-FFF2-40B4-BE49-F238E27FC236}">
                  <a16:creationId xmlns:a16="http://schemas.microsoft.com/office/drawing/2014/main" id="{A339C162-5603-4436-8B13-F1EA216B74C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rafik 5" descr="Ein Bild, das Pflanze enthält.&#10;&#10;Mit sehr hoher Zuverlässigkeit generierte Beschreibung">
              <a:extLst>
                <a:ext uri="{FF2B5EF4-FFF2-40B4-BE49-F238E27FC236}">
                  <a16:creationId xmlns:a16="http://schemas.microsoft.com/office/drawing/2014/main" id="{F1A665AF-5756-4E1F-84CD-E7B5C28959B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52997" y="248335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5" name="Picture 2" descr="Bucks Country Gardens">
            <a:extLst>
              <a:ext uri="{FF2B5EF4-FFF2-40B4-BE49-F238E27FC236}">
                <a16:creationId xmlns:a16="http://schemas.microsoft.com/office/drawing/2014/main" id="{9442CCF6-9ED7-4978-A76E-4EE9E39E91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b="15027"/>
          <a:stretch/>
        </p:blipFill>
        <p:spPr bwMode="auto">
          <a:xfrm>
            <a:off x="-1"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Bucks Country Gardens">
            <a:extLst>
              <a:ext uri="{FF2B5EF4-FFF2-40B4-BE49-F238E27FC236}">
                <a16:creationId xmlns:a16="http://schemas.microsoft.com/office/drawing/2014/main" id="{69E05C45-8FF4-4234-96F7-61BF2C3DAD6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mbine Harvester John Deere Agricultural Machinery ...">
            <a:extLst>
              <a:ext uri="{FF2B5EF4-FFF2-40B4-BE49-F238E27FC236}">
                <a16:creationId xmlns:a16="http://schemas.microsoft.com/office/drawing/2014/main" id="{FE8F7A72-C50E-4769-BEDE-9D64D92A21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7726" y="1716242"/>
            <a:ext cx="7560000" cy="2731641"/>
          </a:xfrm>
          <a:prstGeom prst="rect">
            <a:avLst/>
          </a:prstGeom>
          <a:noFill/>
          <a:extLst>
            <a:ext uri="{909E8E84-426E-40DD-AFC4-6F175D3DCCD1}">
              <a14:hiddenFill xmlns:a14="http://schemas.microsoft.com/office/drawing/2010/main">
                <a:solidFill>
                  <a:srgbClr val="FFFFFF"/>
                </a:solidFill>
              </a14:hiddenFill>
            </a:ext>
          </a:extLst>
        </p:spPr>
      </p:pic>
      <p:pic>
        <p:nvPicPr>
          <p:cNvPr id="73" name="Obraz 72">
            <a:extLst>
              <a:ext uri="{FF2B5EF4-FFF2-40B4-BE49-F238E27FC236}">
                <a16:creationId xmlns:a16="http://schemas.microsoft.com/office/drawing/2014/main" id="{689AAA4F-49F6-441C-A531-7660AE91BEBC}"/>
              </a:ext>
            </a:extLst>
          </p:cNvPr>
          <p:cNvPicPr>
            <a:picLocks noChangeAspect="1"/>
          </p:cNvPicPr>
          <p:nvPr/>
        </p:nvPicPr>
        <p:blipFill>
          <a:blip r:embed="rId8"/>
          <a:stretch>
            <a:fillRect/>
          </a:stretch>
        </p:blipFill>
        <p:spPr>
          <a:xfrm flipH="1">
            <a:off x="12192000" y="2949452"/>
            <a:ext cx="7559640" cy="2732400"/>
          </a:xfrm>
          <a:prstGeom prst="rect">
            <a:avLst/>
          </a:prstGeom>
        </p:spPr>
      </p:pic>
      <p:grpSp>
        <p:nvGrpSpPr>
          <p:cNvPr id="5" name="Grupa 4">
            <a:extLst>
              <a:ext uri="{FF2B5EF4-FFF2-40B4-BE49-F238E27FC236}">
                <a16:creationId xmlns:a16="http://schemas.microsoft.com/office/drawing/2014/main" id="{DD5CC19C-CB36-46F0-BC7A-03F58A08A6E8}"/>
              </a:ext>
            </a:extLst>
          </p:cNvPr>
          <p:cNvGrpSpPr/>
          <p:nvPr/>
        </p:nvGrpSpPr>
        <p:grpSpPr>
          <a:xfrm>
            <a:off x="829385" y="3451888"/>
            <a:ext cx="11448559" cy="2352149"/>
            <a:chOff x="829385" y="3451888"/>
            <a:chExt cx="11448559" cy="2352149"/>
          </a:xfrm>
        </p:grpSpPr>
        <p:pic>
          <p:nvPicPr>
            <p:cNvPr id="72" name="Grafik 5" descr="Ein Bild, das Pflanze enthält.&#10;&#10;Mit sehr hoher Zuverlässigkeit generierte Beschreibung">
              <a:extLst>
                <a:ext uri="{FF2B5EF4-FFF2-40B4-BE49-F238E27FC236}">
                  <a16:creationId xmlns:a16="http://schemas.microsoft.com/office/drawing/2014/main" id="{82FB5803-7FB2-4714-9443-63ED2E8D08A7}"/>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3913104" y="3502162"/>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Grafik 5" descr="Ein Bild, das Pflanze enthält.&#10;&#10;Mit sehr hoher Zuverlässigkeit generierte Beschreibung">
              <a:extLst>
                <a:ext uri="{FF2B5EF4-FFF2-40B4-BE49-F238E27FC236}">
                  <a16:creationId xmlns:a16="http://schemas.microsoft.com/office/drawing/2014/main" id="{C98122DB-1772-4437-8EA8-C0CFC96F380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835363" y="3485963"/>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Grafik 5" descr="Ein Bild, das Pflanze enthält.&#10;&#10;Mit sehr hoher Zuverlässigkeit generierte Beschreibung">
              <a:extLst>
                <a:ext uri="{FF2B5EF4-FFF2-40B4-BE49-F238E27FC236}">
                  <a16:creationId xmlns:a16="http://schemas.microsoft.com/office/drawing/2014/main" id="{3EF692EC-F9C7-421C-B538-021C29474FF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23090"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Grafik 5" descr="Ein Bild, das Pflanze enthält.&#10;&#10;Mit sehr hoher Zuverlässigkeit generierte Beschreibung">
              <a:extLst>
                <a:ext uri="{FF2B5EF4-FFF2-40B4-BE49-F238E27FC236}">
                  <a16:creationId xmlns:a16="http://schemas.microsoft.com/office/drawing/2014/main" id="{4B1606D0-062D-426F-8EB4-FF560A59482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02578" y="346526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fik 5" descr="Ein Bild, das Pflanze enthält.&#10;&#10;Mit sehr hoher Zuverlässigkeit generierte Beschreibung">
              <a:extLst>
                <a:ext uri="{FF2B5EF4-FFF2-40B4-BE49-F238E27FC236}">
                  <a16:creationId xmlns:a16="http://schemas.microsoft.com/office/drawing/2014/main" id="{5F612BBC-7920-4D2C-A957-276BBA9A6FBB}"/>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896547" y="347644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fik 5" descr="Ein Bild, das Pflanze enthält.&#10;&#10;Mit sehr hoher Zuverlässigkeit generierte Beschreibung">
              <a:extLst>
                <a:ext uri="{FF2B5EF4-FFF2-40B4-BE49-F238E27FC236}">
                  <a16:creationId xmlns:a16="http://schemas.microsoft.com/office/drawing/2014/main" id="{945510DE-6688-4B1E-BEFE-A2D7B8537EE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58659"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rafik 5" descr="Ein Bild, das Pflanze enthält.&#10;&#10;Mit sehr hoher Zuverlässigkeit generierte Beschreibung">
              <a:extLst>
                <a:ext uri="{FF2B5EF4-FFF2-40B4-BE49-F238E27FC236}">
                  <a16:creationId xmlns:a16="http://schemas.microsoft.com/office/drawing/2014/main" id="{3FFE5BB8-366E-4AA7-9F46-F6A21338DBD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664555"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Grafik 5" descr="Ein Bild, das Pflanze enthält.&#10;&#10;Mit sehr hoher Zuverlässigkeit generierte Beschreibung">
              <a:extLst>
                <a:ext uri="{FF2B5EF4-FFF2-40B4-BE49-F238E27FC236}">
                  <a16:creationId xmlns:a16="http://schemas.microsoft.com/office/drawing/2014/main" id="{202FDA74-8CE4-4D09-84FA-C8455A144F4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868648" y="345188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Grafik 5" descr="Ein Bild, das Pflanze enthält.&#10;&#10;Mit sehr hoher Zuverlässigkeit generierte Beschreibung">
              <a:extLst>
                <a:ext uri="{FF2B5EF4-FFF2-40B4-BE49-F238E27FC236}">
                  <a16:creationId xmlns:a16="http://schemas.microsoft.com/office/drawing/2014/main" id="{56399D8C-F1BF-4C2E-A38E-349A38BD03D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23769" y="346087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Grafik 5" descr="Ein Bild, das Pflanze enthält.&#10;&#10;Mit sehr hoher Zuverlässigkeit generierte Beschreibung">
              <a:extLst>
                <a:ext uri="{FF2B5EF4-FFF2-40B4-BE49-F238E27FC236}">
                  <a16:creationId xmlns:a16="http://schemas.microsoft.com/office/drawing/2014/main" id="{E8A83BF2-83D5-4CF9-AE37-C7E4F706D64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34599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Grafik 5" descr="Ein Bild, das Pflanze enthält.&#10;&#10;Mit sehr hoher Zuverlässigkeit generierte Beschreibung">
              <a:extLst>
                <a:ext uri="{FF2B5EF4-FFF2-40B4-BE49-F238E27FC236}">
                  <a16:creationId xmlns:a16="http://schemas.microsoft.com/office/drawing/2014/main" id="{251D98C8-2B34-4DEF-8877-E4305A59D0EB}"/>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715610"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4" name="Łącznik prosty 33">
            <a:extLst>
              <a:ext uri="{FF2B5EF4-FFF2-40B4-BE49-F238E27FC236}">
                <a16:creationId xmlns:a16="http://schemas.microsoft.com/office/drawing/2014/main" id="{B9790397-A6B1-44EE-8B67-673E01D404B7}"/>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30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4.44444E-6 L 1.88594 0.0412 " pathEditMode="relative" rAng="0" ptsTypes="AA">
                                      <p:cBhvr>
                                        <p:cTn id="6" dur="5500" fill="hold"/>
                                        <p:tgtEl>
                                          <p:spTgt spid="70"/>
                                        </p:tgtEl>
                                        <p:attrNameLst>
                                          <p:attrName>ppt_x</p:attrName>
                                          <p:attrName>ppt_y</p:attrName>
                                        </p:attrNameLst>
                                      </p:cBhvr>
                                      <p:rCtr x="94297" y="2060"/>
                                    </p:animMotion>
                                  </p:childTnLst>
                                </p:cTn>
                              </p:par>
                              <p:par>
                                <p:cTn id="7" presetID="10" presetClass="exit" presetSubtype="0" fill="hold" nodeType="withEffect">
                                  <p:stCondLst>
                                    <p:cond delay="2500"/>
                                  </p:stCondLst>
                                  <p:childTnLst>
                                    <p:animEffect transition="out" filter="fade">
                                      <p:cBhvr>
                                        <p:cTn id="8" dur="1500"/>
                                        <p:tgtEl>
                                          <p:spTgt spid="4"/>
                                        </p:tgtEl>
                                      </p:cBhvr>
                                    </p:animEffect>
                                    <p:set>
                                      <p:cBhvr>
                                        <p:cTn id="9" dur="1" fill="hold">
                                          <p:stCondLst>
                                            <p:cond delay="1499"/>
                                          </p:stCondLst>
                                        </p:cTn>
                                        <p:tgtEl>
                                          <p:spTgt spid="4"/>
                                        </p:tgtEl>
                                        <p:attrNameLst>
                                          <p:attrName>style.visibility</p:attrName>
                                        </p:attrNameLst>
                                      </p:cBhvr>
                                      <p:to>
                                        <p:strVal val="hidden"/>
                                      </p:to>
                                    </p:set>
                                  </p:childTnLst>
                                </p:cTn>
                              </p:par>
                              <p:par>
                                <p:cTn id="10" presetID="0" presetClass="path" presetSubtype="0" accel="50000" decel="50000" fill="hold" nodeType="withEffect">
                                  <p:stCondLst>
                                    <p:cond delay="5200"/>
                                  </p:stCondLst>
                                  <p:childTnLst>
                                    <p:animMotion origin="layout" path="M 3.95833E-6 3.33333E-6 L -1.85196 0.01342 " pathEditMode="relative" rAng="0" ptsTypes="AA">
                                      <p:cBhvr>
                                        <p:cTn id="11" dur="5200" fill="hold"/>
                                        <p:tgtEl>
                                          <p:spTgt spid="73"/>
                                        </p:tgtEl>
                                        <p:attrNameLst>
                                          <p:attrName>ppt_x</p:attrName>
                                          <p:attrName>ppt_y</p:attrName>
                                        </p:attrNameLst>
                                      </p:cBhvr>
                                      <p:rCtr x="-92604" y="671"/>
                                    </p:animMotion>
                                  </p:childTnLst>
                                </p:cTn>
                              </p:par>
                              <p:par>
                                <p:cTn id="12" presetID="10" presetClass="exit" presetSubtype="0" fill="hold" nodeType="withEffect">
                                  <p:stCondLst>
                                    <p:cond delay="7900"/>
                                  </p:stCondLst>
                                  <p:childTnLst>
                                    <p:animEffect transition="out" filter="fade">
                                      <p:cBhvr>
                                        <p:cTn id="13" dur="1500"/>
                                        <p:tgtEl>
                                          <p:spTgt spid="5"/>
                                        </p:tgtEl>
                                      </p:cBhvr>
                                    </p:animEffect>
                                    <p:set>
                                      <p:cBhvr>
                                        <p:cTn id="14"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a 17">
            <a:extLst>
              <a:ext uri="{FF2B5EF4-FFF2-40B4-BE49-F238E27FC236}">
                <a16:creationId xmlns:a16="http://schemas.microsoft.com/office/drawing/2014/main" id="{364FE11E-822D-4767-B328-24F94A3C939B}"/>
              </a:ext>
            </a:extLst>
          </p:cNvPr>
          <p:cNvGrpSpPr/>
          <p:nvPr/>
        </p:nvGrpSpPr>
        <p:grpSpPr>
          <a:xfrm>
            <a:off x="-24063" y="3720369"/>
            <a:ext cx="12191999" cy="3230720"/>
            <a:chOff x="-24063" y="3720369"/>
            <a:chExt cx="12191999" cy="3230720"/>
          </a:xfrm>
        </p:grpSpPr>
        <p:pic>
          <p:nvPicPr>
            <p:cNvPr id="13" name="Picture 2" descr="Bucks Country Gardens">
              <a:extLst>
                <a:ext uri="{FF2B5EF4-FFF2-40B4-BE49-F238E27FC236}">
                  <a16:creationId xmlns:a16="http://schemas.microsoft.com/office/drawing/2014/main" id="{AECE3420-9D33-4D7C-9B97-874076424F7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69947"/>
            <a:stretch/>
          </p:blipFill>
          <p:spPr bwMode="auto">
            <a:xfrm>
              <a:off x="-24063" y="5302449"/>
              <a:ext cx="12191999" cy="1648640"/>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693ABF88-E093-4A38-8637-1263B7EF32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0" b="97600" l="2256" r="95572">
                          <a14:foregroundMark x1="9942" y1="73600" x2="39265" y2="97600"/>
                          <a14:foregroundMark x1="49373" y1="81600" x2="48120" y2="81600"/>
                          <a14:foregroundMark x1="2339" y1="63200" x2="7769" y2="79200"/>
                          <a14:backgroundMark x1="45196" y1="39200" x2="56558" y2="35200"/>
                          <a14:backgroundMark x1="56558" y1="35200" x2="82707" y2="48800"/>
                          <a14:backgroundMark x1="82707" y1="48800" x2="91980" y2="60800"/>
                          <a14:backgroundMark x1="91980" y1="60800" x2="91980" y2="60800"/>
                          <a14:backgroundMark x1="48120" y1="52000" x2="52882" y2="50400"/>
                          <a14:backgroundMark x1="52882" y1="50400" x2="81871" y2="84000"/>
                          <a14:backgroundMark x1="81871" y1="84000" x2="90476" y2="79200"/>
                          <a14:backgroundMark x1="78028" y1="30400" x2="87636" y2="30400"/>
                          <a14:backgroundMark x1="87636" y1="30400" x2="96491" y2="20800"/>
                          <a14:backgroundMark x1="96491" y1="20800" x2="96491" y2="20800"/>
                          <a14:backgroundMark x1="96491" y1="25600" x2="94904" y2="62400"/>
                          <a14:backgroundMark x1="94904" y1="62400" x2="91395" y2="81600"/>
                          <a14:backgroundMark x1="91395" y1="81600" x2="82623" y2="76000"/>
                          <a14:backgroundMark x1="83542" y1="63200" x2="91646" y2="65600"/>
                          <a14:backgroundMark x1="64745" y1="42400" x2="73350" y2="60800"/>
                        </a14:backgroundRemoval>
                      </a14:imgEffect>
                      <a14:imgEffect>
                        <a14:brightnessContrast bright="-20000"/>
                      </a14:imgEffect>
                    </a14:imgLayer>
                  </a14:imgProps>
                </a:ext>
              </a:extLst>
            </a:blip>
            <a:stretch>
              <a:fillRect/>
            </a:stretch>
          </p:blipFill>
          <p:spPr>
            <a:xfrm>
              <a:off x="-14315" y="3720369"/>
              <a:ext cx="11401425" cy="1593503"/>
            </a:xfrm>
            <a:prstGeom prst="rect">
              <a:avLst/>
            </a:prstGeom>
          </p:spPr>
        </p:pic>
      </p:grpSp>
      <p:pic>
        <p:nvPicPr>
          <p:cNvPr id="23" name="Picture 10" descr="cartoon snowflake clipart 20 free Cliparts | Download ...">
            <a:extLst>
              <a:ext uri="{FF2B5EF4-FFF2-40B4-BE49-F238E27FC236}">
                <a16:creationId xmlns:a16="http://schemas.microsoft.com/office/drawing/2014/main" id="{1CFA29BC-7E04-4257-9E0E-8B88FD65354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049" b="89845" l="8804" r="90870">
                        <a14:foregroundMark x1="32065" y1="10514" x2="29565" y2="10872"/>
                        <a14:foregroundMark x1="34348" y1="9200" x2="30326" y2="11350"/>
                        <a14:foregroundMark x1="71522" y1="7168" x2="70978" y2="8363"/>
                        <a14:foregroundMark x1="87174" y1="46714" x2="90978" y2="46714"/>
                        <a14:foregroundMark x1="10326" y1="47551" x2="8804" y2="48865"/>
                      </a14:backgroundRemoval>
                    </a14:imgEffect>
                  </a14:imgLayer>
                </a14:imgProps>
              </a:ext>
              <a:ext uri="{28A0092B-C50C-407E-A947-70E740481C1C}">
                <a14:useLocalDpi xmlns:a14="http://schemas.microsoft.com/office/drawing/2010/main" val="0"/>
              </a:ext>
            </a:extLst>
          </a:blip>
          <a:srcRect/>
          <a:stretch>
            <a:fillRect/>
          </a:stretch>
        </p:blipFill>
        <p:spPr bwMode="auto">
          <a:xfrm>
            <a:off x="9251494" y="539346"/>
            <a:ext cx="2118363" cy="1927407"/>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BAA494AC-0CF4-48A8-AE8B-E83A1FE4898E}"/>
              </a:ext>
            </a:extLst>
          </p:cNvPr>
          <p:cNvSpPr txBox="1"/>
          <p:nvPr/>
        </p:nvSpPr>
        <p:spPr>
          <a:xfrm>
            <a:off x="4226595" y="1076001"/>
            <a:ext cx="4739149" cy="646331"/>
          </a:xfrm>
          <a:prstGeom prst="rect">
            <a:avLst/>
          </a:prstGeom>
          <a:noFill/>
        </p:spPr>
        <p:txBody>
          <a:bodyPr wrap="square" rtlCol="0">
            <a:spAutoFit/>
          </a:bodyPr>
          <a:lstStyle/>
          <a:p>
            <a:r>
              <a:rPr lang="en-GB" sz="3600" b="1" dirty="0">
                <a:solidFill>
                  <a:schemeClr val="tx1">
                    <a:lumMod val="65000"/>
                    <a:lumOff val="35000"/>
                  </a:schemeClr>
                </a:solidFill>
              </a:rPr>
              <a:t>RÜZGAR EROZYONU</a:t>
            </a:r>
          </a:p>
        </p:txBody>
      </p:sp>
      <p:pic>
        <p:nvPicPr>
          <p:cNvPr id="5126" name="Picture 6" descr="Windy clipart winter wind, Windy winter wind Transparent ...">
            <a:extLst>
              <a:ext uri="{FF2B5EF4-FFF2-40B4-BE49-F238E27FC236}">
                <a16:creationId xmlns:a16="http://schemas.microsoft.com/office/drawing/2014/main" id="{5F33A0CF-594A-410F-B04D-4FF4F798EA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25545">
            <a:off x="514751" y="408281"/>
            <a:ext cx="5019675" cy="3163192"/>
          </a:xfrm>
          <a:prstGeom prst="rect">
            <a:avLst/>
          </a:prstGeom>
          <a:noFill/>
          <a:extLst>
            <a:ext uri="{909E8E84-426E-40DD-AFC4-6F175D3DCCD1}">
              <a14:hiddenFill xmlns:a14="http://schemas.microsoft.com/office/drawing/2010/main">
                <a:solidFill>
                  <a:srgbClr val="FFFFFF"/>
                </a:solidFill>
              </a14:hiddenFill>
            </a:ext>
          </a:extLst>
        </p:spPr>
      </p:pic>
      <p:pic>
        <p:nvPicPr>
          <p:cNvPr id="20" name="Obraz 19">
            <a:extLst>
              <a:ext uri="{FF2B5EF4-FFF2-40B4-BE49-F238E27FC236}">
                <a16:creationId xmlns:a16="http://schemas.microsoft.com/office/drawing/2014/main" id="{8D1AF49B-8EB8-4203-81AE-92FF7BB102F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051" b="89744" l="4847" r="97254">
                        <a14:foregroundMark x1="5008" y1="38462" x2="5008" y2="38462"/>
                        <a14:foregroundMark x1="11793" y1="37821" x2="11793" y2="37821"/>
                        <a14:foregroundMark x1="8562" y1="52564" x2="8562" y2="52564"/>
                        <a14:foregroundMark x1="14701" y1="49359" x2="14701" y2="49359"/>
                        <a14:foregroundMark x1="21971" y1="44231" x2="21971" y2="44231"/>
                        <a14:foregroundMark x1="25202" y1="33974" x2="25202" y2="33974"/>
                        <a14:foregroundMark x1="27787" y1="52564" x2="27787" y2="52564"/>
                        <a14:foregroundMark x1="33441" y1="41026" x2="33441" y2="41026"/>
                        <a14:foregroundMark x1="40065" y1="26923" x2="40065" y2="26923"/>
                        <a14:foregroundMark x1="38934" y1="55128" x2="38934" y2="55128"/>
                        <a14:foregroundMark x1="43942" y1="53846" x2="43942" y2="53846"/>
                        <a14:foregroundMark x1="48627" y1="46795" x2="48627" y2="46795"/>
                        <a14:foregroundMark x1="52181" y1="62179" x2="52181" y2="62179"/>
                        <a14:foregroundMark x1="55574" y1="69872" x2="55574" y2="69872"/>
                        <a14:foregroundMark x1="59128" y1="80769" x2="59128" y2="80769"/>
                        <a14:foregroundMark x1="57351" y1="51282" x2="57351" y2="51282"/>
                        <a14:foregroundMark x1="53635" y1="48077" x2="53635" y2="48077"/>
                        <a14:foregroundMark x1="65913" y1="74359" x2="65913" y2="74359"/>
                        <a14:foregroundMark x1="68498" y1="53846" x2="68498" y2="53846"/>
                        <a14:foregroundMark x1="73829" y1="26923" x2="73829" y2="26923"/>
                        <a14:foregroundMark x1="79321" y1="26923" x2="79321" y2="26923"/>
                        <a14:foregroundMark x1="77868" y1="41026" x2="77868" y2="41026"/>
                        <a14:foregroundMark x1="76414" y1="64103" x2="76414" y2="64103"/>
                        <a14:foregroundMark x1="73506" y1="72436" x2="73506" y2="72436"/>
                        <a14:foregroundMark x1="78998" y1="80769" x2="78998" y2="80769"/>
                        <a14:foregroundMark x1="86430" y1="66667" x2="86430" y2="66667"/>
                        <a14:foregroundMark x1="90468" y1="85256" x2="90468" y2="85256"/>
                        <a14:foregroundMark x1="90953" y1="56410" x2="90953" y2="56410"/>
                        <a14:foregroundMark x1="91922" y1="19872" x2="91922" y2="19872"/>
                        <a14:foregroundMark x1="97254" y1="25641" x2="97254" y2="25641"/>
                        <a14:foregroundMark x1="94507" y1="38462" x2="94507" y2="38462"/>
                        <a14:foregroundMark x1="77060" y1="39744" x2="77060" y2="39744"/>
                        <a14:backgroundMark x1="94184" y1="30769" x2="94023" y2="30769"/>
                      </a14:backgroundRemoval>
                    </a14:imgEffect>
                  </a14:imgLayer>
                </a14:imgProps>
              </a:ext>
            </a:extLst>
          </a:blip>
          <a:stretch>
            <a:fillRect/>
          </a:stretch>
        </p:blipFill>
        <p:spPr>
          <a:xfrm>
            <a:off x="5429202" y="3623721"/>
            <a:ext cx="5895975" cy="1485900"/>
          </a:xfrm>
          <a:prstGeom prst="rect">
            <a:avLst/>
          </a:prstGeom>
        </p:spPr>
      </p:pic>
      <p:grpSp>
        <p:nvGrpSpPr>
          <p:cNvPr id="14" name="Grupa 13">
            <a:extLst>
              <a:ext uri="{FF2B5EF4-FFF2-40B4-BE49-F238E27FC236}">
                <a16:creationId xmlns:a16="http://schemas.microsoft.com/office/drawing/2014/main" id="{3A4F89D0-3178-4EFE-BF34-0A78C7AA2124}"/>
              </a:ext>
            </a:extLst>
          </p:cNvPr>
          <p:cNvGrpSpPr/>
          <p:nvPr/>
        </p:nvGrpSpPr>
        <p:grpSpPr>
          <a:xfrm>
            <a:off x="-24064" y="4158811"/>
            <a:ext cx="12191999" cy="2781272"/>
            <a:chOff x="-24063" y="4157649"/>
            <a:chExt cx="12216064" cy="2781272"/>
          </a:xfrm>
        </p:grpSpPr>
        <p:pic>
          <p:nvPicPr>
            <p:cNvPr id="4098" name="Picture 2" descr="Bucks Country Gardens">
              <a:extLst>
                <a:ext uri="{FF2B5EF4-FFF2-40B4-BE49-F238E27FC236}">
                  <a16:creationId xmlns:a16="http://schemas.microsoft.com/office/drawing/2014/main" id="{FDC4DEFC-8C42-4B68-B85A-F6F39D4B537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89585" r="37085"/>
            <a:stretch/>
          </p:blipFill>
          <p:spPr bwMode="auto">
            <a:xfrm>
              <a:off x="-24063" y="4157649"/>
              <a:ext cx="12216063" cy="1144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ucks Country Gardens">
              <a:extLst>
                <a:ext uri="{FF2B5EF4-FFF2-40B4-BE49-F238E27FC236}">
                  <a16:creationId xmlns:a16="http://schemas.microsoft.com/office/drawing/2014/main" id="{1FD8D9CA-2665-4594-8099-7C61E4FD958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1162"/>
            <a:stretch/>
          </p:blipFill>
          <p:spPr bwMode="auto">
            <a:xfrm>
              <a:off x="-24063" y="5314617"/>
              <a:ext cx="12216064" cy="1624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74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30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200" fill="hold"/>
                                        <p:tgtEl>
                                          <p:spTgt spid="5126"/>
                                        </p:tgtEl>
                                        <p:attrNameLst>
                                          <p:attrName>ppt_w</p:attrName>
                                        </p:attrNameLst>
                                      </p:cBhvr>
                                      <p:tavLst>
                                        <p:tav tm="0">
                                          <p:val>
                                            <p:fltVal val="0"/>
                                          </p:val>
                                        </p:tav>
                                        <p:tav tm="100000">
                                          <p:val>
                                            <p:strVal val="#ppt_w"/>
                                          </p:val>
                                        </p:tav>
                                      </p:tavLst>
                                    </p:anim>
                                    <p:anim calcmode="lin" valueType="num">
                                      <p:cBhvr>
                                        <p:cTn id="8" dur="1200" fill="hold"/>
                                        <p:tgtEl>
                                          <p:spTgt spid="5126"/>
                                        </p:tgtEl>
                                        <p:attrNameLst>
                                          <p:attrName>ppt_h</p:attrName>
                                        </p:attrNameLst>
                                      </p:cBhvr>
                                      <p:tavLst>
                                        <p:tav tm="0">
                                          <p:val>
                                            <p:fltVal val="0"/>
                                          </p:val>
                                        </p:tav>
                                        <p:tav tm="100000">
                                          <p:val>
                                            <p:strVal val="#ppt_h"/>
                                          </p:val>
                                        </p:tav>
                                      </p:tavLst>
                                    </p:anim>
                                    <p:anim calcmode="lin" valueType="num">
                                      <p:cBhvr>
                                        <p:cTn id="9" dur="1200" fill="hold"/>
                                        <p:tgtEl>
                                          <p:spTgt spid="5126"/>
                                        </p:tgtEl>
                                        <p:attrNameLst>
                                          <p:attrName>style.rotation</p:attrName>
                                        </p:attrNameLst>
                                      </p:cBhvr>
                                      <p:tavLst>
                                        <p:tav tm="0">
                                          <p:val>
                                            <p:fltVal val="90"/>
                                          </p:val>
                                        </p:tav>
                                        <p:tav tm="100000">
                                          <p:val>
                                            <p:fltVal val="0"/>
                                          </p:val>
                                        </p:tav>
                                      </p:tavLst>
                                    </p:anim>
                                    <p:animEffect transition="in" filter="fade">
                                      <p:cBhvr>
                                        <p:cTn id="10" dur="1200"/>
                                        <p:tgtEl>
                                          <p:spTgt spid="5126"/>
                                        </p:tgtEl>
                                      </p:cBhvr>
                                    </p:animEffect>
                                  </p:childTnLst>
                                </p:cTn>
                              </p:par>
                              <p:par>
                                <p:cTn id="11" presetID="21" presetClass="entr" presetSubtype="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1200"/>
                                        <p:tgtEl>
                                          <p:spTgt spid="23"/>
                                        </p:tgtEl>
                                      </p:cBhvr>
                                    </p:animEffect>
                                  </p:childTnLst>
                                </p:cTn>
                              </p:par>
                              <p:par>
                                <p:cTn id="14" presetID="10" presetClass="exit" presetSubtype="0" fill="hold" nodeType="withEffect">
                                  <p:stCondLst>
                                    <p:cond delay="3000"/>
                                  </p:stCondLst>
                                  <p:childTnLst>
                                    <p:animEffect transition="out" filter="fade">
                                      <p:cBhvr>
                                        <p:cTn id="15" dur="1800"/>
                                        <p:tgtEl>
                                          <p:spTgt spid="14"/>
                                        </p:tgtEl>
                                      </p:cBhvr>
                                    </p:animEffect>
                                    <p:set>
                                      <p:cBhvr>
                                        <p:cTn id="16" dur="1" fill="hold">
                                          <p:stCondLst>
                                            <p:cond delay="1799"/>
                                          </p:stCondLst>
                                        </p:cTn>
                                        <p:tgtEl>
                                          <p:spTgt spid="14"/>
                                        </p:tgtEl>
                                        <p:attrNameLst>
                                          <p:attrName>style.visibility</p:attrName>
                                        </p:attrNameLst>
                                      </p:cBhvr>
                                      <p:to>
                                        <p:strVal val="hidden"/>
                                      </p:to>
                                    </p:set>
                                  </p:childTnLst>
                                </p:cTn>
                              </p:par>
                              <p:par>
                                <p:cTn id="17" presetID="10" presetClass="entr" presetSubtype="0" fill="hold" nodeType="withEffect">
                                  <p:stCondLst>
                                    <p:cond delay="49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800"/>
                                        <p:tgtEl>
                                          <p:spTgt spid="20"/>
                                        </p:tgtEl>
                                      </p:cBhvr>
                                    </p:animEffect>
                                  </p:childTnLst>
                                </p:cTn>
                              </p:par>
                              <p:par>
                                <p:cTn id="20" presetID="0" presetClass="path" presetSubtype="0" accel="50000" decel="50000" fill="hold" nodeType="withEffect">
                                  <p:stCondLst>
                                    <p:cond delay="6600"/>
                                  </p:stCondLst>
                                  <p:childTnLst>
                                    <p:animMotion origin="layout" path="M 6.25E-7 4.44444E-6 L 0.56198 -0.01112 " pathEditMode="relative" rAng="0" ptsTypes="AA">
                                      <p:cBhvr>
                                        <p:cTn id="21" dur="3300" fill="hold"/>
                                        <p:tgtEl>
                                          <p:spTgt spid="20"/>
                                        </p:tgtEl>
                                        <p:attrNameLst>
                                          <p:attrName>ppt_x</p:attrName>
                                          <p:attrName>ppt_y</p:attrName>
                                        </p:attrNameLst>
                                      </p:cBhvr>
                                      <p:rCtr x="28099" y="-556"/>
                                    </p:animMotion>
                                  </p:childTnLst>
                                </p:cTn>
                              </p:par>
                              <p:par>
                                <p:cTn id="22" presetID="31" presetClass="entr" presetSubtype="0" fill="hold" grpId="0" nodeType="withEffect">
                                  <p:stCondLst>
                                    <p:cond delay="1010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EEFF3341-ECBE-4CC7-B4C7-516B36962D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0" r="98827">
                        <a14:foregroundMark x1="6020" y1="34483" x2="13839" y2="30000"/>
                        <a14:foregroundMark x1="13839" y1="30000" x2="18921" y2="30690"/>
                        <a14:foregroundMark x1="18921" y1="30690" x2="25176" y2="40000"/>
                        <a14:foregroundMark x1="25176" y1="40000" x2="31040" y2="64828"/>
                        <a14:foregroundMark x1="31040" y1="64828" x2="39797" y2="80345"/>
                        <a14:foregroundMark x1="39797" y1="80345" x2="44722" y2="81724"/>
                        <a14:foregroundMark x1="44722" y1="81724" x2="48866" y2="77931"/>
                        <a14:foregroundMark x1="48866" y1="77931" x2="51994" y2="58621"/>
                        <a14:foregroundMark x1="51994" y1="58621" x2="49414" y2="42759"/>
                        <a14:foregroundMark x1="49414" y1="42759" x2="51368" y2="59655"/>
                        <a14:foregroundMark x1="51368" y1="59655" x2="58718" y2="62414"/>
                        <a14:foregroundMark x1="58718" y1="62414" x2="69273" y2="57586"/>
                        <a14:foregroundMark x1="69273" y1="57586" x2="91869" y2="75172"/>
                        <a14:foregroundMark x1="5786" y1="19310" x2="2111" y2="31034"/>
                        <a14:foregroundMark x1="2111" y1="31034" x2="5004" y2="71034"/>
                        <a14:foregroundMark x1="5004" y1="71034" x2="3909" y2="74483"/>
                        <a14:foregroundMark x1="95543" y1="59310" x2="93667" y2="76552"/>
                        <a14:foregroundMark x1="93667" y1="76552" x2="93432" y2="76897"/>
                        <a14:foregroundMark x1="2971" y1="66897" x2="782" y2="50690"/>
                        <a14:foregroundMark x1="782" y1="50690" x2="0" y2="34483"/>
                        <a14:foregroundMark x1="88038" y1="63103" x2="97029" y2="65862"/>
                        <a14:foregroundMark x1="97029" y1="65862" x2="94292" y2="78621"/>
                        <a14:foregroundMark x1="94292" y1="78621" x2="94292" y2="78621"/>
                        <a14:foregroundMark x1="93823" y1="46207" x2="97967" y2="52759"/>
                        <a14:foregroundMark x1="97967" y1="52759" x2="98827" y2="69655"/>
                        <a14:foregroundMark x1="98827" y1="69655" x2="98671" y2="76897"/>
                      </a14:backgroundRemoval>
                    </a14:imgEffect>
                  </a14:imgLayer>
                </a14:imgProps>
              </a:ext>
            </a:extLst>
          </a:blip>
          <a:stretch>
            <a:fillRect/>
          </a:stretch>
        </p:blipFill>
        <p:spPr>
          <a:xfrm>
            <a:off x="-34506" y="4121308"/>
            <a:ext cx="12221744" cy="2762250"/>
          </a:xfrm>
          <a:prstGeom prst="rect">
            <a:avLst/>
          </a:prstGeom>
        </p:spPr>
      </p:pic>
      <p:pic>
        <p:nvPicPr>
          <p:cNvPr id="8194" name="Picture 2" descr="cute cartoon happy cloud rain drops Stock Vector Image ...">
            <a:extLst>
              <a:ext uri="{FF2B5EF4-FFF2-40B4-BE49-F238E27FC236}">
                <a16:creationId xmlns:a16="http://schemas.microsoft.com/office/drawing/2014/main" id="{C66A44B0-E143-436C-9602-BFC7BA3EC2E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94" b="90000" l="2142" r="97300">
                        <a14:foregroundMark x1="60801" y1="9137" x2="49348" y2="9928"/>
                        <a14:foregroundMark x1="49348" y1="9928" x2="40130" y2="6619"/>
                        <a14:foregroundMark x1="40130" y1="6619" x2="47300" y2="11871"/>
                        <a14:foregroundMark x1="47300" y1="11871" x2="36685" y2="10000"/>
                        <a14:foregroundMark x1="36685" y1="10000" x2="25978" y2="12086"/>
                        <a14:foregroundMark x1="25978" y1="12086" x2="18156" y2="7554"/>
                        <a14:foregroundMark x1="18156" y1="7554" x2="23277" y2="14245"/>
                        <a14:foregroundMark x1="23277" y1="14245" x2="14525" y2="18273"/>
                        <a14:foregroundMark x1="14525" y1="18273" x2="5214" y2="19712"/>
                        <a14:foregroundMark x1="5214" y1="19712" x2="10987" y2="28993"/>
                        <a14:foregroundMark x1="10987" y1="28993" x2="5214" y2="34892"/>
                        <a14:foregroundMark x1="5214" y1="34892" x2="12104" y2="39424"/>
                        <a14:foregroundMark x1="12104" y1="39424" x2="9032" y2="46547"/>
                        <a14:foregroundMark x1="9032" y1="46547" x2="9218" y2="46835"/>
                        <a14:foregroundMark x1="33892" y1="8201" x2="38920" y2="2302"/>
                        <a14:foregroundMark x1="38920" y1="2302" x2="46276" y2="6619"/>
                        <a14:foregroundMark x1="46276" y1="6619" x2="46276" y2="6835"/>
                        <a14:foregroundMark x1="57356" y1="5252" x2="67225" y2="8058"/>
                        <a14:foregroundMark x1="67225" y1="8058" x2="67225" y2="8058"/>
                        <a14:foregroundMark x1="57914" y1="3597" x2="68436" y2="6691"/>
                        <a14:foregroundMark x1="68436" y1="6691" x2="68436" y2="6691"/>
                        <a14:foregroundMark x1="68436" y1="4460" x2="61732" y2="3237"/>
                        <a14:foregroundMark x1="5400" y1="18129" x2="4562" y2="18633"/>
                        <a14:foregroundMark x1="5959" y1="29640" x2="2980" y2="33453"/>
                        <a14:foregroundMark x1="4376" y1="28849" x2="2142" y2="32374"/>
                        <a14:foregroundMark x1="64991" y1="35036" x2="34637" y2="35252"/>
                        <a14:foregroundMark x1="34637" y1="35252" x2="39013" y2="44245"/>
                        <a14:foregroundMark x1="39013" y1="44245" x2="50745" y2="46115"/>
                        <a14:foregroundMark x1="50745" y1="46115" x2="41899" y2="44173"/>
                        <a14:foregroundMark x1="41899" y1="44173" x2="45531" y2="42158"/>
                        <a14:foregroundMark x1="88827" y1="12086" x2="90037" y2="14388"/>
                        <a14:foregroundMark x1="90037" y1="26547" x2="97300" y2="31439"/>
                        <a14:foregroundMark x1="97300" y1="31439" x2="92272" y2="27266"/>
                        <a14:foregroundMark x1="52328" y1="41223" x2="54376" y2="44964"/>
                        <a14:foregroundMark x1="79609" y1="63741" x2="79050" y2="64460"/>
                        <a14:foregroundMark x1="63966" y1="63094" x2="63594" y2="63741"/>
                        <a14:foregroundMark x1="41899" y1="63741" x2="42737" y2="63381"/>
                        <a14:foregroundMark x1="26443" y1="62950" x2="25885" y2="63597"/>
                        <a14:foregroundMark x1="29236" y1="75827" x2="29423" y2="76115"/>
                        <a14:foregroundMark x1="50093" y1="76259" x2="49534" y2="76619"/>
                        <a14:foregroundMark x1="68994" y1="75827" x2="68622" y2="75683"/>
                        <a14:foregroundMark x1="40317" y1="89640" x2="41341" y2="88993"/>
                        <a14:foregroundMark x1="57542" y1="88993" x2="56983" y2="88849"/>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268" y="562334"/>
            <a:ext cx="3611848" cy="43487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4" name="Input penna 3">
                <a:extLst>
                  <a:ext uri="{FF2B5EF4-FFF2-40B4-BE49-F238E27FC236}">
                    <a16:creationId xmlns:a16="http://schemas.microsoft.com/office/drawing/2014/main" id="{614515CB-E2B0-404A-B354-8B4FF18FDE5B}"/>
                  </a:ext>
                </a:extLst>
              </p14:cNvPr>
              <p14:cNvContentPartPr/>
              <p14:nvPr/>
            </p14:nvContentPartPr>
            <p14:xfrm>
              <a:off x="6535306" y="5309037"/>
              <a:ext cx="47880" cy="6120"/>
            </p14:xfrm>
          </p:contentPart>
        </mc:Choice>
        <mc:Fallback xmlns="">
          <p:pic>
            <p:nvPicPr>
              <p:cNvPr id="4" name="Input penna 3">
                <a:extLst>
                  <a:ext uri="{FF2B5EF4-FFF2-40B4-BE49-F238E27FC236}">
                    <a16:creationId xmlns:a16="http://schemas.microsoft.com/office/drawing/2014/main" id="{614515CB-E2B0-404A-B354-8B4FF18FDE5B}"/>
                  </a:ext>
                </a:extLst>
              </p:cNvPr>
              <p:cNvPicPr/>
              <p:nvPr/>
            </p:nvPicPr>
            <p:blipFill>
              <a:blip r:embed="rId13"/>
              <a:stretch>
                <a:fillRect/>
              </a:stretch>
            </p:blipFill>
            <p:spPr>
              <a:xfrm>
                <a:off x="6526306" y="5300537"/>
                <a:ext cx="65520" cy="22780"/>
              </a:xfrm>
              <a:prstGeom prst="rect">
                <a:avLst/>
              </a:prstGeom>
            </p:spPr>
          </p:pic>
        </mc:Fallback>
      </mc:AlternateContent>
      <p:grpSp>
        <p:nvGrpSpPr>
          <p:cNvPr id="12" name="Gruppo 11">
            <a:extLst>
              <a:ext uri="{FF2B5EF4-FFF2-40B4-BE49-F238E27FC236}">
                <a16:creationId xmlns:a16="http://schemas.microsoft.com/office/drawing/2014/main" id="{F80B6169-2496-4A36-8B4B-E4AE2EC8C89E}"/>
              </a:ext>
            </a:extLst>
          </p:cNvPr>
          <p:cNvGrpSpPr/>
          <p:nvPr/>
        </p:nvGrpSpPr>
        <p:grpSpPr>
          <a:xfrm>
            <a:off x="7627906" y="5196717"/>
            <a:ext cx="12240" cy="8280"/>
            <a:chOff x="7627906" y="5196717"/>
            <a:chExt cx="12240" cy="8280"/>
          </a:xfrm>
        </p:grpSpPr>
        <mc:AlternateContent xmlns:mc="http://schemas.openxmlformats.org/markup-compatibility/2006" xmlns:p14="http://schemas.microsoft.com/office/powerpoint/2010/main">
          <mc:Choice Requires="p14">
            <p:contentPart p14:bwMode="auto" r:id="rId14">
              <p14:nvContentPartPr>
                <p14:cNvPr id="7" name="Input penna 6">
                  <a:extLst>
                    <a:ext uri="{FF2B5EF4-FFF2-40B4-BE49-F238E27FC236}">
                      <a16:creationId xmlns:a16="http://schemas.microsoft.com/office/drawing/2014/main" id="{92793419-C8C7-4C6C-A397-63F6E30F5B2F}"/>
                    </a:ext>
                  </a:extLst>
                </p14:cNvPr>
                <p14:cNvContentPartPr/>
                <p14:nvPr/>
              </p14:nvContentPartPr>
              <p14:xfrm>
                <a:off x="7631866" y="5196717"/>
                <a:ext cx="8280" cy="2880"/>
              </p14:xfrm>
            </p:contentPart>
          </mc:Choice>
          <mc:Fallback xmlns="">
            <p:pic>
              <p:nvPicPr>
                <p:cNvPr id="7" name="Input penna 6">
                  <a:extLst>
                    <a:ext uri="{FF2B5EF4-FFF2-40B4-BE49-F238E27FC236}">
                      <a16:creationId xmlns:a16="http://schemas.microsoft.com/office/drawing/2014/main" id="{92793419-C8C7-4C6C-A397-63F6E30F5B2F}"/>
                    </a:ext>
                  </a:extLst>
                </p:cNvPr>
                <p:cNvPicPr/>
                <p:nvPr/>
              </p:nvPicPr>
              <p:blipFill>
                <a:blip r:embed="rId15"/>
                <a:stretch>
                  <a:fillRect/>
                </a:stretch>
              </p:blipFill>
              <p:spPr>
                <a:xfrm>
                  <a:off x="7622866" y="5187717"/>
                  <a:ext cx="2592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put penna 7">
                  <a:extLst>
                    <a:ext uri="{FF2B5EF4-FFF2-40B4-BE49-F238E27FC236}">
                      <a16:creationId xmlns:a16="http://schemas.microsoft.com/office/drawing/2014/main" id="{63311D07-F0EE-4BEC-A29E-83A177A1E346}"/>
                    </a:ext>
                  </a:extLst>
                </p14:cNvPr>
                <p14:cNvContentPartPr/>
                <p14:nvPr/>
              </p14:nvContentPartPr>
              <p14:xfrm>
                <a:off x="7627906" y="5196717"/>
                <a:ext cx="5040" cy="8280"/>
              </p14:xfrm>
            </p:contentPart>
          </mc:Choice>
          <mc:Fallback xmlns="">
            <p:pic>
              <p:nvPicPr>
                <p:cNvPr id="8" name="Input penna 7">
                  <a:extLst>
                    <a:ext uri="{FF2B5EF4-FFF2-40B4-BE49-F238E27FC236}">
                      <a16:creationId xmlns:a16="http://schemas.microsoft.com/office/drawing/2014/main" id="{63311D07-F0EE-4BEC-A29E-83A177A1E346}"/>
                    </a:ext>
                  </a:extLst>
                </p:cNvPr>
                <p:cNvPicPr/>
                <p:nvPr/>
              </p:nvPicPr>
              <p:blipFill>
                <a:blip r:embed="rId17"/>
                <a:stretch>
                  <a:fillRect/>
                </a:stretch>
              </p:blipFill>
              <p:spPr>
                <a:xfrm>
                  <a:off x="7618906" y="5187717"/>
                  <a:ext cx="22680" cy="25920"/>
                </a:xfrm>
                <a:prstGeom prst="rect">
                  <a:avLst/>
                </a:prstGeom>
              </p:spPr>
            </p:pic>
          </mc:Fallback>
        </mc:AlternateContent>
      </p:grpSp>
      <p:sp>
        <p:nvSpPr>
          <p:cNvPr id="13" name="pole tekstowe 12">
            <a:extLst>
              <a:ext uri="{FF2B5EF4-FFF2-40B4-BE49-F238E27FC236}">
                <a16:creationId xmlns:a16="http://schemas.microsoft.com/office/drawing/2014/main" id="{88DEA396-A591-43C0-A703-CDDC26F874C2}"/>
              </a:ext>
            </a:extLst>
          </p:cNvPr>
          <p:cNvSpPr txBox="1"/>
          <p:nvPr/>
        </p:nvSpPr>
        <p:spPr>
          <a:xfrm>
            <a:off x="2038453" y="1327229"/>
            <a:ext cx="4739149" cy="646331"/>
          </a:xfrm>
          <a:prstGeom prst="rect">
            <a:avLst/>
          </a:prstGeom>
          <a:noFill/>
        </p:spPr>
        <p:txBody>
          <a:bodyPr wrap="square" rtlCol="0">
            <a:spAutoFit/>
          </a:bodyPr>
          <a:lstStyle/>
          <a:p>
            <a:r>
              <a:rPr lang="en-GB" sz="3600" b="1" dirty="0">
                <a:solidFill>
                  <a:schemeClr val="tx1">
                    <a:lumMod val="65000"/>
                    <a:lumOff val="35000"/>
                  </a:schemeClr>
                </a:solidFill>
              </a:rPr>
              <a:t>SU EROZYONU</a:t>
            </a:r>
          </a:p>
        </p:txBody>
      </p:sp>
      <p:pic>
        <p:nvPicPr>
          <p:cNvPr id="15" name="Obraz 14">
            <a:extLst>
              <a:ext uri="{FF2B5EF4-FFF2-40B4-BE49-F238E27FC236}">
                <a16:creationId xmlns:a16="http://schemas.microsoft.com/office/drawing/2014/main" id="{70D78A35-C1A5-48AB-AE15-3CB55E588138}"/>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6954" b="94702" l="2973" r="98592">
                        <a14:foregroundMark x1="9781" y1="18543" x2="28482" y2="54636"/>
                        <a14:foregroundMark x1="28482" y1="54636" x2="31534" y2="75828"/>
                        <a14:foregroundMark x1="31534" y1="75828" x2="35524" y2="87417"/>
                        <a14:foregroundMark x1="35524" y1="87417" x2="45540" y2="91722"/>
                        <a14:foregroundMark x1="45540" y1="91722" x2="85681" y2="76490"/>
                        <a14:foregroundMark x1="85681" y1="76490" x2="91080" y2="78477"/>
                        <a14:foregroundMark x1="91080" y1="78477" x2="95149" y2="71192"/>
                        <a14:foregroundMark x1="95149" y1="71192" x2="93427" y2="55629"/>
                        <a14:foregroundMark x1="93427" y1="55629" x2="89045" y2="57947"/>
                        <a14:foregroundMark x1="4538" y1="22185" x2="3286" y2="49007"/>
                        <a14:foregroundMark x1="3286" y1="49007" x2="5086" y2="69205"/>
                        <a14:foregroundMark x1="5086" y1="69205" x2="11189" y2="89404"/>
                        <a14:foregroundMark x1="11189" y1="89404" x2="16354" y2="95695"/>
                        <a14:foregroundMark x1="16354" y1="95695" x2="20892" y2="90397"/>
                        <a14:foregroundMark x1="6495" y1="17881" x2="4382" y2="32119"/>
                        <a14:foregroundMark x1="4382" y1="32119" x2="3130" y2="57947"/>
                        <a14:foregroundMark x1="3130" y1="57947" x2="4304" y2="73510"/>
                        <a14:foregroundMark x1="98122" y1="50993" x2="98983" y2="68212"/>
                        <a14:foregroundMark x1="98983" y1="68212" x2="98592" y2="86093"/>
                        <a14:foregroundMark x1="98592" y1="86093" x2="96714" y2="86093"/>
                        <a14:foregroundMark x1="2973" y1="6954" x2="8685" y2="7616"/>
                        <a14:backgroundMark x1="55947" y1="19205" x2="66745" y2="26821"/>
                        <a14:backgroundMark x1="32081" y1="5298" x2="37324" y2="8940"/>
                      </a14:backgroundRemoval>
                    </a14:imgEffect>
                  </a14:imgLayer>
                </a14:imgProps>
              </a:ext>
            </a:extLst>
          </a:blip>
          <a:stretch>
            <a:fillRect/>
          </a:stretch>
        </p:blipFill>
        <p:spPr>
          <a:xfrm>
            <a:off x="-39268" y="4006607"/>
            <a:ext cx="12226506" cy="2876951"/>
          </a:xfrm>
          <a:prstGeom prst="rect">
            <a:avLst/>
          </a:prstGeom>
        </p:spPr>
      </p:pic>
    </p:spTree>
    <p:extLst>
      <p:ext uri="{BB962C8B-B14F-4D97-AF65-F5344CB8AC3E}">
        <p14:creationId xmlns:p14="http://schemas.microsoft.com/office/powerpoint/2010/main" val="389180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66667E-6 -4.07407E-6 L 0.11758 -0.07268 L 0.33555 -0.02106 L 0.57656 -0.09583 L 0.67695 -0.03518 " pathEditMode="relative" rAng="0" ptsTypes="AAAAA">
                                      <p:cBhvr>
                                        <p:cTn id="6" dur="3100" fill="hold"/>
                                        <p:tgtEl>
                                          <p:spTgt spid="8194"/>
                                        </p:tgtEl>
                                        <p:attrNameLst>
                                          <p:attrName>ppt_x</p:attrName>
                                          <p:attrName>ppt_y</p:attrName>
                                        </p:attrNameLst>
                                      </p:cBhvr>
                                      <p:rCtr x="33841" y="-4792"/>
                                    </p:animMotion>
                                  </p:childTnLst>
                                </p:cTn>
                              </p:par>
                              <p:par>
                                <p:cTn id="7" presetID="10" presetClass="entr" presetSubtype="0" fill="hold" nodeType="withEffect">
                                  <p:stCondLst>
                                    <p:cond delay="23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400"/>
                                        <p:tgtEl>
                                          <p:spTgt spid="15"/>
                                        </p:tgtEl>
                                      </p:cBhvr>
                                    </p:animEffect>
                                  </p:childTnLst>
                                </p:cTn>
                              </p:par>
                              <p:par>
                                <p:cTn id="10" presetID="31" presetClass="entr" presetSubtype="0" fill="hold" grpId="0" nodeType="withEffect">
                                  <p:stCondLst>
                                    <p:cond delay="45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700" fill="hold"/>
                                        <p:tgtEl>
                                          <p:spTgt spid="13"/>
                                        </p:tgtEl>
                                        <p:attrNameLst>
                                          <p:attrName>ppt_w</p:attrName>
                                        </p:attrNameLst>
                                      </p:cBhvr>
                                      <p:tavLst>
                                        <p:tav tm="0">
                                          <p:val>
                                            <p:fltVal val="0"/>
                                          </p:val>
                                        </p:tav>
                                        <p:tav tm="100000">
                                          <p:val>
                                            <p:strVal val="#ppt_w"/>
                                          </p:val>
                                        </p:tav>
                                      </p:tavLst>
                                    </p:anim>
                                    <p:anim calcmode="lin" valueType="num">
                                      <p:cBhvr>
                                        <p:cTn id="13" dur="700" fill="hold"/>
                                        <p:tgtEl>
                                          <p:spTgt spid="13"/>
                                        </p:tgtEl>
                                        <p:attrNameLst>
                                          <p:attrName>ppt_h</p:attrName>
                                        </p:attrNameLst>
                                      </p:cBhvr>
                                      <p:tavLst>
                                        <p:tav tm="0">
                                          <p:val>
                                            <p:fltVal val="0"/>
                                          </p:val>
                                        </p:tav>
                                        <p:tav tm="100000">
                                          <p:val>
                                            <p:strVal val="#ppt_h"/>
                                          </p:val>
                                        </p:tav>
                                      </p:tavLst>
                                    </p:anim>
                                    <p:anim calcmode="lin" valueType="num">
                                      <p:cBhvr>
                                        <p:cTn id="14" dur="700" fill="hold"/>
                                        <p:tgtEl>
                                          <p:spTgt spid="13"/>
                                        </p:tgtEl>
                                        <p:attrNameLst>
                                          <p:attrName>style.rotation</p:attrName>
                                        </p:attrNameLst>
                                      </p:cBhvr>
                                      <p:tavLst>
                                        <p:tav tm="0">
                                          <p:val>
                                            <p:fltVal val="90"/>
                                          </p:val>
                                        </p:tav>
                                        <p:tav tm="100000">
                                          <p:val>
                                            <p:fltVal val="0"/>
                                          </p:val>
                                        </p:tav>
                                      </p:tavLst>
                                    </p:anim>
                                    <p:animEffect transition="in" filter="fade">
                                      <p:cBhvr>
                                        <p:cTn id="15"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ucks Country Gardens">
            <a:extLst>
              <a:ext uri="{FF2B5EF4-FFF2-40B4-BE49-F238E27FC236}">
                <a16:creationId xmlns:a16="http://schemas.microsoft.com/office/drawing/2014/main" id="{5025893A-278D-4B56-B6BE-BD89E1BE398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1162"/>
          <a:stretch/>
        </p:blipFill>
        <p:spPr bwMode="auto">
          <a:xfrm>
            <a:off x="-24063" y="5314617"/>
            <a:ext cx="12216064" cy="1624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lendar Flip by Ramesh on Dribbble">
            <a:extLst>
              <a:ext uri="{FF2B5EF4-FFF2-40B4-BE49-F238E27FC236}">
                <a16:creationId xmlns:a16="http://schemas.microsoft.com/office/drawing/2014/main" id="{C8270EF3-EB3E-467C-9968-A543A2C34CBF}"/>
              </a:ext>
            </a:extLst>
          </p:cNvPr>
          <p:cNvPicPr>
            <a:picLocks noChangeAspect="1" noChangeArrowheads="1" noCrop="1"/>
          </p:cNvPicPr>
          <p:nvPr/>
        </p:nvPicPr>
        <p:blipFill>
          <a:blip r:embed="rId5">
            <a:clrChange>
              <a:clrFrom>
                <a:srgbClr val="F38D8D"/>
              </a:clrFrom>
              <a:clrTo>
                <a:srgbClr val="F38D8D">
                  <a:alpha val="0"/>
                </a:srgbClr>
              </a:clrTo>
            </a:clrChange>
            <a:extLst>
              <a:ext uri="{28A0092B-C50C-407E-A947-70E740481C1C}">
                <a14:useLocalDpi xmlns:a14="http://schemas.microsoft.com/office/drawing/2010/main" val="0"/>
              </a:ext>
            </a:extLst>
          </a:blip>
          <a:srcRect/>
          <a:stretch>
            <a:fillRect/>
          </a:stretch>
        </p:blipFill>
        <p:spPr bwMode="auto">
          <a:xfrm>
            <a:off x="-9744" y="-248095"/>
            <a:ext cx="4660232" cy="3495174"/>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a:extLst>
              <a:ext uri="{FF2B5EF4-FFF2-40B4-BE49-F238E27FC236}">
                <a16:creationId xmlns:a16="http://schemas.microsoft.com/office/drawing/2014/main" id="{4F0ECD3F-724F-4469-A68D-E3289195F9E9}"/>
              </a:ext>
            </a:extLst>
          </p:cNvPr>
          <p:cNvSpPr txBox="1"/>
          <p:nvPr/>
        </p:nvSpPr>
        <p:spPr>
          <a:xfrm>
            <a:off x="1067398" y="448651"/>
            <a:ext cx="2048748" cy="1384995"/>
          </a:xfrm>
          <a:prstGeom prst="rect">
            <a:avLst/>
          </a:prstGeom>
          <a:noFill/>
        </p:spPr>
        <p:txBody>
          <a:bodyPr wrap="square" rtlCol="0">
            <a:spAutoFit/>
          </a:bodyPr>
          <a:lstStyle/>
          <a:p>
            <a:pPr algn="ctr"/>
            <a:r>
              <a:rPr lang="tr-TR" sz="2800" b="1" dirty="0"/>
              <a:t>MEVSİMLER</a:t>
            </a:r>
          </a:p>
          <a:p>
            <a:pPr algn="ctr"/>
            <a:endParaRPr lang="tr-TR" sz="2800" b="1" dirty="0"/>
          </a:p>
          <a:p>
            <a:pPr algn="ctr"/>
            <a:endParaRPr lang="en-GB" sz="2800" b="1" dirty="0"/>
          </a:p>
        </p:txBody>
      </p:sp>
      <p:pic>
        <p:nvPicPr>
          <p:cNvPr id="15" name="Grafik 5" descr="Ein Bild, das Pflanze enthält.&#10;&#10;Mit sehr hoher Zuverlässigkeit generierte Beschreibung">
            <a:extLst>
              <a:ext uri="{FF2B5EF4-FFF2-40B4-BE49-F238E27FC236}">
                <a16:creationId xmlns:a16="http://schemas.microsoft.com/office/drawing/2014/main" id="{E52BD393-08E5-4842-8763-3EE68C84B25F}"/>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53112" y="41636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5" descr="Ein Bild, das Pflanze enthält.&#10;&#10;Mit sehr hoher Zuverlässigkeit generierte Beschreibung">
            <a:extLst>
              <a:ext uri="{FF2B5EF4-FFF2-40B4-BE49-F238E27FC236}">
                <a16:creationId xmlns:a16="http://schemas.microsoft.com/office/drawing/2014/main" id="{AF84020C-57E8-4849-84B6-2A5098EDBEC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842252" y="410747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5" descr="Ein Bild, das Pflanze enthält.&#10;&#10;Mit sehr hoher Zuverlässigkeit generierte Beschreibung">
            <a:extLst>
              <a:ext uri="{FF2B5EF4-FFF2-40B4-BE49-F238E27FC236}">
                <a16:creationId xmlns:a16="http://schemas.microsoft.com/office/drawing/2014/main" id="{BA886D48-CFED-4B31-9306-6FE0171A732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161797" y="4009961"/>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5" descr="Ein Bild, das Pflanze enthält.&#10;&#10;Mit sehr hoher Zuverlässigkeit generierte Beschreibung">
            <a:extLst>
              <a:ext uri="{FF2B5EF4-FFF2-40B4-BE49-F238E27FC236}">
                <a16:creationId xmlns:a16="http://schemas.microsoft.com/office/drawing/2014/main" id="{226A4FF5-ED63-4C16-B008-B9E8960C7EA8}"/>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702067" y="3303284"/>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5" descr="Ein Bild, das Pflanze enthält.&#10;&#10;Mit sehr hoher Zuverlässigkeit generierte Beschreibung">
            <a:extLst>
              <a:ext uri="{FF2B5EF4-FFF2-40B4-BE49-F238E27FC236}">
                <a16:creationId xmlns:a16="http://schemas.microsoft.com/office/drawing/2014/main" id="{3B458822-1FF9-4ADF-9057-EDCBF00FC1F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60602" y="3286818"/>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5" descr="Ein Bild, das Pflanze enthält.&#10;&#10;Mit sehr hoher Zuverlässigkeit generierte Beschreibung">
            <a:extLst>
              <a:ext uri="{FF2B5EF4-FFF2-40B4-BE49-F238E27FC236}">
                <a16:creationId xmlns:a16="http://schemas.microsoft.com/office/drawing/2014/main" id="{D65199A0-5C8F-4E1F-9DF7-29640FB3AF8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40090" y="327516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5" descr="Ein Bild, das Pflanze enthält.&#10;&#10;Mit sehr hoher Zuverlässigkeit generierte Beschreibung">
            <a:extLst>
              <a:ext uri="{FF2B5EF4-FFF2-40B4-BE49-F238E27FC236}">
                <a16:creationId xmlns:a16="http://schemas.microsoft.com/office/drawing/2014/main" id="{67F5BF43-A163-4623-BE08-4682DC91D5DF}"/>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61281" y="3286818"/>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5" descr="Ein Bild, das Pflanze enthält.&#10;&#10;Mit sehr hoher Zuverlässigkeit generierte Beschreibung">
            <a:extLst>
              <a:ext uri="{FF2B5EF4-FFF2-40B4-BE49-F238E27FC236}">
                <a16:creationId xmlns:a16="http://schemas.microsoft.com/office/drawing/2014/main" id="{B375EFE9-5F69-4B47-B590-AC08B1B97F8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332935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5" descr="Ein Bild, das Pflanze enthält.&#10;&#10;Mit sehr hoher Zuverlässigkeit generierte Beschreibung">
            <a:extLst>
              <a:ext uri="{FF2B5EF4-FFF2-40B4-BE49-F238E27FC236}">
                <a16:creationId xmlns:a16="http://schemas.microsoft.com/office/drawing/2014/main" id="{7A50DDD5-FC01-40CC-8A96-9776957AB14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973304" y="331769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descr="Ein Bild, das Pflanze enthält.&#10;&#10;Mit sehr hoher Zuverlässigkeit generierte Beschreibung">
            <a:extLst>
              <a:ext uri="{FF2B5EF4-FFF2-40B4-BE49-F238E27FC236}">
                <a16:creationId xmlns:a16="http://schemas.microsoft.com/office/drawing/2014/main" id="{776E21BA-C1EB-45AE-A189-7CEA0A50668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09433" y="4107473"/>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5" descr="Ein Bild, das Pflanze enthält.&#10;&#10;Mit sehr hoher Zuverlässigkeit generierte Beschreibung">
            <a:extLst>
              <a:ext uri="{FF2B5EF4-FFF2-40B4-BE49-F238E27FC236}">
                <a16:creationId xmlns:a16="http://schemas.microsoft.com/office/drawing/2014/main" id="{F02BA4A8-29C3-44EC-8CF0-16C3015C77B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416008" y="41636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5" descr="Ein Bild, das Pflanze enthält.&#10;&#10;Mit sehr hoher Zuverlässigkeit generierte Beschreibung">
            <a:extLst>
              <a:ext uri="{FF2B5EF4-FFF2-40B4-BE49-F238E27FC236}">
                <a16:creationId xmlns:a16="http://schemas.microsoft.com/office/drawing/2014/main" id="{302BE30E-67C2-49F5-9900-975CAF81E17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109521" y="41636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a 5">
            <a:extLst>
              <a:ext uri="{FF2B5EF4-FFF2-40B4-BE49-F238E27FC236}">
                <a16:creationId xmlns:a16="http://schemas.microsoft.com/office/drawing/2014/main" id="{255F7201-FFA6-4DD5-8B50-DA310E55C8A5}"/>
              </a:ext>
            </a:extLst>
          </p:cNvPr>
          <p:cNvGrpSpPr/>
          <p:nvPr/>
        </p:nvGrpSpPr>
        <p:grpSpPr>
          <a:xfrm>
            <a:off x="-3897773" y="190149"/>
            <a:ext cx="3687930" cy="6645489"/>
            <a:chOff x="3189023" y="240632"/>
            <a:chExt cx="3687930" cy="6645489"/>
          </a:xfrm>
        </p:grpSpPr>
        <p:pic>
          <p:nvPicPr>
            <p:cNvPr id="7" name="Obraz 6">
              <a:extLst>
                <a:ext uri="{FF2B5EF4-FFF2-40B4-BE49-F238E27FC236}">
                  <a16:creationId xmlns:a16="http://schemas.microsoft.com/office/drawing/2014/main" id="{E89301A4-190B-4B0B-B049-FD12EC3D2D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055" b="92689" l="5250" r="89992">
                          <a14:foregroundMark x1="17637" y1="19950" x2="16079" y2="13383"/>
                          <a14:foregroundMark x1="16079" y1="13383" x2="19442" y2="8302"/>
                          <a14:foregroundMark x1="19442" y1="8302" x2="23872" y2="12639"/>
                          <a14:foregroundMark x1="23872" y1="12639" x2="22888" y2="20198"/>
                          <a14:foregroundMark x1="22888" y1="20198" x2="22642" y2="20694"/>
                          <a14:foregroundMark x1="27482" y1="39777" x2="28302" y2="46716"/>
                          <a14:foregroundMark x1="28302" y1="46716" x2="23462" y2="53903"/>
                          <a14:foregroundMark x1="13700" y1="40397" x2="11403" y2="46592"/>
                          <a14:foregroundMark x1="11403" y1="46592" x2="7629" y2="42379"/>
                          <a14:foregroundMark x1="7629" y1="42379" x2="5414" y2="37051"/>
                          <a14:foregroundMark x1="10254" y1="70260" x2="13208" y2="84511"/>
                          <a14:foregroundMark x1="13208" y1="84511" x2="17884" y2="81660"/>
                          <a14:foregroundMark x1="17884" y1="81660" x2="18294" y2="79182"/>
                          <a14:foregroundMark x1="23544" y1="89095" x2="26989" y2="92193"/>
                          <a14:foregroundMark x1="17637" y1="92193" x2="13700" y2="92689"/>
                        </a14:backgroundRemoval>
                      </a14:imgEffect>
                    </a14:imgLayer>
                  </a14:imgProps>
                </a:ext>
                <a:ext uri="{28A0092B-C50C-407E-A947-70E740481C1C}">
                  <a14:useLocalDpi xmlns:a14="http://schemas.microsoft.com/office/drawing/2010/main" val="0"/>
                </a:ext>
              </a:extLst>
            </a:blip>
            <a:srcRect t="3900" r="67034" b="6371"/>
            <a:stretch/>
          </p:blipFill>
          <p:spPr>
            <a:xfrm>
              <a:off x="3189023" y="240632"/>
              <a:ext cx="3687930" cy="6645489"/>
            </a:xfrm>
            <a:prstGeom prst="rect">
              <a:avLst/>
            </a:prstGeom>
          </p:spPr>
        </p:pic>
        <p:pic>
          <p:nvPicPr>
            <p:cNvPr id="8" name="Picture 2" descr="Crying clipart tear, Crying tear Transparent FREE for ...">
              <a:extLst>
                <a:ext uri="{FF2B5EF4-FFF2-40B4-BE49-F238E27FC236}">
                  <a16:creationId xmlns:a16="http://schemas.microsoft.com/office/drawing/2014/main" id="{DE14E440-6B64-44D5-A186-9581E160B95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381" b="93488" l="9916" r="89873">
                          <a14:foregroundMark x1="32489" y1="90738" x2="54219" y2="93488"/>
                          <a14:foregroundMark x1="54219" y1="93488" x2="43882" y2="88857"/>
                          <a14:foregroundMark x1="43882" y1="88857" x2="42827" y2="88567"/>
                          <a14:foregroundMark x1="86498" y1="57598" x2="89873" y2="65123"/>
                          <a14:foregroundMark x1="89873" y1="65123" x2="90084" y2="72793"/>
                          <a14:foregroundMark x1="90084" y1="72793" x2="89873" y2="73227"/>
                          <a14:foregroundMark x1="12236" y1="59768" x2="10970" y2="67004"/>
                          <a14:foregroundMark x1="10970" y1="67004" x2="12447" y2="74819"/>
                          <a14:foregroundMark x1="12447" y1="74819" x2="15612" y2="79740"/>
                          <a14:foregroundMark x1="49367" y1="10275" x2="48523" y2="7381"/>
                        </a14:backgroundRemoval>
                      </a14:imgEffect>
                    </a14:imgLayer>
                  </a14:imgProps>
                </a:ext>
                <a:ext uri="{28A0092B-C50C-407E-A947-70E740481C1C}">
                  <a14:useLocalDpi xmlns:a14="http://schemas.microsoft.com/office/drawing/2010/main" val="0"/>
                </a:ext>
              </a:extLst>
            </a:blip>
            <a:srcRect/>
            <a:stretch>
              <a:fillRect/>
            </a:stretch>
          </p:blipFill>
          <p:spPr bwMode="auto">
            <a:xfrm>
              <a:off x="5757724" y="1307074"/>
              <a:ext cx="168834" cy="2461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0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1300"/>
                                  </p:stCondLst>
                                  <p:childTnLst>
                                    <p:animMotion origin="layout" path="M -6.25E-7 1.48148E-6 L 0.79609 1.48148E-6 " pathEditMode="relative" rAng="0" ptsTypes="AA">
                                      <p:cBhvr>
                                        <p:cTn id="6" dur="3000" fill="hold"/>
                                        <p:tgtEl>
                                          <p:spTgt spid="6"/>
                                        </p:tgtEl>
                                        <p:attrNameLst>
                                          <p:attrName>ppt_x</p:attrName>
                                          <p:attrName>ppt_y</p:attrName>
                                        </p:attrNameLst>
                                      </p:cBhvr>
                                      <p:rCtr x="39805" y="0"/>
                                    </p:animMotion>
                                  </p:childTnLst>
                                </p:cTn>
                              </p:par>
                              <p:par>
                                <p:cTn id="7" presetID="1" presetClass="entr" presetSubtype="0" fill="hold" nodeType="withEffect">
                                  <p:stCondLst>
                                    <p:cond delay="5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5000"/>
                                  </p:stCondLst>
                                  <p:childTnLst>
                                    <p:set>
                                      <p:cBhvr>
                                        <p:cTn id="10" dur="1" fill="hold">
                                          <p:stCondLst>
                                            <p:cond delay="0"/>
                                          </p:stCondLst>
                                        </p:cTn>
                                        <p:tgtEl>
                                          <p:spTgt spid="11"/>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125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125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125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1250"/>
                                        <p:tgtEl>
                                          <p:spTgt spid="15"/>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125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125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1250"/>
                                        <p:tgtEl>
                                          <p:spTgt spid="18"/>
                                        </p:tgtEl>
                                      </p:cBhvr>
                                    </p:animEffect>
                                  </p:childTnLst>
                                </p:cTn>
                              </p:par>
                              <p:par>
                                <p:cTn id="32" presetID="22" presetClass="entr" presetSubtype="4"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1250"/>
                                        <p:tgtEl>
                                          <p:spTgt spid="19"/>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1250"/>
                                        <p:tgtEl>
                                          <p:spTgt spid="20"/>
                                        </p:tgtEl>
                                      </p:cBhvr>
                                    </p:animEffect>
                                  </p:childTnLst>
                                </p:cTn>
                              </p:par>
                              <p:par>
                                <p:cTn id="38" presetID="2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1250"/>
                                        <p:tgtEl>
                                          <p:spTgt spid="21"/>
                                        </p:tgtEl>
                                      </p:cBhvr>
                                    </p:animEffect>
                                  </p:childTnLst>
                                </p:cTn>
                              </p:par>
                              <p:par>
                                <p:cTn id="41" presetID="2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1250"/>
                                        <p:tgtEl>
                                          <p:spTgt spid="22"/>
                                        </p:tgtEl>
                                      </p:cBhvr>
                                    </p:animEffect>
                                  </p:childTnLst>
                                </p:cTn>
                              </p:par>
                              <p:par>
                                <p:cTn id="44" presetID="22" presetClass="entr" presetSubtype="4"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1250"/>
                                        <p:tgtEl>
                                          <p:spTgt spid="23"/>
                                        </p:tgtEl>
                                      </p:cBhvr>
                                    </p:animEffect>
                                  </p:childTnLst>
                                </p:cTn>
                              </p:par>
                              <p:par>
                                <p:cTn id="47" presetID="10" presetClass="exit" presetSubtype="0" fill="hold" nodeType="withEffect">
                                  <p:stCondLst>
                                    <p:cond delay="5000"/>
                                  </p:stCondLst>
                                  <p:childTnLst>
                                    <p:animEffect transition="out" filter="fade">
                                      <p:cBhvr>
                                        <p:cTn id="48" dur="1500"/>
                                        <p:tgtEl>
                                          <p:spTgt spid="14"/>
                                        </p:tgtEl>
                                      </p:cBhvr>
                                    </p:animEffect>
                                    <p:set>
                                      <p:cBhvr>
                                        <p:cTn id="49" dur="1" fill="hold">
                                          <p:stCondLst>
                                            <p:cond delay="1499"/>
                                          </p:stCondLst>
                                        </p:cTn>
                                        <p:tgtEl>
                                          <p:spTgt spid="14"/>
                                        </p:tgtEl>
                                        <p:attrNameLst>
                                          <p:attrName>style.visibility</p:attrName>
                                        </p:attrNameLst>
                                      </p:cBhvr>
                                      <p:to>
                                        <p:strVal val="hidden"/>
                                      </p:to>
                                    </p:set>
                                  </p:childTnLst>
                                </p:cTn>
                              </p:par>
                              <p:par>
                                <p:cTn id="50" presetID="10" presetClass="exit" presetSubtype="0" fill="hold" nodeType="withEffect">
                                  <p:stCondLst>
                                    <p:cond delay="5600"/>
                                  </p:stCondLst>
                                  <p:childTnLst>
                                    <p:animEffect transition="out" filter="fade">
                                      <p:cBhvr>
                                        <p:cTn id="51" dur="1500"/>
                                        <p:tgtEl>
                                          <p:spTgt spid="16"/>
                                        </p:tgtEl>
                                      </p:cBhvr>
                                    </p:animEffect>
                                    <p:set>
                                      <p:cBhvr>
                                        <p:cTn id="52" dur="1" fill="hold">
                                          <p:stCondLst>
                                            <p:cond delay="1499"/>
                                          </p:stCondLst>
                                        </p:cTn>
                                        <p:tgtEl>
                                          <p:spTgt spid="16"/>
                                        </p:tgtEl>
                                        <p:attrNameLst>
                                          <p:attrName>style.visibility</p:attrName>
                                        </p:attrNameLst>
                                      </p:cBhvr>
                                      <p:to>
                                        <p:strVal val="hidden"/>
                                      </p:to>
                                    </p:set>
                                  </p:childTnLst>
                                </p:cTn>
                              </p:par>
                              <p:par>
                                <p:cTn id="53" presetID="10" presetClass="exit" presetSubtype="0" fill="hold" nodeType="withEffect">
                                  <p:stCondLst>
                                    <p:cond delay="6500"/>
                                  </p:stCondLst>
                                  <p:childTnLst>
                                    <p:animEffect transition="out" filter="fade">
                                      <p:cBhvr>
                                        <p:cTn id="54" dur="1500"/>
                                        <p:tgtEl>
                                          <p:spTgt spid="15"/>
                                        </p:tgtEl>
                                      </p:cBhvr>
                                    </p:animEffect>
                                    <p:set>
                                      <p:cBhvr>
                                        <p:cTn id="55" dur="1" fill="hold">
                                          <p:stCondLst>
                                            <p:cond delay="1499"/>
                                          </p:stCondLst>
                                        </p:cTn>
                                        <p:tgtEl>
                                          <p:spTgt spid="15"/>
                                        </p:tgtEl>
                                        <p:attrNameLst>
                                          <p:attrName>style.visibility</p:attrName>
                                        </p:attrNameLst>
                                      </p:cBhvr>
                                      <p:to>
                                        <p:strVal val="hidden"/>
                                      </p:to>
                                    </p:set>
                                  </p:childTnLst>
                                </p:cTn>
                              </p:par>
                              <p:par>
                                <p:cTn id="56" presetID="10" presetClass="exit" presetSubtype="0" fill="hold" nodeType="withEffect">
                                  <p:stCondLst>
                                    <p:cond delay="7200"/>
                                  </p:stCondLst>
                                  <p:childTnLst>
                                    <p:animEffect transition="out" filter="fade">
                                      <p:cBhvr>
                                        <p:cTn id="57" dur="1500"/>
                                        <p:tgtEl>
                                          <p:spTgt spid="20"/>
                                        </p:tgtEl>
                                      </p:cBhvr>
                                    </p:animEffect>
                                    <p:set>
                                      <p:cBhvr>
                                        <p:cTn id="58" dur="1" fill="hold">
                                          <p:stCondLst>
                                            <p:cond delay="1499"/>
                                          </p:stCondLst>
                                        </p:cTn>
                                        <p:tgtEl>
                                          <p:spTgt spid="20"/>
                                        </p:tgtEl>
                                        <p:attrNameLst>
                                          <p:attrName>style.visibility</p:attrName>
                                        </p:attrNameLst>
                                      </p:cBhvr>
                                      <p:to>
                                        <p:strVal val="hidden"/>
                                      </p:to>
                                    </p:set>
                                  </p:childTnLst>
                                </p:cTn>
                              </p:par>
                              <p:par>
                                <p:cTn id="59" presetID="10" presetClass="exit" presetSubtype="0" fill="hold" nodeType="withEffect">
                                  <p:stCondLst>
                                    <p:cond delay="8300"/>
                                  </p:stCondLst>
                                  <p:childTnLst>
                                    <p:animEffect transition="out" filter="fade">
                                      <p:cBhvr>
                                        <p:cTn id="60" dur="1500"/>
                                        <p:tgtEl>
                                          <p:spTgt spid="18"/>
                                        </p:tgtEl>
                                      </p:cBhvr>
                                    </p:animEffect>
                                    <p:set>
                                      <p:cBhvr>
                                        <p:cTn id="61" dur="1" fill="hold">
                                          <p:stCondLst>
                                            <p:cond delay="1499"/>
                                          </p:stCondLst>
                                        </p:cTn>
                                        <p:tgtEl>
                                          <p:spTgt spid="18"/>
                                        </p:tgtEl>
                                        <p:attrNameLst>
                                          <p:attrName>style.visibility</p:attrName>
                                        </p:attrNameLst>
                                      </p:cBhvr>
                                      <p:to>
                                        <p:strVal val="hidden"/>
                                      </p:to>
                                    </p:set>
                                  </p:childTnLst>
                                </p:cTn>
                              </p:par>
                              <p:par>
                                <p:cTn id="62" presetID="10" presetClass="exit" presetSubtype="0" fill="hold" nodeType="withEffect">
                                  <p:stCondLst>
                                    <p:cond delay="9200"/>
                                  </p:stCondLst>
                                  <p:childTnLst>
                                    <p:animEffect transition="out" filter="fade">
                                      <p:cBhvr>
                                        <p:cTn id="63" dur="1500"/>
                                        <p:tgtEl>
                                          <p:spTgt spid="13"/>
                                        </p:tgtEl>
                                      </p:cBhvr>
                                    </p:animEffect>
                                    <p:set>
                                      <p:cBhvr>
                                        <p:cTn id="64" dur="1" fill="hold">
                                          <p:stCondLst>
                                            <p:cond delay="1499"/>
                                          </p:stCondLst>
                                        </p:cTn>
                                        <p:tgtEl>
                                          <p:spTgt spid="13"/>
                                        </p:tgtEl>
                                        <p:attrNameLst>
                                          <p:attrName>style.visibility</p:attrName>
                                        </p:attrNameLst>
                                      </p:cBhvr>
                                      <p:to>
                                        <p:strVal val="hidden"/>
                                      </p:to>
                                    </p:set>
                                  </p:childTnLst>
                                </p:cTn>
                              </p:par>
                              <p:par>
                                <p:cTn id="65" presetID="10" presetClass="exit" presetSubtype="0" fill="hold" nodeType="withEffect">
                                  <p:stCondLst>
                                    <p:cond delay="10200"/>
                                  </p:stCondLst>
                                  <p:childTnLst>
                                    <p:animEffect transition="out" filter="fade">
                                      <p:cBhvr>
                                        <p:cTn id="66" dur="1500"/>
                                        <p:tgtEl>
                                          <p:spTgt spid="23"/>
                                        </p:tgtEl>
                                      </p:cBhvr>
                                    </p:animEffect>
                                    <p:set>
                                      <p:cBhvr>
                                        <p:cTn id="67" dur="1" fill="hold">
                                          <p:stCondLst>
                                            <p:cond delay="1499"/>
                                          </p:stCondLst>
                                        </p:cTn>
                                        <p:tgtEl>
                                          <p:spTgt spid="23"/>
                                        </p:tgtEl>
                                        <p:attrNameLst>
                                          <p:attrName>style.visibility</p:attrName>
                                        </p:attrNameLst>
                                      </p:cBhvr>
                                      <p:to>
                                        <p:strVal val="hidden"/>
                                      </p:to>
                                    </p:set>
                                  </p:childTnLst>
                                </p:cTn>
                              </p:par>
                              <p:par>
                                <p:cTn id="68" presetID="10" presetClass="exit" presetSubtype="0" fill="hold" nodeType="withEffect">
                                  <p:stCondLst>
                                    <p:cond delay="11100"/>
                                  </p:stCondLst>
                                  <p:childTnLst>
                                    <p:animEffect transition="out" filter="fade">
                                      <p:cBhvr>
                                        <p:cTn id="69" dur="1500"/>
                                        <p:tgtEl>
                                          <p:spTgt spid="21"/>
                                        </p:tgtEl>
                                      </p:cBhvr>
                                    </p:animEffect>
                                    <p:set>
                                      <p:cBhvr>
                                        <p:cTn id="70" dur="1" fill="hold">
                                          <p:stCondLst>
                                            <p:cond delay="1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mapa&#10;&#10;Opis wygenerowany automatycznie">
            <a:extLst>
              <a:ext uri="{FF2B5EF4-FFF2-40B4-BE49-F238E27FC236}">
                <a16:creationId xmlns:a16="http://schemas.microsoft.com/office/drawing/2014/main" id="{9734FB87-406A-453E-9180-066936C4225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784" b="95245" l="9762" r="72436">
                        <a14:foregroundMark x1="14274" y1="41499" x2="12141" y2="46830"/>
                        <a14:foregroundMark x1="12141" y1="46830" x2="12141" y2="52450"/>
                        <a14:foregroundMark x1="12141" y1="52450" x2="13782" y2="45533"/>
                        <a14:foregroundMark x1="13782" y1="45533" x2="13946" y2="43228"/>
                        <a14:foregroundMark x1="11813" y1="43948" x2="10993" y2="50288"/>
                        <a14:foregroundMark x1="10993" y1="50288" x2="11485" y2="43084"/>
                        <a14:foregroundMark x1="10008" y1="46830" x2="10008" y2="46830"/>
                        <a14:foregroundMark x1="66694" y1="29395" x2="69729" y2="27666"/>
                        <a14:foregroundMark x1="69729" y1="27666" x2="69893" y2="33862"/>
                        <a14:foregroundMark x1="69893" y1="33862" x2="68991" y2="36167"/>
                        <a14:foregroundMark x1="71124" y1="24784" x2="72518" y2="29107"/>
                        <a14:foregroundMark x1="65956" y1="26081" x2="65956" y2="25216"/>
                        <a14:foregroundMark x1="64233" y1="94669" x2="56768" y2="94092"/>
                        <a14:foregroundMark x1="56768" y1="94092" x2="60541" y2="93084"/>
                        <a14:foregroundMark x1="60541" y1="93084" x2="64069" y2="93084"/>
                        <a14:foregroundMark x1="64069" y1="93084" x2="64725" y2="95245"/>
                      </a14:backgroundRemoval>
                    </a14:imgEffect>
                  </a14:imgLayer>
                </a14:imgProps>
              </a:ext>
              <a:ext uri="{28A0092B-C50C-407E-A947-70E740481C1C}">
                <a14:useLocalDpi xmlns:a14="http://schemas.microsoft.com/office/drawing/2010/main" val="0"/>
              </a:ext>
            </a:extLst>
          </a:blip>
          <a:srcRect l="7512" t="20033" r="23753"/>
          <a:stretch/>
        </p:blipFill>
        <p:spPr>
          <a:xfrm>
            <a:off x="838200" y="-100174"/>
            <a:ext cx="10439400" cy="6914525"/>
          </a:xfrm>
          <a:prstGeom prst="rect">
            <a:avLst/>
          </a:prstGeom>
        </p:spPr>
      </p:pic>
      <p:pic>
        <p:nvPicPr>
          <p:cNvPr id="10244" name="Picture 4" descr="5.4 Weathering and the Formation of Soil | Physical Geology">
            <a:extLst>
              <a:ext uri="{FF2B5EF4-FFF2-40B4-BE49-F238E27FC236}">
                <a16:creationId xmlns:a16="http://schemas.microsoft.com/office/drawing/2014/main" id="{A3D7A190-563F-467C-8272-4F5A077DBA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838200" y="1757917"/>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5.4 Weathering and the Formation of Soil | Physical Geology">
            <a:extLst>
              <a:ext uri="{FF2B5EF4-FFF2-40B4-BE49-F238E27FC236}">
                <a16:creationId xmlns:a16="http://schemas.microsoft.com/office/drawing/2014/main" id="{1D7906E1-07A0-4F52-BABC-5E925B16DD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3644156" y="3252859"/>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5.4 Weathering and the Formation of Soil | Physical Geology">
            <a:extLst>
              <a:ext uri="{FF2B5EF4-FFF2-40B4-BE49-F238E27FC236}">
                <a16:creationId xmlns:a16="http://schemas.microsoft.com/office/drawing/2014/main" id="{F635C7A3-8623-4926-93F9-7AEB9B7841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7676036" y="5117981"/>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5.4 Weathering and the Formation of Soil | Physical Geology">
            <a:extLst>
              <a:ext uri="{FF2B5EF4-FFF2-40B4-BE49-F238E27FC236}">
                <a16:creationId xmlns:a16="http://schemas.microsoft.com/office/drawing/2014/main" id="{9BA9F03D-1BA8-41C6-90FC-F5E80D8DD0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4257118" y="1153633"/>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5.4 Weathering and the Formation of Soil | Physical Geology">
            <a:extLst>
              <a:ext uri="{FF2B5EF4-FFF2-40B4-BE49-F238E27FC236}">
                <a16:creationId xmlns:a16="http://schemas.microsoft.com/office/drawing/2014/main" id="{8F45D726-8C40-48FC-926F-60A6EA4C3A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7048500" y="2871764"/>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5.4 Weathering and the Formation of Soil | Physical Geology">
            <a:extLst>
              <a:ext uri="{FF2B5EF4-FFF2-40B4-BE49-F238E27FC236}">
                <a16:creationId xmlns:a16="http://schemas.microsoft.com/office/drawing/2014/main" id="{3F96B3D1-181A-4F18-B3E6-C977E9EC8F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7676036" y="567774"/>
            <a:ext cx="2451844" cy="1342543"/>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a:extLst>
              <a:ext uri="{FF2B5EF4-FFF2-40B4-BE49-F238E27FC236}">
                <a16:creationId xmlns:a16="http://schemas.microsoft.com/office/drawing/2014/main" id="{2BFC8FA7-2FC7-46CB-819D-FD9DF32C5679}"/>
              </a:ext>
            </a:extLst>
          </p:cNvPr>
          <p:cNvSpPr txBox="1"/>
          <p:nvPr/>
        </p:nvSpPr>
        <p:spPr>
          <a:xfrm>
            <a:off x="743891" y="5352085"/>
            <a:ext cx="4739149" cy="707886"/>
          </a:xfrm>
          <a:prstGeom prst="rect">
            <a:avLst/>
          </a:prstGeom>
          <a:noFill/>
        </p:spPr>
        <p:txBody>
          <a:bodyPr wrap="square" rtlCol="0">
            <a:spAutoFit/>
          </a:bodyPr>
          <a:lstStyle/>
          <a:p>
            <a:pPr algn="ctr"/>
            <a:r>
              <a:rPr lang="en-GB" sz="4000" b="1" dirty="0">
                <a:solidFill>
                  <a:schemeClr val="tx1">
                    <a:lumMod val="75000"/>
                    <a:lumOff val="25000"/>
                  </a:schemeClr>
                </a:solidFill>
              </a:rPr>
              <a:t>ÇÖLLENME</a:t>
            </a:r>
          </a:p>
        </p:txBody>
      </p:sp>
    </p:spTree>
    <p:extLst>
      <p:ext uri="{BB962C8B-B14F-4D97-AF65-F5344CB8AC3E}">
        <p14:creationId xmlns:p14="http://schemas.microsoft.com/office/powerpoint/2010/main" val="190691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2200"/>
                                        <p:tgtEl>
                                          <p:spTgt spid="10244"/>
                                        </p:tgtEl>
                                      </p:cBhvr>
                                    </p:animEffect>
                                  </p:childTnLst>
                                </p:cTn>
                              </p:par>
                              <p:par>
                                <p:cTn id="8" presetID="10" presetClass="entr" presetSubtype="0" fill="hold" nodeType="withEffect">
                                  <p:stCondLst>
                                    <p:cond delay="39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64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nodeType="withEffect">
                                  <p:stCondLst>
                                    <p:cond delay="56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300"/>
                                        <p:tgtEl>
                                          <p:spTgt spid="13"/>
                                        </p:tgtEl>
                                      </p:cBhvr>
                                    </p:animEffect>
                                  </p:childTnLst>
                                </p:cTn>
                              </p:par>
                              <p:par>
                                <p:cTn id="17" presetID="10" presetClass="entr" presetSubtype="0" fill="hold" nodeType="withEffect">
                                  <p:stCondLst>
                                    <p:cond delay="79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200"/>
                                        <p:tgtEl>
                                          <p:spTgt spid="14"/>
                                        </p:tgtEl>
                                      </p:cBhvr>
                                    </p:animEffect>
                                  </p:childTnLst>
                                </p:cTn>
                              </p:par>
                              <p:par>
                                <p:cTn id="20" presetID="10" presetClass="entr" presetSubtype="0" fill="hold" nodeType="withEffect">
                                  <p:stCondLst>
                                    <p:cond delay="82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300"/>
                                        <p:tgtEl>
                                          <p:spTgt spid="15"/>
                                        </p:tgtEl>
                                      </p:cBhvr>
                                    </p:animEffect>
                                  </p:childTnLst>
                                </p:cTn>
                              </p:par>
                              <p:par>
                                <p:cTn id="23" presetID="31" presetClass="entr" presetSubtype="0" fill="hold" grpId="0" nodeType="withEffect">
                                  <p:stCondLst>
                                    <p:cond delay="1210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mapa&#10;&#10;Opis wygenerowany automatycznie">
            <a:extLst>
              <a:ext uri="{FF2B5EF4-FFF2-40B4-BE49-F238E27FC236}">
                <a16:creationId xmlns:a16="http://schemas.microsoft.com/office/drawing/2014/main" id="{C9AE8F02-8E04-4E30-BE80-3386300AC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78" y="-97577"/>
            <a:ext cx="12450756" cy="7081729"/>
          </a:xfrm>
          <a:prstGeom prst="rect">
            <a:avLst/>
          </a:prstGeom>
        </p:spPr>
      </p:pic>
      <p:pic>
        <p:nvPicPr>
          <p:cNvPr id="5" name="Picture 4" descr="5.4 Weathering and the Formation of Soil | Physical Geology">
            <a:extLst>
              <a:ext uri="{FF2B5EF4-FFF2-40B4-BE49-F238E27FC236}">
                <a16:creationId xmlns:a16="http://schemas.microsoft.com/office/drawing/2014/main" id="{E8A5F12B-67AD-4FBA-9559-C2FF505C74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3034569" y="3539567"/>
            <a:ext cx="967328" cy="529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5.4 Weathering and the Formation of Soil | Physical Geology">
            <a:extLst>
              <a:ext uri="{FF2B5EF4-FFF2-40B4-BE49-F238E27FC236}">
                <a16:creationId xmlns:a16="http://schemas.microsoft.com/office/drawing/2014/main" id="{B097BF99-922A-4330-975B-D40165CAEB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5622137" y="1810296"/>
            <a:ext cx="947726" cy="5189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5.4 Weathering and the Formation of Soil | Physical Geology">
            <a:extLst>
              <a:ext uri="{FF2B5EF4-FFF2-40B4-BE49-F238E27FC236}">
                <a16:creationId xmlns:a16="http://schemas.microsoft.com/office/drawing/2014/main" id="{A7C5D21D-291A-4ACE-BECF-771DB4CD48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1181128" y="1401640"/>
            <a:ext cx="1597007" cy="8744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5.4 Weathering and the Formation of Soil | Physical Geology">
            <a:extLst>
              <a:ext uri="{FF2B5EF4-FFF2-40B4-BE49-F238E27FC236}">
                <a16:creationId xmlns:a16="http://schemas.microsoft.com/office/drawing/2014/main" id="{D0AFBC7C-B2B8-4932-A4A3-A5D9CF01BE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5847603" y="3912703"/>
            <a:ext cx="1504958" cy="824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5.4 Weathering and the Formation of Soil | Physical Geology">
            <a:extLst>
              <a:ext uri="{FF2B5EF4-FFF2-40B4-BE49-F238E27FC236}">
                <a16:creationId xmlns:a16="http://schemas.microsoft.com/office/drawing/2014/main" id="{1C99511E-F8B0-44B1-949B-B764315322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8855313" y="1409729"/>
            <a:ext cx="1437998" cy="787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5.4 Weathering and the Formation of Soil | Physical Geology">
            <a:extLst>
              <a:ext uri="{FF2B5EF4-FFF2-40B4-BE49-F238E27FC236}">
                <a16:creationId xmlns:a16="http://schemas.microsoft.com/office/drawing/2014/main" id="{831AF17D-4B77-4997-A6B2-FD6EFD4BE7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2935110" y="5042145"/>
            <a:ext cx="1166246" cy="6385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5.4 Weathering and the Formation of Soil | Physical Geology">
            <a:extLst>
              <a:ext uri="{FF2B5EF4-FFF2-40B4-BE49-F238E27FC236}">
                <a16:creationId xmlns:a16="http://schemas.microsoft.com/office/drawing/2014/main" id="{605B37DE-7FFE-4D5A-B290-580DA11FF4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10484815" y="1081344"/>
            <a:ext cx="947598" cy="5188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5.4 Weathering and the Formation of Soil | Physical Geology">
            <a:extLst>
              <a:ext uri="{FF2B5EF4-FFF2-40B4-BE49-F238E27FC236}">
                <a16:creationId xmlns:a16="http://schemas.microsoft.com/office/drawing/2014/main" id="{9A3BB787-9E8A-4203-BFDC-C0D8E4700B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11111756" y="5085278"/>
            <a:ext cx="887797" cy="486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5.4 Weathering and the Formation of Soil | Physical Geology">
            <a:extLst>
              <a:ext uri="{FF2B5EF4-FFF2-40B4-BE49-F238E27FC236}">
                <a16:creationId xmlns:a16="http://schemas.microsoft.com/office/drawing/2014/main" id="{67E65F5F-B901-4F20-B8EA-DE2D745B0A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9574312" y="4410326"/>
            <a:ext cx="1232644" cy="674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5.4 Weathering and the Formation of Soil | Physical Geology">
            <a:extLst>
              <a:ext uri="{FF2B5EF4-FFF2-40B4-BE49-F238E27FC236}">
                <a16:creationId xmlns:a16="http://schemas.microsoft.com/office/drawing/2014/main" id="{EE8C4345-D39A-48B0-92D7-96CA6C8D83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5406332" y="2859160"/>
            <a:ext cx="1166246" cy="6385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5.4 Weathering and the Formation of Soil | Physical Geology">
            <a:extLst>
              <a:ext uri="{FF2B5EF4-FFF2-40B4-BE49-F238E27FC236}">
                <a16:creationId xmlns:a16="http://schemas.microsoft.com/office/drawing/2014/main" id="{0A3375FC-3D2F-40FA-AD18-F74DA50E80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6846006" y="1074743"/>
            <a:ext cx="1232644" cy="6749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5.4 Weathering and the Formation of Soil | Physical Geology">
            <a:extLst>
              <a:ext uri="{FF2B5EF4-FFF2-40B4-BE49-F238E27FC236}">
                <a16:creationId xmlns:a16="http://schemas.microsoft.com/office/drawing/2014/main" id="{FA6DA081-0334-421D-8F97-834970D14D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2126600" y="2532904"/>
            <a:ext cx="1517556" cy="830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5.4 Weathering and the Formation of Soil | Physical Geology">
            <a:extLst>
              <a:ext uri="{FF2B5EF4-FFF2-40B4-BE49-F238E27FC236}">
                <a16:creationId xmlns:a16="http://schemas.microsoft.com/office/drawing/2014/main" id="{89A5748C-13FF-4C0F-AC17-CB0649DBD3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7371083" y="2408644"/>
            <a:ext cx="2011206" cy="110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9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300"/>
                                  </p:stCondLst>
                                  <p:childTnLst>
                                    <p:set>
                                      <p:cBhvr>
                                        <p:cTn id="6" dur="1" fill="hold">
                                          <p:stCondLst>
                                            <p:cond delay="0"/>
                                          </p:stCondLst>
                                        </p:cTn>
                                        <p:tgtEl>
                                          <p:spTgt spid="5"/>
                                        </p:tgtEl>
                                        <p:attrNameLst>
                                          <p:attrName>style.visibility</p:attrName>
                                        </p:attrNameLst>
                                      </p:cBhvr>
                                      <p:to>
                                        <p:strVal val="visible"/>
                                      </p:to>
                                    </p:set>
                                    <p:anim calcmode="lin" valueType="num">
                                      <p:cBhvr>
                                        <p:cTn id="7" dur="2400" fill="hold"/>
                                        <p:tgtEl>
                                          <p:spTgt spid="5"/>
                                        </p:tgtEl>
                                        <p:attrNameLst>
                                          <p:attrName>ppt_w</p:attrName>
                                        </p:attrNameLst>
                                      </p:cBhvr>
                                      <p:tavLst>
                                        <p:tav tm="0">
                                          <p:val>
                                            <p:fltVal val="0"/>
                                          </p:val>
                                        </p:tav>
                                        <p:tav tm="100000">
                                          <p:val>
                                            <p:strVal val="#ppt_w"/>
                                          </p:val>
                                        </p:tav>
                                      </p:tavLst>
                                    </p:anim>
                                    <p:anim calcmode="lin" valueType="num">
                                      <p:cBhvr>
                                        <p:cTn id="8" dur="2400" fill="hold"/>
                                        <p:tgtEl>
                                          <p:spTgt spid="5"/>
                                        </p:tgtEl>
                                        <p:attrNameLst>
                                          <p:attrName>ppt_h</p:attrName>
                                        </p:attrNameLst>
                                      </p:cBhvr>
                                      <p:tavLst>
                                        <p:tav tm="0">
                                          <p:val>
                                            <p:fltVal val="0"/>
                                          </p:val>
                                        </p:tav>
                                        <p:tav tm="100000">
                                          <p:val>
                                            <p:strVal val="#ppt_h"/>
                                          </p:val>
                                        </p:tav>
                                      </p:tavLst>
                                    </p:anim>
                                    <p:animEffect transition="in" filter="fade">
                                      <p:cBhvr>
                                        <p:cTn id="9" dur="2400"/>
                                        <p:tgtEl>
                                          <p:spTgt spid="5"/>
                                        </p:tgtEl>
                                      </p:cBhvr>
                                    </p:animEffect>
                                  </p:childTnLst>
                                </p:cTn>
                              </p:par>
                              <p:par>
                                <p:cTn id="10" presetID="53" presetClass="entr" presetSubtype="16" fill="hold" nodeType="withEffect">
                                  <p:stCondLst>
                                    <p:cond delay="62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900" fill="hold"/>
                                        <p:tgtEl>
                                          <p:spTgt spid="6"/>
                                        </p:tgtEl>
                                        <p:attrNameLst>
                                          <p:attrName>ppt_w</p:attrName>
                                        </p:attrNameLst>
                                      </p:cBhvr>
                                      <p:tavLst>
                                        <p:tav tm="0">
                                          <p:val>
                                            <p:fltVal val="0"/>
                                          </p:val>
                                        </p:tav>
                                        <p:tav tm="100000">
                                          <p:val>
                                            <p:strVal val="#ppt_w"/>
                                          </p:val>
                                        </p:tav>
                                      </p:tavLst>
                                    </p:anim>
                                    <p:anim calcmode="lin" valueType="num">
                                      <p:cBhvr>
                                        <p:cTn id="13" dur="1900" fill="hold"/>
                                        <p:tgtEl>
                                          <p:spTgt spid="6"/>
                                        </p:tgtEl>
                                        <p:attrNameLst>
                                          <p:attrName>ppt_h</p:attrName>
                                        </p:attrNameLst>
                                      </p:cBhvr>
                                      <p:tavLst>
                                        <p:tav tm="0">
                                          <p:val>
                                            <p:fltVal val="0"/>
                                          </p:val>
                                        </p:tav>
                                        <p:tav tm="100000">
                                          <p:val>
                                            <p:strVal val="#ppt_h"/>
                                          </p:val>
                                        </p:tav>
                                      </p:tavLst>
                                    </p:anim>
                                    <p:animEffect transition="in" filter="fade">
                                      <p:cBhvr>
                                        <p:cTn id="14" dur="1900"/>
                                        <p:tgtEl>
                                          <p:spTgt spid="6"/>
                                        </p:tgtEl>
                                      </p:cBhvr>
                                    </p:animEffect>
                                  </p:childTnLst>
                                </p:cTn>
                              </p:par>
                              <p:par>
                                <p:cTn id="15" presetID="53" presetClass="entr" presetSubtype="16" fill="hold" nodeType="withEffect">
                                  <p:stCondLst>
                                    <p:cond delay="2800"/>
                                  </p:stCondLst>
                                  <p:childTnLst>
                                    <p:set>
                                      <p:cBhvr>
                                        <p:cTn id="16" dur="1" fill="hold">
                                          <p:stCondLst>
                                            <p:cond delay="0"/>
                                          </p:stCondLst>
                                        </p:cTn>
                                        <p:tgtEl>
                                          <p:spTgt spid="7"/>
                                        </p:tgtEl>
                                        <p:attrNameLst>
                                          <p:attrName>style.visibility</p:attrName>
                                        </p:attrNameLst>
                                      </p:cBhvr>
                                      <p:to>
                                        <p:strVal val="visible"/>
                                      </p:to>
                                    </p:set>
                                    <p:anim calcmode="lin" valueType="num">
                                      <p:cBhvr>
                                        <p:cTn id="17" dur="2300" fill="hold"/>
                                        <p:tgtEl>
                                          <p:spTgt spid="7"/>
                                        </p:tgtEl>
                                        <p:attrNameLst>
                                          <p:attrName>ppt_w</p:attrName>
                                        </p:attrNameLst>
                                      </p:cBhvr>
                                      <p:tavLst>
                                        <p:tav tm="0">
                                          <p:val>
                                            <p:fltVal val="0"/>
                                          </p:val>
                                        </p:tav>
                                        <p:tav tm="100000">
                                          <p:val>
                                            <p:strVal val="#ppt_w"/>
                                          </p:val>
                                        </p:tav>
                                      </p:tavLst>
                                    </p:anim>
                                    <p:anim calcmode="lin" valueType="num">
                                      <p:cBhvr>
                                        <p:cTn id="18" dur="2300" fill="hold"/>
                                        <p:tgtEl>
                                          <p:spTgt spid="7"/>
                                        </p:tgtEl>
                                        <p:attrNameLst>
                                          <p:attrName>ppt_h</p:attrName>
                                        </p:attrNameLst>
                                      </p:cBhvr>
                                      <p:tavLst>
                                        <p:tav tm="0">
                                          <p:val>
                                            <p:fltVal val="0"/>
                                          </p:val>
                                        </p:tav>
                                        <p:tav tm="100000">
                                          <p:val>
                                            <p:strVal val="#ppt_h"/>
                                          </p:val>
                                        </p:tav>
                                      </p:tavLst>
                                    </p:anim>
                                    <p:animEffect transition="in" filter="fade">
                                      <p:cBhvr>
                                        <p:cTn id="19" dur="2300"/>
                                        <p:tgtEl>
                                          <p:spTgt spid="7"/>
                                        </p:tgtEl>
                                      </p:cBhvr>
                                    </p:animEffect>
                                  </p:childTnLst>
                                </p:cTn>
                              </p:par>
                              <p:par>
                                <p:cTn id="20" presetID="53" presetClass="entr" presetSubtype="16" fill="hold" nodeType="withEffect">
                                  <p:stCondLst>
                                    <p:cond delay="9000"/>
                                  </p:stCondLst>
                                  <p:childTnLst>
                                    <p:set>
                                      <p:cBhvr>
                                        <p:cTn id="21" dur="1" fill="hold">
                                          <p:stCondLst>
                                            <p:cond delay="0"/>
                                          </p:stCondLst>
                                        </p:cTn>
                                        <p:tgtEl>
                                          <p:spTgt spid="8"/>
                                        </p:tgtEl>
                                        <p:attrNameLst>
                                          <p:attrName>style.visibility</p:attrName>
                                        </p:attrNameLst>
                                      </p:cBhvr>
                                      <p:to>
                                        <p:strVal val="visible"/>
                                      </p:to>
                                    </p:set>
                                    <p:anim calcmode="lin" valueType="num">
                                      <p:cBhvr>
                                        <p:cTn id="22" dur="2000" fill="hold"/>
                                        <p:tgtEl>
                                          <p:spTgt spid="8"/>
                                        </p:tgtEl>
                                        <p:attrNameLst>
                                          <p:attrName>ppt_w</p:attrName>
                                        </p:attrNameLst>
                                      </p:cBhvr>
                                      <p:tavLst>
                                        <p:tav tm="0">
                                          <p:val>
                                            <p:fltVal val="0"/>
                                          </p:val>
                                        </p:tav>
                                        <p:tav tm="100000">
                                          <p:val>
                                            <p:strVal val="#ppt_w"/>
                                          </p:val>
                                        </p:tav>
                                      </p:tavLst>
                                    </p:anim>
                                    <p:anim calcmode="lin" valueType="num">
                                      <p:cBhvr>
                                        <p:cTn id="23" dur="2000" fill="hold"/>
                                        <p:tgtEl>
                                          <p:spTgt spid="8"/>
                                        </p:tgtEl>
                                        <p:attrNameLst>
                                          <p:attrName>ppt_h</p:attrName>
                                        </p:attrNameLst>
                                      </p:cBhvr>
                                      <p:tavLst>
                                        <p:tav tm="0">
                                          <p:val>
                                            <p:fltVal val="0"/>
                                          </p:val>
                                        </p:tav>
                                        <p:tav tm="100000">
                                          <p:val>
                                            <p:strVal val="#ppt_h"/>
                                          </p:val>
                                        </p:tav>
                                      </p:tavLst>
                                    </p:anim>
                                    <p:animEffect transition="in" filter="fade">
                                      <p:cBhvr>
                                        <p:cTn id="24" dur="20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2100" fill="hold"/>
                                        <p:tgtEl>
                                          <p:spTgt spid="9"/>
                                        </p:tgtEl>
                                        <p:attrNameLst>
                                          <p:attrName>ppt_w</p:attrName>
                                        </p:attrNameLst>
                                      </p:cBhvr>
                                      <p:tavLst>
                                        <p:tav tm="0">
                                          <p:val>
                                            <p:fltVal val="0"/>
                                          </p:val>
                                        </p:tav>
                                        <p:tav tm="100000">
                                          <p:val>
                                            <p:strVal val="#ppt_w"/>
                                          </p:val>
                                        </p:tav>
                                      </p:tavLst>
                                    </p:anim>
                                    <p:anim calcmode="lin" valueType="num">
                                      <p:cBhvr>
                                        <p:cTn id="28" dur="2100" fill="hold"/>
                                        <p:tgtEl>
                                          <p:spTgt spid="9"/>
                                        </p:tgtEl>
                                        <p:attrNameLst>
                                          <p:attrName>ppt_h</p:attrName>
                                        </p:attrNameLst>
                                      </p:cBhvr>
                                      <p:tavLst>
                                        <p:tav tm="0">
                                          <p:val>
                                            <p:fltVal val="0"/>
                                          </p:val>
                                        </p:tav>
                                        <p:tav tm="100000">
                                          <p:val>
                                            <p:strVal val="#ppt_h"/>
                                          </p:val>
                                        </p:tav>
                                      </p:tavLst>
                                    </p:anim>
                                    <p:animEffect transition="in" filter="fade">
                                      <p:cBhvr>
                                        <p:cTn id="29" dur="2100"/>
                                        <p:tgtEl>
                                          <p:spTgt spid="9"/>
                                        </p:tgtEl>
                                      </p:cBhvr>
                                    </p:animEffect>
                                  </p:childTnLst>
                                </p:cTn>
                              </p:par>
                              <p:par>
                                <p:cTn id="30" presetID="53" presetClass="entr" presetSubtype="16" fill="hold" nodeType="withEffect">
                                  <p:stCondLst>
                                    <p:cond delay="10100"/>
                                  </p:stCondLst>
                                  <p:childTnLst>
                                    <p:set>
                                      <p:cBhvr>
                                        <p:cTn id="31" dur="1" fill="hold">
                                          <p:stCondLst>
                                            <p:cond delay="0"/>
                                          </p:stCondLst>
                                        </p:cTn>
                                        <p:tgtEl>
                                          <p:spTgt spid="10"/>
                                        </p:tgtEl>
                                        <p:attrNameLst>
                                          <p:attrName>style.visibility</p:attrName>
                                        </p:attrNameLst>
                                      </p:cBhvr>
                                      <p:to>
                                        <p:strVal val="visible"/>
                                      </p:to>
                                    </p:set>
                                    <p:anim calcmode="lin" valueType="num">
                                      <p:cBhvr>
                                        <p:cTn id="32" dur="2000" fill="hold"/>
                                        <p:tgtEl>
                                          <p:spTgt spid="10"/>
                                        </p:tgtEl>
                                        <p:attrNameLst>
                                          <p:attrName>ppt_w</p:attrName>
                                        </p:attrNameLst>
                                      </p:cBhvr>
                                      <p:tavLst>
                                        <p:tav tm="0">
                                          <p:val>
                                            <p:fltVal val="0"/>
                                          </p:val>
                                        </p:tav>
                                        <p:tav tm="100000">
                                          <p:val>
                                            <p:strVal val="#ppt_w"/>
                                          </p:val>
                                        </p:tav>
                                      </p:tavLst>
                                    </p:anim>
                                    <p:anim calcmode="lin" valueType="num">
                                      <p:cBhvr>
                                        <p:cTn id="33" dur="2000" fill="hold"/>
                                        <p:tgtEl>
                                          <p:spTgt spid="10"/>
                                        </p:tgtEl>
                                        <p:attrNameLst>
                                          <p:attrName>ppt_h</p:attrName>
                                        </p:attrNameLst>
                                      </p:cBhvr>
                                      <p:tavLst>
                                        <p:tav tm="0">
                                          <p:val>
                                            <p:fltVal val="0"/>
                                          </p:val>
                                        </p:tav>
                                        <p:tav tm="100000">
                                          <p:val>
                                            <p:strVal val="#ppt_h"/>
                                          </p:val>
                                        </p:tav>
                                      </p:tavLst>
                                    </p:anim>
                                    <p:animEffect transition="in" filter="fade">
                                      <p:cBhvr>
                                        <p:cTn id="34" dur="2000"/>
                                        <p:tgtEl>
                                          <p:spTgt spid="10"/>
                                        </p:tgtEl>
                                      </p:cBhvr>
                                    </p:animEffect>
                                  </p:childTnLst>
                                </p:cTn>
                              </p:par>
                              <p:par>
                                <p:cTn id="35" presetID="53" presetClass="entr" presetSubtype="16" fill="hold" nodeType="withEffect">
                                  <p:stCondLst>
                                    <p:cond delay="47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2100" fill="hold"/>
                                        <p:tgtEl>
                                          <p:spTgt spid="11"/>
                                        </p:tgtEl>
                                        <p:attrNameLst>
                                          <p:attrName>ppt_w</p:attrName>
                                        </p:attrNameLst>
                                      </p:cBhvr>
                                      <p:tavLst>
                                        <p:tav tm="0">
                                          <p:val>
                                            <p:fltVal val="0"/>
                                          </p:val>
                                        </p:tav>
                                        <p:tav tm="100000">
                                          <p:val>
                                            <p:strVal val="#ppt_w"/>
                                          </p:val>
                                        </p:tav>
                                      </p:tavLst>
                                    </p:anim>
                                    <p:anim calcmode="lin" valueType="num">
                                      <p:cBhvr>
                                        <p:cTn id="38" dur="2100" fill="hold"/>
                                        <p:tgtEl>
                                          <p:spTgt spid="11"/>
                                        </p:tgtEl>
                                        <p:attrNameLst>
                                          <p:attrName>ppt_h</p:attrName>
                                        </p:attrNameLst>
                                      </p:cBhvr>
                                      <p:tavLst>
                                        <p:tav tm="0">
                                          <p:val>
                                            <p:fltVal val="0"/>
                                          </p:val>
                                        </p:tav>
                                        <p:tav tm="100000">
                                          <p:val>
                                            <p:strVal val="#ppt_h"/>
                                          </p:val>
                                        </p:tav>
                                      </p:tavLst>
                                    </p:anim>
                                    <p:animEffect transition="in" filter="fade">
                                      <p:cBhvr>
                                        <p:cTn id="39" dur="2100"/>
                                        <p:tgtEl>
                                          <p:spTgt spid="11"/>
                                        </p:tgtEl>
                                      </p:cBhvr>
                                    </p:animEffect>
                                  </p:childTnLst>
                                </p:cTn>
                              </p:par>
                              <p:par>
                                <p:cTn id="40" presetID="53" presetClass="entr" presetSubtype="16" fill="hold" nodeType="withEffect">
                                  <p:stCondLst>
                                    <p:cond delay="9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000" fill="hold"/>
                                        <p:tgtEl>
                                          <p:spTgt spid="12"/>
                                        </p:tgtEl>
                                        <p:attrNameLst>
                                          <p:attrName>ppt_w</p:attrName>
                                        </p:attrNameLst>
                                      </p:cBhvr>
                                      <p:tavLst>
                                        <p:tav tm="0">
                                          <p:val>
                                            <p:fltVal val="0"/>
                                          </p:val>
                                        </p:tav>
                                        <p:tav tm="100000">
                                          <p:val>
                                            <p:strVal val="#ppt_w"/>
                                          </p:val>
                                        </p:tav>
                                      </p:tavLst>
                                    </p:anim>
                                    <p:anim calcmode="lin" valueType="num">
                                      <p:cBhvr>
                                        <p:cTn id="43" dur="2000" fill="hold"/>
                                        <p:tgtEl>
                                          <p:spTgt spid="12"/>
                                        </p:tgtEl>
                                        <p:attrNameLst>
                                          <p:attrName>ppt_h</p:attrName>
                                        </p:attrNameLst>
                                      </p:cBhvr>
                                      <p:tavLst>
                                        <p:tav tm="0">
                                          <p:val>
                                            <p:fltVal val="0"/>
                                          </p:val>
                                        </p:tav>
                                        <p:tav tm="100000">
                                          <p:val>
                                            <p:strVal val="#ppt_h"/>
                                          </p:val>
                                        </p:tav>
                                      </p:tavLst>
                                    </p:anim>
                                    <p:animEffect transition="in" filter="fade">
                                      <p:cBhvr>
                                        <p:cTn id="44" dur="2000"/>
                                        <p:tgtEl>
                                          <p:spTgt spid="12"/>
                                        </p:tgtEl>
                                      </p:cBhvr>
                                    </p:animEffect>
                                  </p:childTnLst>
                                </p:cTn>
                              </p:par>
                              <p:par>
                                <p:cTn id="45" presetID="53" presetClass="entr" presetSubtype="16" fill="hold" nodeType="withEffect">
                                  <p:stCondLst>
                                    <p:cond delay="30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900" fill="hold"/>
                                        <p:tgtEl>
                                          <p:spTgt spid="13"/>
                                        </p:tgtEl>
                                        <p:attrNameLst>
                                          <p:attrName>ppt_w</p:attrName>
                                        </p:attrNameLst>
                                      </p:cBhvr>
                                      <p:tavLst>
                                        <p:tav tm="0">
                                          <p:val>
                                            <p:fltVal val="0"/>
                                          </p:val>
                                        </p:tav>
                                        <p:tav tm="100000">
                                          <p:val>
                                            <p:strVal val="#ppt_w"/>
                                          </p:val>
                                        </p:tav>
                                      </p:tavLst>
                                    </p:anim>
                                    <p:anim calcmode="lin" valueType="num">
                                      <p:cBhvr>
                                        <p:cTn id="48" dur="1900" fill="hold"/>
                                        <p:tgtEl>
                                          <p:spTgt spid="13"/>
                                        </p:tgtEl>
                                        <p:attrNameLst>
                                          <p:attrName>ppt_h</p:attrName>
                                        </p:attrNameLst>
                                      </p:cBhvr>
                                      <p:tavLst>
                                        <p:tav tm="0">
                                          <p:val>
                                            <p:fltVal val="0"/>
                                          </p:val>
                                        </p:tav>
                                        <p:tav tm="100000">
                                          <p:val>
                                            <p:strVal val="#ppt_h"/>
                                          </p:val>
                                        </p:tav>
                                      </p:tavLst>
                                    </p:anim>
                                    <p:animEffect transition="in" filter="fade">
                                      <p:cBhvr>
                                        <p:cTn id="49" dur="1900"/>
                                        <p:tgtEl>
                                          <p:spTgt spid="13"/>
                                        </p:tgtEl>
                                      </p:cBhvr>
                                    </p:animEffect>
                                  </p:childTnLst>
                                </p:cTn>
                              </p:par>
                              <p:par>
                                <p:cTn id="50" presetID="53" presetClass="entr" presetSubtype="16" fill="hold" nodeType="withEffect">
                                  <p:stCondLst>
                                    <p:cond delay="610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900" fill="hold"/>
                                        <p:tgtEl>
                                          <p:spTgt spid="14"/>
                                        </p:tgtEl>
                                        <p:attrNameLst>
                                          <p:attrName>ppt_w</p:attrName>
                                        </p:attrNameLst>
                                      </p:cBhvr>
                                      <p:tavLst>
                                        <p:tav tm="0">
                                          <p:val>
                                            <p:fltVal val="0"/>
                                          </p:val>
                                        </p:tav>
                                        <p:tav tm="100000">
                                          <p:val>
                                            <p:strVal val="#ppt_w"/>
                                          </p:val>
                                        </p:tav>
                                      </p:tavLst>
                                    </p:anim>
                                    <p:anim calcmode="lin" valueType="num">
                                      <p:cBhvr>
                                        <p:cTn id="53" dur="1900" fill="hold"/>
                                        <p:tgtEl>
                                          <p:spTgt spid="14"/>
                                        </p:tgtEl>
                                        <p:attrNameLst>
                                          <p:attrName>ppt_h</p:attrName>
                                        </p:attrNameLst>
                                      </p:cBhvr>
                                      <p:tavLst>
                                        <p:tav tm="0">
                                          <p:val>
                                            <p:fltVal val="0"/>
                                          </p:val>
                                        </p:tav>
                                        <p:tav tm="100000">
                                          <p:val>
                                            <p:strVal val="#ppt_h"/>
                                          </p:val>
                                        </p:tav>
                                      </p:tavLst>
                                    </p:anim>
                                    <p:animEffect transition="in" filter="fade">
                                      <p:cBhvr>
                                        <p:cTn id="54" dur="1900"/>
                                        <p:tgtEl>
                                          <p:spTgt spid="14"/>
                                        </p:tgtEl>
                                      </p:cBhvr>
                                    </p:animEffect>
                                  </p:childTnLst>
                                </p:cTn>
                              </p:par>
                              <p:par>
                                <p:cTn id="55" presetID="53" presetClass="entr" presetSubtype="16" fill="hold" nodeType="withEffect">
                                  <p:stCondLst>
                                    <p:cond delay="1800"/>
                                  </p:stCondLst>
                                  <p:childTnLst>
                                    <p:set>
                                      <p:cBhvr>
                                        <p:cTn id="56" dur="1" fill="hold">
                                          <p:stCondLst>
                                            <p:cond delay="0"/>
                                          </p:stCondLst>
                                        </p:cTn>
                                        <p:tgtEl>
                                          <p:spTgt spid="15"/>
                                        </p:tgtEl>
                                        <p:attrNameLst>
                                          <p:attrName>style.visibility</p:attrName>
                                        </p:attrNameLst>
                                      </p:cBhvr>
                                      <p:to>
                                        <p:strVal val="visible"/>
                                      </p:to>
                                    </p:set>
                                    <p:anim calcmode="lin" valueType="num">
                                      <p:cBhvr>
                                        <p:cTn id="57" dur="1900" fill="hold"/>
                                        <p:tgtEl>
                                          <p:spTgt spid="15"/>
                                        </p:tgtEl>
                                        <p:attrNameLst>
                                          <p:attrName>ppt_w</p:attrName>
                                        </p:attrNameLst>
                                      </p:cBhvr>
                                      <p:tavLst>
                                        <p:tav tm="0">
                                          <p:val>
                                            <p:fltVal val="0"/>
                                          </p:val>
                                        </p:tav>
                                        <p:tav tm="100000">
                                          <p:val>
                                            <p:strVal val="#ppt_w"/>
                                          </p:val>
                                        </p:tav>
                                      </p:tavLst>
                                    </p:anim>
                                    <p:anim calcmode="lin" valueType="num">
                                      <p:cBhvr>
                                        <p:cTn id="58" dur="1900" fill="hold"/>
                                        <p:tgtEl>
                                          <p:spTgt spid="15"/>
                                        </p:tgtEl>
                                        <p:attrNameLst>
                                          <p:attrName>ppt_h</p:attrName>
                                        </p:attrNameLst>
                                      </p:cBhvr>
                                      <p:tavLst>
                                        <p:tav tm="0">
                                          <p:val>
                                            <p:fltVal val="0"/>
                                          </p:val>
                                        </p:tav>
                                        <p:tav tm="100000">
                                          <p:val>
                                            <p:strVal val="#ppt_h"/>
                                          </p:val>
                                        </p:tav>
                                      </p:tavLst>
                                    </p:anim>
                                    <p:animEffect transition="in" filter="fade">
                                      <p:cBhvr>
                                        <p:cTn id="59" dur="1900"/>
                                        <p:tgtEl>
                                          <p:spTgt spid="15"/>
                                        </p:tgtEl>
                                      </p:cBhvr>
                                    </p:animEffect>
                                  </p:childTnLst>
                                </p:cTn>
                              </p:par>
                              <p:par>
                                <p:cTn id="60" presetID="53" presetClass="entr" presetSubtype="16" fill="hold" nodeType="withEffect">
                                  <p:stCondLst>
                                    <p:cond delay="4600"/>
                                  </p:stCondLst>
                                  <p:childTnLst>
                                    <p:set>
                                      <p:cBhvr>
                                        <p:cTn id="61" dur="1" fill="hold">
                                          <p:stCondLst>
                                            <p:cond delay="0"/>
                                          </p:stCondLst>
                                        </p:cTn>
                                        <p:tgtEl>
                                          <p:spTgt spid="16"/>
                                        </p:tgtEl>
                                        <p:attrNameLst>
                                          <p:attrName>style.visibility</p:attrName>
                                        </p:attrNameLst>
                                      </p:cBhvr>
                                      <p:to>
                                        <p:strVal val="visible"/>
                                      </p:to>
                                    </p:set>
                                    <p:anim calcmode="lin" valueType="num">
                                      <p:cBhvr>
                                        <p:cTn id="62" dur="2200" fill="hold"/>
                                        <p:tgtEl>
                                          <p:spTgt spid="16"/>
                                        </p:tgtEl>
                                        <p:attrNameLst>
                                          <p:attrName>ppt_w</p:attrName>
                                        </p:attrNameLst>
                                      </p:cBhvr>
                                      <p:tavLst>
                                        <p:tav tm="0">
                                          <p:val>
                                            <p:fltVal val="0"/>
                                          </p:val>
                                        </p:tav>
                                        <p:tav tm="100000">
                                          <p:val>
                                            <p:strVal val="#ppt_w"/>
                                          </p:val>
                                        </p:tav>
                                      </p:tavLst>
                                    </p:anim>
                                    <p:anim calcmode="lin" valueType="num">
                                      <p:cBhvr>
                                        <p:cTn id="63" dur="2200" fill="hold"/>
                                        <p:tgtEl>
                                          <p:spTgt spid="16"/>
                                        </p:tgtEl>
                                        <p:attrNameLst>
                                          <p:attrName>ppt_h</p:attrName>
                                        </p:attrNameLst>
                                      </p:cBhvr>
                                      <p:tavLst>
                                        <p:tav tm="0">
                                          <p:val>
                                            <p:fltVal val="0"/>
                                          </p:val>
                                        </p:tav>
                                        <p:tav tm="100000">
                                          <p:val>
                                            <p:strVal val="#ppt_h"/>
                                          </p:val>
                                        </p:tav>
                                      </p:tavLst>
                                    </p:anim>
                                    <p:animEffect transition="in" filter="fade">
                                      <p:cBhvr>
                                        <p:cTn id="64" dur="2200"/>
                                        <p:tgtEl>
                                          <p:spTgt spid="16"/>
                                        </p:tgtEl>
                                      </p:cBhvr>
                                    </p:animEffect>
                                  </p:childTnLst>
                                </p:cTn>
                              </p:par>
                              <p:par>
                                <p:cTn id="65" presetID="53" presetClass="entr" presetSubtype="16" fill="hold" nodeType="withEffect">
                                  <p:stCondLst>
                                    <p:cond delay="7500"/>
                                  </p:stCondLst>
                                  <p:childTnLst>
                                    <p:set>
                                      <p:cBhvr>
                                        <p:cTn id="66" dur="1" fill="hold">
                                          <p:stCondLst>
                                            <p:cond delay="0"/>
                                          </p:stCondLst>
                                        </p:cTn>
                                        <p:tgtEl>
                                          <p:spTgt spid="17"/>
                                        </p:tgtEl>
                                        <p:attrNameLst>
                                          <p:attrName>style.visibility</p:attrName>
                                        </p:attrNameLst>
                                      </p:cBhvr>
                                      <p:to>
                                        <p:strVal val="visible"/>
                                      </p:to>
                                    </p:set>
                                    <p:anim calcmode="lin" valueType="num">
                                      <p:cBhvr>
                                        <p:cTn id="67" dur="2100" fill="hold"/>
                                        <p:tgtEl>
                                          <p:spTgt spid="17"/>
                                        </p:tgtEl>
                                        <p:attrNameLst>
                                          <p:attrName>ppt_w</p:attrName>
                                        </p:attrNameLst>
                                      </p:cBhvr>
                                      <p:tavLst>
                                        <p:tav tm="0">
                                          <p:val>
                                            <p:fltVal val="0"/>
                                          </p:val>
                                        </p:tav>
                                        <p:tav tm="100000">
                                          <p:val>
                                            <p:strVal val="#ppt_w"/>
                                          </p:val>
                                        </p:tav>
                                      </p:tavLst>
                                    </p:anim>
                                    <p:anim calcmode="lin" valueType="num">
                                      <p:cBhvr>
                                        <p:cTn id="68" dur="2100" fill="hold"/>
                                        <p:tgtEl>
                                          <p:spTgt spid="17"/>
                                        </p:tgtEl>
                                        <p:attrNameLst>
                                          <p:attrName>ppt_h</p:attrName>
                                        </p:attrNameLst>
                                      </p:cBhvr>
                                      <p:tavLst>
                                        <p:tav tm="0">
                                          <p:val>
                                            <p:fltVal val="0"/>
                                          </p:val>
                                        </p:tav>
                                        <p:tav tm="100000">
                                          <p:val>
                                            <p:strVal val="#ppt_h"/>
                                          </p:val>
                                        </p:tav>
                                      </p:tavLst>
                                    </p:anim>
                                    <p:animEffect transition="in" filter="fade">
                                      <p:cBhvr>
                                        <p:cTn id="69" dur="2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KSENIJA\Desktop\dir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69"/>
          <a:stretch/>
        </p:blipFill>
        <p:spPr bwMode="auto">
          <a:xfrm>
            <a:off x="0" y="4627741"/>
            <a:ext cx="1234034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idx="1"/>
          </p:nvPr>
        </p:nvPicPr>
        <p:blipFill rotWithShape="1">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168" b="98826" l="5741" r="90000"/>
                    </a14:imgEffect>
                  </a14:imgLayer>
                </a14:imgProps>
              </a:ext>
              <a:ext uri="{28A0092B-C50C-407E-A947-70E740481C1C}">
                <a14:useLocalDpi xmlns:a14="http://schemas.microsoft.com/office/drawing/2010/main" val="0"/>
              </a:ext>
            </a:extLst>
          </a:blip>
          <a:srcRect b="33413"/>
          <a:stretch/>
        </p:blipFill>
        <p:spPr>
          <a:xfrm>
            <a:off x="3419445" y="797293"/>
            <a:ext cx="5199594" cy="3821292"/>
          </a:xfrm>
        </p:spPr>
      </p:pic>
      <p:pic>
        <p:nvPicPr>
          <p:cNvPr id="6146" name="Picture 2" descr="C:\Users\Admin\AppData\Local\Microsoft\Windows\Temporary Internet Files\Content.IE5\TCP2U6LP\Gras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4089899"/>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9977" y="4105013"/>
            <a:ext cx="918306" cy="58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9656" y="408823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1744" y="4131100"/>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2494" y="4206237"/>
            <a:ext cx="663426" cy="42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0540" y="412352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98915" y="412352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4163" y="410923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47250" y="4107168"/>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az 1">
            <a:extLst>
              <a:ext uri="{FF2B5EF4-FFF2-40B4-BE49-F238E27FC236}">
                <a16:creationId xmlns:a16="http://schemas.microsoft.com/office/drawing/2014/main" id="{B4BAB056-3C28-4254-9C31-A2E3BABEB33A}"/>
              </a:ext>
            </a:extLst>
          </p:cNvPr>
          <p:cNvPicPr>
            <a:picLocks noChangeAspect="1"/>
          </p:cNvPicPr>
          <p:nvPr/>
        </p:nvPicPr>
        <p:blipFill>
          <a:blip r:embed="rId9"/>
          <a:stretch>
            <a:fillRect/>
          </a:stretch>
        </p:blipFill>
        <p:spPr>
          <a:xfrm>
            <a:off x="705303" y="4116991"/>
            <a:ext cx="902286" cy="591363"/>
          </a:xfrm>
          <a:prstGeom prst="rect">
            <a:avLst/>
          </a:prstGeom>
        </p:spPr>
      </p:pic>
      <p:pic>
        <p:nvPicPr>
          <p:cNvPr id="3" name="Obraz 2">
            <a:extLst>
              <a:ext uri="{FF2B5EF4-FFF2-40B4-BE49-F238E27FC236}">
                <a16:creationId xmlns:a16="http://schemas.microsoft.com/office/drawing/2014/main" id="{EEE5EE72-7C23-4599-8AE8-E38917AF8C1A}"/>
              </a:ext>
            </a:extLst>
          </p:cNvPr>
          <p:cNvPicPr>
            <a:picLocks noChangeAspect="1"/>
          </p:cNvPicPr>
          <p:nvPr/>
        </p:nvPicPr>
        <p:blipFill>
          <a:blip r:embed="rId9"/>
          <a:stretch>
            <a:fillRect/>
          </a:stretch>
        </p:blipFill>
        <p:spPr>
          <a:xfrm>
            <a:off x="-33872" y="4121749"/>
            <a:ext cx="902286" cy="591363"/>
          </a:xfrm>
          <a:prstGeom prst="rect">
            <a:avLst/>
          </a:prstGeom>
        </p:spPr>
      </p:pic>
      <p:pic>
        <p:nvPicPr>
          <p:cNvPr id="5" name="Obraz 4">
            <a:extLst>
              <a:ext uri="{FF2B5EF4-FFF2-40B4-BE49-F238E27FC236}">
                <a16:creationId xmlns:a16="http://schemas.microsoft.com/office/drawing/2014/main" id="{B6E9A25A-1C7F-4677-B859-2E323C5DCA6D}"/>
              </a:ext>
            </a:extLst>
          </p:cNvPr>
          <p:cNvPicPr>
            <a:picLocks noChangeAspect="1"/>
          </p:cNvPicPr>
          <p:nvPr/>
        </p:nvPicPr>
        <p:blipFill>
          <a:blip r:embed="rId9"/>
          <a:stretch>
            <a:fillRect/>
          </a:stretch>
        </p:blipFill>
        <p:spPr>
          <a:xfrm>
            <a:off x="10612498" y="4105282"/>
            <a:ext cx="902286" cy="591363"/>
          </a:xfrm>
          <a:prstGeom prst="rect">
            <a:avLst/>
          </a:prstGeom>
        </p:spPr>
      </p:pic>
      <p:pic>
        <p:nvPicPr>
          <p:cNvPr id="20" name="Picture 2" descr="C:\Users\Admin\AppData\Local\Microsoft\Windows\Temporary Internet Files\Content.IE5\TCP2U6LP\Grass[1].png">
            <a:extLst>
              <a:ext uri="{FF2B5EF4-FFF2-40B4-BE49-F238E27FC236}">
                <a16:creationId xmlns:a16="http://schemas.microsoft.com/office/drawing/2014/main" id="{9837E8A2-E824-46CD-BEA2-E95B0C7165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3596" y="4098942"/>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E74F14C8-94C4-47BA-9761-2D117C09ECD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832325">
            <a:off x="1130489" y="5375362"/>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3">
            <a:extLst>
              <a:ext uri="{FF2B5EF4-FFF2-40B4-BE49-F238E27FC236}">
                <a16:creationId xmlns:a16="http://schemas.microsoft.com/office/drawing/2014/main" id="{B7F63C20-915A-4FBA-967C-2A0B49E263A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832325">
            <a:off x="2993709" y="5737647"/>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3">
            <a:extLst>
              <a:ext uri="{FF2B5EF4-FFF2-40B4-BE49-F238E27FC236}">
                <a16:creationId xmlns:a16="http://schemas.microsoft.com/office/drawing/2014/main" id="{43408CD1-D580-419C-82D5-FC96C3F3006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832325">
            <a:off x="2566530" y="4864291"/>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raz 5">
            <a:extLst>
              <a:ext uri="{FF2B5EF4-FFF2-40B4-BE49-F238E27FC236}">
                <a16:creationId xmlns:a16="http://schemas.microsoft.com/office/drawing/2014/main" id="{17E8C069-E633-43EF-9A96-3AA8E47EA8E3}"/>
              </a:ext>
            </a:extLst>
          </p:cNvPr>
          <p:cNvPicPr>
            <a:picLocks noChangeAspect="1"/>
          </p:cNvPicPr>
          <p:nvPr/>
        </p:nvPicPr>
        <p:blipFill>
          <a:blip r:embed="rId11"/>
          <a:stretch>
            <a:fillRect/>
          </a:stretch>
        </p:blipFill>
        <p:spPr>
          <a:xfrm>
            <a:off x="3068114" y="4178631"/>
            <a:ext cx="1085921" cy="783104"/>
          </a:xfrm>
          <a:prstGeom prst="rect">
            <a:avLst/>
          </a:prstGeom>
        </p:spPr>
      </p:pic>
      <p:pic>
        <p:nvPicPr>
          <p:cNvPr id="9" name="Obraz 8">
            <a:extLst>
              <a:ext uri="{FF2B5EF4-FFF2-40B4-BE49-F238E27FC236}">
                <a16:creationId xmlns:a16="http://schemas.microsoft.com/office/drawing/2014/main" id="{581E7FDE-8632-4912-AF04-769A8B3CB895}"/>
              </a:ext>
            </a:extLst>
          </p:cNvPr>
          <p:cNvPicPr>
            <a:picLocks noChangeAspect="1"/>
          </p:cNvPicPr>
          <p:nvPr/>
        </p:nvPicPr>
        <p:blipFill>
          <a:blip r:embed="rId12"/>
          <a:stretch>
            <a:fillRect/>
          </a:stretch>
        </p:blipFill>
        <p:spPr>
          <a:xfrm>
            <a:off x="9781132" y="5463963"/>
            <a:ext cx="560257" cy="448906"/>
          </a:xfrm>
          <a:prstGeom prst="rect">
            <a:avLst/>
          </a:prstGeom>
        </p:spPr>
      </p:pic>
      <p:pic>
        <p:nvPicPr>
          <p:cNvPr id="10" name="Obraz 9">
            <a:extLst>
              <a:ext uri="{FF2B5EF4-FFF2-40B4-BE49-F238E27FC236}">
                <a16:creationId xmlns:a16="http://schemas.microsoft.com/office/drawing/2014/main" id="{15025CC6-75B7-4010-9529-308A4C43AE41}"/>
              </a:ext>
            </a:extLst>
          </p:cNvPr>
          <p:cNvPicPr>
            <a:picLocks noChangeAspect="1"/>
          </p:cNvPicPr>
          <p:nvPr/>
        </p:nvPicPr>
        <p:blipFill>
          <a:blip r:embed="rId12"/>
          <a:stretch>
            <a:fillRect/>
          </a:stretch>
        </p:blipFill>
        <p:spPr>
          <a:xfrm>
            <a:off x="11685444" y="5529446"/>
            <a:ext cx="513005" cy="411045"/>
          </a:xfrm>
          <a:prstGeom prst="rect">
            <a:avLst/>
          </a:prstGeom>
        </p:spPr>
      </p:pic>
      <p:pic>
        <p:nvPicPr>
          <p:cNvPr id="28" name="Obraz 27">
            <a:extLst>
              <a:ext uri="{FF2B5EF4-FFF2-40B4-BE49-F238E27FC236}">
                <a16:creationId xmlns:a16="http://schemas.microsoft.com/office/drawing/2014/main" id="{2953D650-89FC-44CB-AE47-8EE016B553EA}"/>
              </a:ext>
            </a:extLst>
          </p:cNvPr>
          <p:cNvPicPr>
            <a:picLocks noChangeAspect="1"/>
          </p:cNvPicPr>
          <p:nvPr/>
        </p:nvPicPr>
        <p:blipFill>
          <a:blip r:embed="rId12"/>
          <a:stretch>
            <a:fillRect/>
          </a:stretch>
        </p:blipFill>
        <p:spPr>
          <a:xfrm>
            <a:off x="2238630" y="5521487"/>
            <a:ext cx="513005" cy="491594"/>
          </a:xfrm>
          <a:prstGeom prst="rect">
            <a:avLst/>
          </a:prstGeom>
        </p:spPr>
      </p:pic>
      <p:pic>
        <p:nvPicPr>
          <p:cNvPr id="30" name="Obraz 29">
            <a:extLst>
              <a:ext uri="{FF2B5EF4-FFF2-40B4-BE49-F238E27FC236}">
                <a16:creationId xmlns:a16="http://schemas.microsoft.com/office/drawing/2014/main" id="{67195568-1F7D-4130-A2A8-C90BEA1BCC9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9056707" y="5875105"/>
            <a:ext cx="1289953" cy="913979"/>
          </a:xfrm>
          <a:prstGeom prst="rect">
            <a:avLst/>
          </a:prstGeom>
        </p:spPr>
      </p:pic>
      <p:pic>
        <p:nvPicPr>
          <p:cNvPr id="31" name="Content Placeholder 3">
            <a:extLst>
              <a:ext uri="{FF2B5EF4-FFF2-40B4-BE49-F238E27FC236}">
                <a16:creationId xmlns:a16="http://schemas.microsoft.com/office/drawing/2014/main" id="{4B064126-D183-4CB4-95D1-867F575A2847}"/>
              </a:ext>
            </a:extLst>
          </p:cNvPr>
          <p:cNvPicPr>
            <a:picLocks noChangeAspect="1"/>
          </p:cNvPicPr>
          <p:nvPr/>
        </p:nvPicPr>
        <p:blipFill rotWithShape="1">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168" b="98826" l="5741" r="90000"/>
                    </a14:imgEffect>
                  </a14:imgLayer>
                </a14:imgProps>
              </a:ext>
              <a:ext uri="{28A0092B-C50C-407E-A947-70E740481C1C}">
                <a14:useLocalDpi xmlns:a14="http://schemas.microsoft.com/office/drawing/2010/main" val="0"/>
              </a:ext>
            </a:extLst>
          </a:blip>
          <a:srcRect l="13649" t="66490" r="18678"/>
          <a:stretch/>
        </p:blipFill>
        <p:spPr>
          <a:xfrm>
            <a:off x="3407732" y="4658010"/>
            <a:ext cx="4945250" cy="2304256"/>
          </a:xfrm>
          <a:prstGeom prst="rect">
            <a:avLst/>
          </a:prstGeom>
        </p:spPr>
      </p:pic>
      <p:pic>
        <p:nvPicPr>
          <p:cNvPr id="21" name="Picture 2" descr="C:\Users\Admin\AppData\Local\Microsoft\Windows\Temporary Internet Files\Content.IE5\TCP2U6LP\Grass[1].png">
            <a:extLst>
              <a:ext uri="{FF2B5EF4-FFF2-40B4-BE49-F238E27FC236}">
                <a16:creationId xmlns:a16="http://schemas.microsoft.com/office/drawing/2014/main" id="{3D151A1F-DCDC-4F51-9E44-1A27891313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6781" y="4102523"/>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29" name="Obraz 28">
            <a:extLst>
              <a:ext uri="{FF2B5EF4-FFF2-40B4-BE49-F238E27FC236}">
                <a16:creationId xmlns:a16="http://schemas.microsoft.com/office/drawing/2014/main" id="{EB313770-F317-4118-BBAD-32138BEBD3C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7158741" y="5134370"/>
            <a:ext cx="1042870" cy="738911"/>
          </a:xfrm>
          <a:prstGeom prst="rect">
            <a:avLst/>
          </a:prstGeom>
        </p:spPr>
      </p:pic>
      <p:pic>
        <p:nvPicPr>
          <p:cNvPr id="615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2272" y="411219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2749" y="410604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60096" y="4241227"/>
            <a:ext cx="720080" cy="46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Obraz 32">
            <a:extLst>
              <a:ext uri="{FF2B5EF4-FFF2-40B4-BE49-F238E27FC236}">
                <a16:creationId xmlns:a16="http://schemas.microsoft.com/office/drawing/2014/main" id="{27387399-9C45-41E4-87D8-2AC38756A56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3869737" y="5513848"/>
            <a:ext cx="1289953" cy="913979"/>
          </a:xfrm>
          <a:prstGeom prst="rect">
            <a:avLst/>
          </a:prstGeom>
        </p:spPr>
      </p:pic>
      <p:pic>
        <p:nvPicPr>
          <p:cNvPr id="34" name="Obraz 33">
            <a:extLst>
              <a:ext uri="{FF2B5EF4-FFF2-40B4-BE49-F238E27FC236}">
                <a16:creationId xmlns:a16="http://schemas.microsoft.com/office/drawing/2014/main" id="{1BB193AE-FB7E-4D41-A18A-A7EA8679930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0" y="4694066"/>
            <a:ext cx="1289953" cy="913979"/>
          </a:xfrm>
          <a:prstGeom prst="rect">
            <a:avLst/>
          </a:prstGeom>
        </p:spPr>
      </p:pic>
      <p:pic>
        <p:nvPicPr>
          <p:cNvPr id="35" name="Picture 13">
            <a:extLst>
              <a:ext uri="{FF2B5EF4-FFF2-40B4-BE49-F238E27FC236}">
                <a16:creationId xmlns:a16="http://schemas.microsoft.com/office/drawing/2014/main" id="{C34B57C9-1AD4-4C9C-88B8-193604697BC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560787">
            <a:off x="11101904" y="6054757"/>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3">
            <a:extLst>
              <a:ext uri="{FF2B5EF4-FFF2-40B4-BE49-F238E27FC236}">
                <a16:creationId xmlns:a16="http://schemas.microsoft.com/office/drawing/2014/main" id="{15872B7D-CD54-4772-B72F-C67DBC359F0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4409351">
            <a:off x="8758965" y="4943404"/>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descr="People around the world could make a tidy sum by sending ...">
            <a:extLst>
              <a:ext uri="{FF2B5EF4-FFF2-40B4-BE49-F238E27FC236}">
                <a16:creationId xmlns:a16="http://schemas.microsoft.com/office/drawing/2014/main" id="{E8674F43-D065-43AC-8EE4-2D29A2EBD98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10655" y="172475"/>
            <a:ext cx="2731291" cy="1995943"/>
          </a:xfrm>
          <a:prstGeom prst="rect">
            <a:avLst/>
          </a:prstGeom>
          <a:noFill/>
          <a:extLst>
            <a:ext uri="{909E8E84-426E-40DD-AFC4-6F175D3DCCD1}">
              <a14:hiddenFill xmlns:a14="http://schemas.microsoft.com/office/drawing/2010/main">
                <a:solidFill>
                  <a:srgbClr val="FFFFFF"/>
                </a:solidFill>
              </a14:hiddenFill>
            </a:ext>
          </a:extLst>
        </p:spPr>
      </p:pic>
      <p:pic>
        <p:nvPicPr>
          <p:cNvPr id="44" name="Obraz 43">
            <a:extLst>
              <a:ext uri="{FF2B5EF4-FFF2-40B4-BE49-F238E27FC236}">
                <a16:creationId xmlns:a16="http://schemas.microsoft.com/office/drawing/2014/main" id="{5B6FAFF1-C6F1-4CA1-8081-DE91D73BE67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9596432" y="760638"/>
            <a:ext cx="842308" cy="596806"/>
          </a:xfrm>
          <a:prstGeom prst="rect">
            <a:avLst/>
          </a:prstGeom>
        </p:spPr>
      </p:pic>
      <p:pic>
        <p:nvPicPr>
          <p:cNvPr id="45" name="Obraz 44">
            <a:extLst>
              <a:ext uri="{FF2B5EF4-FFF2-40B4-BE49-F238E27FC236}">
                <a16:creationId xmlns:a16="http://schemas.microsoft.com/office/drawing/2014/main" id="{DF539DE6-4549-47B1-998F-3A0A8BA1925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10097068" y="757978"/>
            <a:ext cx="842308" cy="596806"/>
          </a:xfrm>
          <a:prstGeom prst="rect">
            <a:avLst/>
          </a:prstGeom>
        </p:spPr>
      </p:pic>
      <p:pic>
        <p:nvPicPr>
          <p:cNvPr id="46" name="Obraz 45">
            <a:extLst>
              <a:ext uri="{FF2B5EF4-FFF2-40B4-BE49-F238E27FC236}">
                <a16:creationId xmlns:a16="http://schemas.microsoft.com/office/drawing/2014/main" id="{3185B783-7B41-4D93-BE35-BEF3399E64D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10611725" y="882769"/>
            <a:ext cx="842308" cy="596806"/>
          </a:xfrm>
          <a:prstGeom prst="rect">
            <a:avLst/>
          </a:prstGeom>
        </p:spPr>
      </p:pic>
      <p:pic>
        <p:nvPicPr>
          <p:cNvPr id="11" name="Obraz 16" descr="A picture containing text, light&#10;&#10;Description automatically generated">
            <a:extLst>
              <a:ext uri="{FF2B5EF4-FFF2-40B4-BE49-F238E27FC236}">
                <a16:creationId xmlns:a16="http://schemas.microsoft.com/office/drawing/2014/main" id="{D8802D7A-7ADD-4409-AA73-90F3523409A6}"/>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9594" b="38930" l="2379" r="16653">
                        <a14:foregroundMark x1="3281" y1="14945" x2="3281" y2="10701"/>
                        <a14:foregroundMark x1="2461" y1="23063" x2="2789" y2="21956"/>
                        <a14:foregroundMark x1="16735" y1="21956" x2="15833" y2="22325"/>
                        <a14:foregroundMark x1="5168" y1="36900" x2="6727" y2="38930"/>
                        <a14:foregroundMark x1="10090" y1="36531" x2="9598" y2="38930"/>
                        <a14:foregroundMark x1="10090" y1="11439" x2="10090" y2="9594"/>
                      </a14:backgroundRemoval>
                    </a14:imgEffect>
                  </a14:imgLayer>
                </a14:imgProps>
              </a:ext>
              <a:ext uri="{28A0092B-C50C-407E-A947-70E740481C1C}">
                <a14:useLocalDpi xmlns:a14="http://schemas.microsoft.com/office/drawing/2010/main" val="0"/>
              </a:ext>
            </a:extLst>
          </a:blip>
          <a:srcRect l="1855" t="9038" r="82729" b="60203"/>
          <a:stretch/>
        </p:blipFill>
        <p:spPr>
          <a:xfrm>
            <a:off x="10661426" y="4653936"/>
            <a:ext cx="1247091" cy="1106362"/>
          </a:xfrm>
          <a:prstGeom prst="rect">
            <a:avLst/>
          </a:prstGeom>
        </p:spPr>
      </p:pic>
      <p:grpSp>
        <p:nvGrpSpPr>
          <p:cNvPr id="8" name="Grupa 7">
            <a:extLst>
              <a:ext uri="{FF2B5EF4-FFF2-40B4-BE49-F238E27FC236}">
                <a16:creationId xmlns:a16="http://schemas.microsoft.com/office/drawing/2014/main" id="{BC0D211C-4CE6-4529-96D4-8DA457B12CF0}"/>
              </a:ext>
            </a:extLst>
          </p:cNvPr>
          <p:cNvGrpSpPr/>
          <p:nvPr/>
        </p:nvGrpSpPr>
        <p:grpSpPr>
          <a:xfrm>
            <a:off x="9551949" y="2197474"/>
            <a:ext cx="2033548" cy="2088829"/>
            <a:chOff x="9689973" y="2197474"/>
            <a:chExt cx="2033548" cy="2088829"/>
          </a:xfrm>
        </p:grpSpPr>
        <p:grpSp>
          <p:nvGrpSpPr>
            <p:cNvPr id="7" name="Grupa 6">
              <a:extLst>
                <a:ext uri="{FF2B5EF4-FFF2-40B4-BE49-F238E27FC236}">
                  <a16:creationId xmlns:a16="http://schemas.microsoft.com/office/drawing/2014/main" id="{5AB2C5FE-BC9B-45A2-9642-1BFA70614FDC}"/>
                </a:ext>
              </a:extLst>
            </p:cNvPr>
            <p:cNvGrpSpPr/>
            <p:nvPr/>
          </p:nvGrpSpPr>
          <p:grpSpPr>
            <a:xfrm>
              <a:off x="9689973" y="2197474"/>
              <a:ext cx="2033548" cy="2088829"/>
              <a:chOff x="9501448" y="2201253"/>
              <a:chExt cx="2033548" cy="2088829"/>
            </a:xfrm>
          </p:grpSpPr>
          <p:pic>
            <p:nvPicPr>
              <p:cNvPr id="1026" name="Picture 2" descr="The Earth Cartoon - Cliparts.co">
                <a:extLst>
                  <a:ext uri="{FF2B5EF4-FFF2-40B4-BE49-F238E27FC236}">
                    <a16:creationId xmlns:a16="http://schemas.microsoft.com/office/drawing/2014/main" id="{8E64C23C-2414-4097-A656-563195E3F54C}"/>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339" b="96488" l="1477" r="95781">
                            <a14:foregroundMark x1="70886" y1="11570" x2="60549" y2="7851"/>
                            <a14:foregroundMark x1="60549" y1="7851" x2="48312" y2="7645"/>
                            <a14:foregroundMark x1="48312" y1="7645" x2="34177" y2="11570"/>
                            <a14:foregroundMark x1="30380" y1="15289" x2="38819" y2="8884"/>
                            <a14:foregroundMark x1="38819" y1="8884" x2="50000" y2="5992"/>
                            <a14:foregroundMark x1="50000" y1="5992" x2="67089" y2="10331"/>
                            <a14:foregroundMark x1="67089" y1="10331" x2="76160" y2="17975"/>
                            <a14:foregroundMark x1="76160" y1="17975" x2="89451" y2="46074"/>
                            <a14:foregroundMark x1="89451" y1="46074" x2="90928" y2="65909"/>
                            <a14:foregroundMark x1="90928" y1="65909" x2="72152" y2="78099"/>
                            <a14:foregroundMark x1="72152" y1="78099" x2="56118" y2="71488"/>
                            <a14:foregroundMark x1="56118" y1="71488" x2="48523" y2="57645"/>
                            <a14:foregroundMark x1="48523" y1="57645" x2="53376" y2="43388"/>
                            <a14:foregroundMark x1="53376" y1="43388" x2="64768" y2="52479"/>
                            <a14:foregroundMark x1="64768" y1="52479" x2="61392" y2="65083"/>
                            <a14:foregroundMark x1="61392" y1="65083" x2="44515" y2="59711"/>
                            <a14:foregroundMark x1="44515" y1="59711" x2="59705" y2="47314"/>
                            <a14:foregroundMark x1="59705" y1="47314" x2="61181" y2="59711"/>
                            <a14:foregroundMark x1="61181" y1="59711" x2="44093" y2="56405"/>
                            <a14:foregroundMark x1="44093" y1="56405" x2="48101" y2="42975"/>
                            <a14:foregroundMark x1="48101" y1="42975" x2="47468" y2="54545"/>
                            <a14:foregroundMark x1="47468" y1="54545" x2="20886" y2="63017"/>
                            <a14:foregroundMark x1="20886" y1="63017" x2="9916" y2="60537"/>
                            <a14:foregroundMark x1="9916" y1="60537" x2="9283" y2="41942"/>
                            <a14:foregroundMark x1="39241" y1="7438" x2="50211" y2="4339"/>
                            <a14:foregroundMark x1="50211" y1="4339" x2="24895" y2="20455"/>
                            <a14:foregroundMark x1="24895" y1="20455" x2="59916" y2="13636"/>
                            <a14:foregroundMark x1="59916" y1="13636" x2="44304" y2="23967"/>
                            <a14:foregroundMark x1="44304" y1="23967" x2="58650" y2="23967"/>
                            <a14:foregroundMark x1="58650" y1="23967" x2="37764" y2="31198"/>
                            <a14:foregroundMark x1="37764" y1="31198" x2="76371" y2="23967"/>
                            <a14:foregroundMark x1="76371" y1="23967" x2="48945" y2="30165"/>
                            <a14:foregroundMark x1="48945" y1="30165" x2="72363" y2="36570"/>
                            <a14:foregroundMark x1="72363" y1="36570" x2="42616" y2="45455"/>
                            <a14:foregroundMark x1="42616" y1="45455" x2="61392" y2="43802"/>
                            <a14:foregroundMark x1="61392" y1="43802" x2="80380" y2="44008"/>
                            <a14:foregroundMark x1="80380" y1="44008" x2="45148" y2="52479"/>
                            <a14:foregroundMark x1="45148" y1="52479" x2="67089" y2="59917"/>
                            <a14:foregroundMark x1="67089" y1="59917" x2="43671" y2="63843"/>
                            <a14:foregroundMark x1="43671" y1="63843" x2="84177" y2="60331"/>
                            <a14:foregroundMark x1="84177" y1="60331" x2="55274" y2="59917"/>
                            <a14:foregroundMark x1="55274" y1="59917" x2="62869" y2="67769"/>
                            <a14:foregroundMark x1="62869" y1="67769" x2="48734" y2="73967"/>
                            <a14:foregroundMark x1="48734" y1="73967" x2="79325" y2="77686"/>
                            <a14:foregroundMark x1="79325" y1="77686" x2="59283" y2="74174"/>
                            <a14:foregroundMark x1="59283" y1="74174" x2="51266" y2="82025"/>
                            <a14:foregroundMark x1="51266" y1="82025" x2="62658" y2="88843"/>
                            <a14:foregroundMark x1="62658" y1="88843" x2="38186" y2="86157"/>
                            <a14:foregroundMark x1="38186" y1="86157" x2="18354" y2="75207"/>
                            <a14:foregroundMark x1="18354" y1="75207" x2="11603" y2="65702"/>
                            <a14:foregroundMark x1="11603" y1="65702" x2="6751" y2="52066"/>
                            <a14:foregroundMark x1="6751" y1="52066" x2="9072" y2="35537"/>
                            <a14:foregroundMark x1="9283" y1="32851" x2="2743" y2="41322"/>
                            <a14:foregroundMark x1="2743" y1="41322" x2="1688" y2="52686"/>
                            <a14:foregroundMark x1="1688" y1="52686" x2="4430" y2="62810"/>
                            <a14:foregroundMark x1="4430" y1="62810" x2="30802" y2="93802"/>
                            <a14:foregroundMark x1="30802" y1="93802" x2="53797" y2="97314"/>
                            <a14:foregroundMark x1="53797" y1="97314" x2="65190" y2="96074"/>
                            <a14:foregroundMark x1="65190" y1="96074" x2="75738" y2="91529"/>
                            <a14:foregroundMark x1="75738" y1="91529" x2="92194" y2="72521"/>
                            <a14:foregroundMark x1="92194" y1="72521" x2="95781" y2="35950"/>
                            <a14:foregroundMark x1="95781" y1="35950" x2="95359" y2="37397"/>
                            <a14:foregroundMark x1="71730" y1="84504" x2="52532" y2="84504"/>
                            <a14:foregroundMark x1="52532" y1="84504" x2="78270" y2="76446"/>
                            <a14:foregroundMark x1="78270" y1="76446" x2="60759" y2="95455"/>
                            <a14:foregroundMark x1="60759" y1="95455" x2="46624" y2="97314"/>
                            <a14:foregroundMark x1="46624" y1="97314" x2="35654" y2="92769"/>
                            <a14:foregroundMark x1="35654" y1="92769" x2="45359" y2="88636"/>
                            <a14:foregroundMark x1="45359" y1="88636" x2="54430" y2="90496"/>
                            <a14:foregroundMark x1="61392" y1="5165" x2="35991" y2="4369"/>
                            <a14:foregroundMark x1="30802" y1="28306" x2="19831" y2="29959"/>
                            <a14:foregroundMark x1="19831" y1="29959" x2="28481" y2="23140"/>
                            <a14:foregroundMark x1="28481" y1="23140" x2="27004" y2="40083"/>
                            <a14:foregroundMark x1="27004" y1="40083" x2="17300" y2="46901"/>
                            <a14:foregroundMark x1="17300" y1="46901" x2="31013" y2="40702"/>
                            <a14:foregroundMark x1="31013" y1="40702" x2="15823" y2="50413"/>
                            <a14:foregroundMark x1="15823" y1="50413" x2="5063" y2="46901"/>
                            <a14:foregroundMark x1="5063" y1="46901" x2="1477" y2="56612"/>
                            <a14:foregroundMark x1="1477" y1="56612" x2="5063" y2="61777"/>
                            <a14:foregroundMark x1="32278" y1="95041" x2="43038" y2="96488"/>
                            <a14:foregroundMark x1="43038" y1="96488" x2="70464" y2="92355"/>
                            <a14:backgroundMark x1="34599" y1="4339" x2="34599" y2="4339"/>
                            <a14:backgroundMark x1="35443" y1="4132" x2="35443" y2="4132"/>
                            <a14:backgroundMark x1="35021" y1="3719" x2="35021" y2="3719"/>
                            <a14:backgroundMark x1="35443" y1="3719" x2="33755" y2="4339"/>
                          </a14:backgroundRemoval>
                        </a14:imgEffect>
                      </a14:imgLayer>
                    </a14:imgProps>
                  </a:ext>
                  <a:ext uri="{28A0092B-C50C-407E-A947-70E740481C1C}">
                    <a14:useLocalDpi xmlns:a14="http://schemas.microsoft.com/office/drawing/2010/main" val="0"/>
                  </a:ext>
                </a:extLst>
              </a:blip>
              <a:srcRect/>
              <a:stretch>
                <a:fillRect/>
              </a:stretch>
            </p:blipFill>
            <p:spPr bwMode="auto">
              <a:xfrm>
                <a:off x="9501448" y="2213632"/>
                <a:ext cx="2033548"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lipart: Person Icon | thekua">
                <a:extLst>
                  <a:ext uri="{FF2B5EF4-FFF2-40B4-BE49-F238E27FC236}">
                    <a16:creationId xmlns:a16="http://schemas.microsoft.com/office/drawing/2014/main" id="{CC75551D-AC82-4BBE-8E0F-ED3398A75313}"/>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9908197" y="3428999"/>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Free Clipart: Person Icon | thekua">
                <a:extLst>
                  <a:ext uri="{FF2B5EF4-FFF2-40B4-BE49-F238E27FC236}">
                    <a16:creationId xmlns:a16="http://schemas.microsoft.com/office/drawing/2014/main" id="{93813F94-2F0B-4AE5-93FA-F19DDE0025BF}"/>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9863956" y="2850922"/>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Free Clipart: Person Icon | thekua">
                <a:extLst>
                  <a:ext uri="{FF2B5EF4-FFF2-40B4-BE49-F238E27FC236}">
                    <a16:creationId xmlns:a16="http://schemas.microsoft.com/office/drawing/2014/main" id="{108F956B-0C0A-4B95-8DA5-FA205885CE6D}"/>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11091717" y="2360573"/>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Free Clipart: Person Icon | thekua">
                <a:extLst>
                  <a:ext uri="{FF2B5EF4-FFF2-40B4-BE49-F238E27FC236}">
                    <a16:creationId xmlns:a16="http://schemas.microsoft.com/office/drawing/2014/main" id="{44D0BC6F-EB1A-4A4A-9288-7565F67635FB}"/>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11047623" y="2898415"/>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Free Clipart: Person Icon | thekua">
                <a:extLst>
                  <a:ext uri="{FF2B5EF4-FFF2-40B4-BE49-F238E27FC236}">
                    <a16:creationId xmlns:a16="http://schemas.microsoft.com/office/drawing/2014/main" id="{1B516945-34BB-4D1E-BB63-58478BC5F02B}"/>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11325597" y="3160261"/>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Free Clipart: Person Icon | thekua">
                <a:extLst>
                  <a:ext uri="{FF2B5EF4-FFF2-40B4-BE49-F238E27FC236}">
                    <a16:creationId xmlns:a16="http://schemas.microsoft.com/office/drawing/2014/main" id="{B60AC47A-9BEE-4B53-8EF6-689C6ADFD079}"/>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9913940" y="2201253"/>
                <a:ext cx="155998" cy="409247"/>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 descr="Free Clipart: Person Icon | thekua">
              <a:extLst>
                <a:ext uri="{FF2B5EF4-FFF2-40B4-BE49-F238E27FC236}">
                  <a16:creationId xmlns:a16="http://schemas.microsoft.com/office/drawing/2014/main" id="{758ECA62-B9D5-44D4-92BE-41900A0B587D}"/>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10318556" y="3152321"/>
              <a:ext cx="155998" cy="409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519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childTnLst>
                                </p:cTn>
                              </p:par>
                              <p:par>
                                <p:cTn id="62" presetID="10" presetClass="entr" presetSubtype="0" fill="hold" nodeType="withEffect">
                                  <p:stCondLst>
                                    <p:cond delay="90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nodeType="withEffect">
                                  <p:stCondLst>
                                    <p:cond delay="170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par>
                                <p:cTn id="68" presetID="10" presetClass="entr" presetSubtype="0" fill="hold" nodeType="withEffect">
                                  <p:stCondLst>
                                    <p:cond delay="140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par>
                                <p:cTn id="71" presetID="10" presetClass="entr" presetSubtype="0" fill="hold" nodeType="withEffect">
                                  <p:stCondLst>
                                    <p:cond delay="200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8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31"/>
                                        </p:tgtEl>
                                      </p:cBhvr>
                                    </p:animEffect>
                                    <p:animScale>
                                      <p:cBhvr>
                                        <p:cTn id="78"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ree Vector | Highly polluting factory plant">
            <a:extLst>
              <a:ext uri="{FF2B5EF4-FFF2-40B4-BE49-F238E27FC236}">
                <a16:creationId xmlns:a16="http://schemas.microsoft.com/office/drawing/2014/main" id="{5C5631F6-6DF4-445C-8D12-67DA6B08823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16" b="97125" l="1278" r="97125">
                        <a14:foregroundMark x1="9105" y1="11661" x2="29233" y2="7348"/>
                        <a14:foregroundMark x1="29233" y1="7348" x2="47764" y2="9904"/>
                        <a14:foregroundMark x1="47764" y1="9904" x2="63738" y2="16933"/>
                        <a14:foregroundMark x1="63738" y1="16933" x2="45847" y2="22843"/>
                        <a14:foregroundMark x1="45847" y1="22843" x2="34984" y2="17093"/>
                        <a14:foregroundMark x1="45367" y1="44409" x2="50160" y2="30192"/>
                        <a14:foregroundMark x1="50160" y1="30192" x2="75719" y2="9425"/>
                        <a14:foregroundMark x1="75719" y1="9425" x2="89457" y2="18850"/>
                        <a14:foregroundMark x1="89457" y1="18850" x2="76038" y2="35304"/>
                        <a14:foregroundMark x1="76038" y1="35304" x2="61502" y2="33866"/>
                        <a14:foregroundMark x1="61502" y1="33866" x2="49361" y2="21406"/>
                        <a14:foregroundMark x1="49361" y1="21406" x2="10224" y2="10863"/>
                        <a14:foregroundMark x1="10224" y1="10863" x2="25559" y2="5751"/>
                        <a14:foregroundMark x1="25559" y1="5751" x2="26198" y2="20767"/>
                        <a14:foregroundMark x1="26198" y1="20767" x2="17252" y2="32588"/>
                        <a14:foregroundMark x1="17252" y1="32588" x2="25879" y2="48083"/>
                        <a14:foregroundMark x1="25879" y1="48083" x2="33067" y2="49840"/>
                        <a14:foregroundMark x1="41374" y1="57668" x2="53195" y2="23802"/>
                        <a14:foregroundMark x1="53195" y1="23802" x2="68371" y2="32588"/>
                        <a14:foregroundMark x1="68371" y1="32588" x2="73163" y2="50000"/>
                        <a14:foregroundMark x1="73163" y1="50000" x2="58307" y2="45527"/>
                        <a14:foregroundMark x1="58307" y1="45527" x2="51118" y2="48403"/>
                        <a14:foregroundMark x1="72684" y1="55751" x2="74121" y2="87380"/>
                        <a14:foregroundMark x1="74121" y1="87380" x2="56709" y2="92492"/>
                        <a14:foregroundMark x1="56709" y1="92492" x2="22684" y2="90415"/>
                        <a14:foregroundMark x1="22684" y1="90415" x2="38978" y2="94249"/>
                        <a14:foregroundMark x1="38978" y1="94249" x2="53994" y2="91853"/>
                        <a14:foregroundMark x1="53994" y1="91853" x2="69010" y2="91853"/>
                        <a14:foregroundMark x1="69010" y1="91853" x2="84345" y2="89457"/>
                        <a14:foregroundMark x1="84345" y1="89457" x2="86901" y2="97284"/>
                        <a14:foregroundMark x1="84824" y1="86901" x2="88179" y2="23163"/>
                        <a14:foregroundMark x1="88179" y1="23163" x2="76038" y2="11661"/>
                        <a14:foregroundMark x1="76038" y1="11661" x2="35942" y2="6869"/>
                        <a14:foregroundMark x1="88818" y1="24441" x2="94728" y2="8786"/>
                        <a14:foregroundMark x1="94728" y1="8786" x2="74920" y2="2875"/>
                        <a14:foregroundMark x1="74920" y1="2875" x2="34984" y2="3355"/>
                        <a14:foregroundMark x1="91693" y1="26358" x2="97444" y2="9105"/>
                        <a14:foregroundMark x1="97444" y1="9105" x2="87859" y2="26358"/>
                        <a14:foregroundMark x1="92173" y1="8307" x2="95208" y2="8786"/>
                        <a14:foregroundMark x1="34505" y1="4792" x2="18850" y2="4313"/>
                        <a14:foregroundMark x1="18850" y1="4313" x2="11502" y2="20128"/>
                        <a14:foregroundMark x1="11502" y1="20128" x2="25719" y2="27476"/>
                        <a14:foregroundMark x1="25719" y1="27476" x2="27636" y2="20447"/>
                        <a14:foregroundMark x1="26677" y1="20447" x2="27636" y2="37061"/>
                        <a14:foregroundMark x1="16454" y1="9265" x2="10543" y2="2875"/>
                        <a14:foregroundMark x1="89297" y1="4792" x2="85942" y2="3355"/>
                        <a14:foregroundMark x1="9105" y1="8307" x2="6709" y2="7348"/>
                        <a14:foregroundMark x1="11022" y1="17093" x2="5272" y2="5272"/>
                        <a14:foregroundMark x1="1278" y1="7827" x2="6709" y2="5272"/>
                        <a14:foregroundMark x1="7188" y1="4792" x2="4792" y2="5272"/>
                        <a14:foregroundMark x1="6230" y1="8307" x2="5272" y2="5751"/>
                        <a14:foregroundMark x1="2236" y1="9744" x2="10383" y2="22204"/>
                        <a14:foregroundMark x1="10383" y1="22204" x2="13099" y2="36901"/>
                        <a14:foregroundMark x1="13099" y1="36901" x2="18850" y2="22045"/>
                        <a14:foregroundMark x1="18850" y1="22045" x2="18850" y2="21406"/>
                        <a14:foregroundMark x1="74601" y1="88978" x2="82907" y2="86901"/>
                        <a14:foregroundMark x1="85942" y1="85942" x2="88818" y2="95208"/>
                      </a14:backgroundRemoval>
                    </a14:imgEffect>
                  </a14:imgLayer>
                </a14:imgProps>
              </a:ext>
              <a:ext uri="{28A0092B-C50C-407E-A947-70E740481C1C}">
                <a14:useLocalDpi xmlns:a14="http://schemas.microsoft.com/office/drawing/2010/main" val="0"/>
              </a:ext>
            </a:extLst>
          </a:blip>
          <a:srcRect/>
          <a:stretch>
            <a:fillRect/>
          </a:stretch>
        </p:blipFill>
        <p:spPr bwMode="auto">
          <a:xfrm>
            <a:off x="8075106" y="1"/>
            <a:ext cx="4116891" cy="421152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28 Collection Of Car Pollution Clipart Png - Causes Of Air ...">
            <a:extLst>
              <a:ext uri="{FF2B5EF4-FFF2-40B4-BE49-F238E27FC236}">
                <a16:creationId xmlns:a16="http://schemas.microsoft.com/office/drawing/2014/main" id="{DD86E53A-53CC-46FF-80EE-9F1CC87FA8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20" b="96255" l="5000" r="95000">
                        <a14:foregroundMark x1="29333" y1="18352" x2="18333" y2="33708"/>
                        <a14:foregroundMark x1="18333" y1="33708" x2="29333" y2="19476"/>
                        <a14:foregroundMark x1="29333" y1="19476" x2="15333" y2="30712"/>
                        <a14:foregroundMark x1="15333" y1="30712" x2="9000" y2="49438"/>
                        <a14:foregroundMark x1="9000" y1="49438" x2="8000" y2="44944"/>
                        <a14:foregroundMark x1="31000" y1="10112" x2="37000" y2="8989"/>
                        <a14:foregroundMark x1="30333" y1="4494" x2="25333" y2="7116"/>
                        <a14:foregroundMark x1="5667" y1="46067" x2="5000" y2="46816"/>
                        <a14:foregroundMark x1="45667" y1="81273" x2="65333" y2="77154"/>
                        <a14:foregroundMark x1="65333" y1="77154" x2="49667" y2="85393"/>
                        <a14:foregroundMark x1="49667" y1="85393" x2="66333" y2="73034"/>
                        <a14:foregroundMark x1="66333" y1="73034" x2="69667" y2="73783"/>
                        <a14:foregroundMark x1="47667" y1="89513" x2="45667" y2="96629"/>
                        <a14:foregroundMark x1="95000" y1="86517" x2="92667" y2="82772"/>
                        <a14:foregroundMark x1="69667" y1="72659" x2="51667" y2="70037"/>
                        <a14:foregroundMark x1="51667" y1="70037" x2="40333" y2="74906"/>
                        <a14:foregroundMark x1="88667" y1="87640" x2="88667" y2="928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3049" y="2124843"/>
            <a:ext cx="2262940" cy="201401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o2 bubbles stock illustration. Illustration of ...">
            <a:extLst>
              <a:ext uri="{FF2B5EF4-FFF2-40B4-BE49-F238E27FC236}">
                <a16:creationId xmlns:a16="http://schemas.microsoft.com/office/drawing/2014/main" id="{DCDF4CC1-0712-450E-86D8-75993ED6D5E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7325138" y="1888955"/>
            <a:ext cx="1499937" cy="1499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o2 bubbles stock illustration. Illustration of ...">
            <a:extLst>
              <a:ext uri="{FF2B5EF4-FFF2-40B4-BE49-F238E27FC236}">
                <a16:creationId xmlns:a16="http://schemas.microsoft.com/office/drawing/2014/main" id="{12F87390-A489-4708-94B9-BCD4FF719AA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9804552" y="1405273"/>
            <a:ext cx="699514" cy="6995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o2 bubbles stock illustration. Illustration of ...">
            <a:extLst>
              <a:ext uri="{FF2B5EF4-FFF2-40B4-BE49-F238E27FC236}">
                <a16:creationId xmlns:a16="http://schemas.microsoft.com/office/drawing/2014/main" id="{B8E9A007-5F44-4C1C-8855-6974D2610B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7190445" y="909860"/>
            <a:ext cx="936197" cy="111791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Co2 bubbles stock illustration. Illustration of ...">
            <a:extLst>
              <a:ext uri="{FF2B5EF4-FFF2-40B4-BE49-F238E27FC236}">
                <a16:creationId xmlns:a16="http://schemas.microsoft.com/office/drawing/2014/main" id="{C0589F48-7453-421A-97DC-43E7366294E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7264887" y="-20126"/>
            <a:ext cx="700517" cy="8364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5.4 Weathering and the Formation of Soil | Physical Geology">
            <a:extLst>
              <a:ext uri="{FF2B5EF4-FFF2-40B4-BE49-F238E27FC236}">
                <a16:creationId xmlns:a16="http://schemas.microsoft.com/office/drawing/2014/main" id="{A4424518-CBA5-4017-B166-498BB4B5C93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67" t="37026" r="-788" b="25166"/>
          <a:stretch/>
        </p:blipFill>
        <p:spPr bwMode="auto">
          <a:xfrm>
            <a:off x="6122608" y="4137548"/>
            <a:ext cx="6096803" cy="2769886"/>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upa 34">
            <a:extLst>
              <a:ext uri="{FF2B5EF4-FFF2-40B4-BE49-F238E27FC236}">
                <a16:creationId xmlns:a16="http://schemas.microsoft.com/office/drawing/2014/main" id="{380766CC-8F6E-4B6A-B9E3-E6172CE29C61}"/>
              </a:ext>
            </a:extLst>
          </p:cNvPr>
          <p:cNvGrpSpPr/>
          <p:nvPr/>
        </p:nvGrpSpPr>
        <p:grpSpPr>
          <a:xfrm>
            <a:off x="425372" y="334401"/>
            <a:ext cx="3839185" cy="4077247"/>
            <a:chOff x="8226889" y="213627"/>
            <a:chExt cx="3839185" cy="4077247"/>
          </a:xfrm>
        </p:grpSpPr>
        <p:pic>
          <p:nvPicPr>
            <p:cNvPr id="36" name="Picture 2" descr="Red arrow graph directed upwards Royalty Free Vector Image">
              <a:extLst>
                <a:ext uri="{FF2B5EF4-FFF2-40B4-BE49-F238E27FC236}">
                  <a16:creationId xmlns:a16="http://schemas.microsoft.com/office/drawing/2014/main" id="{C37B19B8-8041-481A-ABB2-5BA92D56864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74" b="89907" l="1055" r="99156">
                          <a14:foregroundMark x1="92616" y1="8598" x2="89451" y2="18879"/>
                          <a14:foregroundMark x1="89451" y1="18879" x2="93882" y2="8224"/>
                          <a14:foregroundMark x1="93882" y1="8224" x2="95570" y2="13084"/>
                          <a14:foregroundMark x1="98312" y1="4112" x2="98312" y2="7103"/>
                          <a14:foregroundMark x1="11181" y1="72710" x2="5907" y2="81121"/>
                          <a14:foregroundMark x1="5907" y1="81121" x2="9916" y2="71589"/>
                          <a14:foregroundMark x1="2321" y1="83551" x2="1055" y2="82430"/>
                          <a14:foregroundMark x1="99156" y1="374" x2="99156" y2="374"/>
                        </a14:backgroundRemoval>
                      </a14:imgEffect>
                    </a14:imgLayer>
                  </a14:imgProps>
                </a:ext>
                <a:ext uri="{28A0092B-C50C-407E-A947-70E740481C1C}">
                  <a14:useLocalDpi xmlns:a14="http://schemas.microsoft.com/office/drawing/2010/main" val="0"/>
                </a:ext>
              </a:extLst>
            </a:blip>
            <a:srcRect/>
            <a:stretch>
              <a:fillRect/>
            </a:stretch>
          </p:blipFill>
          <p:spPr bwMode="auto">
            <a:xfrm>
              <a:off x="8451158" y="420060"/>
              <a:ext cx="3614915" cy="28328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lipart Stock Transparent Graph Cartoon - Graph Icon ...">
              <a:extLst>
                <a:ext uri="{FF2B5EF4-FFF2-40B4-BE49-F238E27FC236}">
                  <a16:creationId xmlns:a16="http://schemas.microsoft.com/office/drawing/2014/main" id="{B8E2C926-8232-4B16-A127-0000FD089E4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6047" b="96163" l="1951" r="96707">
                          <a14:foregroundMark x1="5854" y1="11047" x2="6098" y2="65698"/>
                          <a14:foregroundMark x1="6098" y1="65698" x2="4390" y2="73023"/>
                          <a14:foregroundMark x1="4390" y1="73023" x2="7317" y2="92442"/>
                          <a14:foregroundMark x1="5610" y1="12674" x2="5610" y2="10581"/>
                          <a14:foregroundMark x1="7561" y1="12907" x2="8780" y2="14767"/>
                          <a14:foregroundMark x1="4390" y1="27326" x2="3415" y2="28721"/>
                          <a14:foregroundMark x1="4390" y1="45116" x2="6829" y2="44651"/>
                          <a14:foregroundMark x1="6341" y1="8605" x2="6341" y2="6047"/>
                          <a14:foregroundMark x1="4878" y1="28721" x2="6098" y2="28721"/>
                          <a14:foregroundMark x1="5854" y1="44651" x2="6585" y2="44419"/>
                          <a14:foregroundMark x1="5366" y1="28721" x2="6829" y2="29419"/>
                          <a14:foregroundMark x1="4146" y1="61279" x2="3902" y2="60349"/>
                          <a14:foregroundMark x1="7561" y1="93140" x2="15122" y2="92674"/>
                          <a14:foregroundMark x1="15122" y1="92674" x2="30854" y2="93488"/>
                          <a14:foregroundMark x1="30854" y1="93488" x2="63293" y2="92442"/>
                          <a14:foregroundMark x1="63293" y1="92442" x2="90000" y2="93372"/>
                          <a14:foregroundMark x1="27195" y1="93837" x2="27195" y2="94767"/>
                          <a14:foregroundMark x1="4146" y1="76512" x2="5122" y2="77442"/>
                          <a14:foregroundMark x1="43415" y1="94302" x2="43902" y2="95000"/>
                          <a14:foregroundMark x1="60122" y1="94070" x2="60122" y2="95000"/>
                          <a14:foregroundMark x1="77683" y1="94070" x2="76707" y2="95233"/>
                          <a14:foregroundMark x1="26463" y1="96163" x2="26463" y2="96163"/>
                          <a14:foregroundMark x1="90000" y1="94070" x2="91951" y2="94302"/>
                          <a14:foregroundMark x1="90000" y1="91744" x2="90488" y2="90814"/>
                          <a14:foregroundMark x1="2439" y1="44884" x2="4146" y2="44884"/>
                          <a14:foregroundMark x1="95366" y1="93140" x2="96829" y2="93372"/>
                          <a14:foregroundMark x1="1951" y1="13605" x2="1951" y2="13605"/>
                          <a14:foregroundMark x1="2439" y1="13837" x2="2439" y2="13837"/>
                          <a14:backgroundMark x1="75244" y1="27326" x2="61951" y2="33605"/>
                          <a14:backgroundMark x1="61951" y1="33605" x2="57073" y2="40930"/>
                          <a14:backgroundMark x1="76220" y1="62907" x2="66707" y2="62791"/>
                          <a14:backgroundMark x1="66707" y1="62791" x2="57317" y2="65930"/>
                        </a14:backgroundRemoval>
                      </a14:imgEffect>
                    </a14:imgLayer>
                  </a14:imgProps>
                </a:ext>
                <a:ext uri="{28A0092B-C50C-407E-A947-70E740481C1C}">
                  <a14:useLocalDpi xmlns:a14="http://schemas.microsoft.com/office/drawing/2010/main" val="0"/>
                </a:ext>
              </a:extLst>
            </a:blip>
            <a:srcRect/>
            <a:stretch>
              <a:fillRect/>
            </a:stretch>
          </p:blipFill>
          <p:spPr bwMode="auto">
            <a:xfrm>
              <a:off x="8226889" y="213627"/>
              <a:ext cx="3839185" cy="40265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ed arrow graph directed upwards Royalty Free Vector Image">
              <a:extLst>
                <a:ext uri="{FF2B5EF4-FFF2-40B4-BE49-F238E27FC236}">
                  <a16:creationId xmlns:a16="http://schemas.microsoft.com/office/drawing/2014/main" id="{C47B03CC-FDD3-4098-BF36-B8D9E826555C}"/>
                </a:ext>
              </a:extLst>
            </p:cNvPr>
            <p:cNvPicPr>
              <a:picLocks noChangeAspect="1" noChangeArrowheads="1"/>
            </p:cNvPicPr>
            <p:nvPr/>
          </p:nvPicPr>
          <p:blipFill>
            <a:blip r:embed="rId14">
              <a:duotone>
                <a:prstClr val="black"/>
                <a:srgbClr val="FFFF00">
                  <a:tint val="45000"/>
                  <a:satMod val="400000"/>
                </a:srgbClr>
              </a:duotone>
              <a:extLst>
                <a:ext uri="{BEBA8EAE-BF5A-486C-A8C5-ECC9F3942E4B}">
                  <a14:imgProps xmlns:a14="http://schemas.microsoft.com/office/drawing/2010/main">
                    <a14:imgLayer r:embed="rId11">
                      <a14:imgEffect>
                        <a14:backgroundRemoval t="374" b="89907" l="1055" r="99156">
                          <a14:foregroundMark x1="92616" y1="8598" x2="89451" y2="18879"/>
                          <a14:foregroundMark x1="89451" y1="18879" x2="93882" y2="8224"/>
                          <a14:foregroundMark x1="93882" y1="8224" x2="95570" y2="13084"/>
                          <a14:foregroundMark x1="98312" y1="4112" x2="98312" y2="7103"/>
                          <a14:foregroundMark x1="11181" y1="72710" x2="5907" y2="81121"/>
                          <a14:foregroundMark x1="5907" y1="81121" x2="9916" y2="71589"/>
                          <a14:foregroundMark x1="2321" y1="83551" x2="1055" y2="82430"/>
                          <a14:foregroundMark x1="99156" y1="374" x2="99156" y2="374"/>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451159" y="1457978"/>
              <a:ext cx="3614915" cy="283289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Co2 bubbles stock illustration. Illustration of ...">
              <a:extLst>
                <a:ext uri="{FF2B5EF4-FFF2-40B4-BE49-F238E27FC236}">
                  <a16:creationId xmlns:a16="http://schemas.microsoft.com/office/drawing/2014/main" id="{CF308BCE-FD6E-4F52-B282-4EB4EA14DEB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10737651" y="274164"/>
              <a:ext cx="788059" cy="9410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Thermometer clip art, Thermometer clip art Transparent ...">
              <a:extLst>
                <a:ext uri="{FF2B5EF4-FFF2-40B4-BE49-F238E27FC236}">
                  <a16:creationId xmlns:a16="http://schemas.microsoft.com/office/drawing/2014/main" id="{490900DA-74B7-4939-BD26-784285838B4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758008" y="2086688"/>
              <a:ext cx="287899" cy="8187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upa 1">
            <a:extLst>
              <a:ext uri="{FF2B5EF4-FFF2-40B4-BE49-F238E27FC236}">
                <a16:creationId xmlns:a16="http://schemas.microsoft.com/office/drawing/2014/main" id="{487F9449-A962-4334-8D49-9DF0854CD94C}"/>
              </a:ext>
            </a:extLst>
          </p:cNvPr>
          <p:cNvGrpSpPr/>
          <p:nvPr/>
        </p:nvGrpSpPr>
        <p:grpSpPr>
          <a:xfrm>
            <a:off x="8075106" y="4428402"/>
            <a:ext cx="3291521" cy="2035246"/>
            <a:chOff x="8075106" y="4428402"/>
            <a:chExt cx="3291521" cy="2035246"/>
          </a:xfrm>
        </p:grpSpPr>
        <p:pic>
          <p:nvPicPr>
            <p:cNvPr id="47" name="Picture 6" descr="Co2 bubbles stock illustration. Illustration of ...">
              <a:extLst>
                <a:ext uri="{FF2B5EF4-FFF2-40B4-BE49-F238E27FC236}">
                  <a16:creationId xmlns:a16="http://schemas.microsoft.com/office/drawing/2014/main" id="{0DDFB7DA-046B-43F1-B653-121498F918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8075106" y="4428402"/>
              <a:ext cx="1499937" cy="149993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Co2 bubbles stock illustration. Illustration of ...">
              <a:extLst>
                <a:ext uri="{FF2B5EF4-FFF2-40B4-BE49-F238E27FC236}">
                  <a16:creationId xmlns:a16="http://schemas.microsoft.com/office/drawing/2014/main" id="{85E9D82D-5EB3-42F2-AC68-FD389C486D5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9866690" y="4963711"/>
              <a:ext cx="1499937" cy="1499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upa 2">
            <a:extLst>
              <a:ext uri="{FF2B5EF4-FFF2-40B4-BE49-F238E27FC236}">
                <a16:creationId xmlns:a16="http://schemas.microsoft.com/office/drawing/2014/main" id="{6206F5C1-B681-4BBE-9030-FD9F698A8038}"/>
              </a:ext>
            </a:extLst>
          </p:cNvPr>
          <p:cNvGrpSpPr/>
          <p:nvPr/>
        </p:nvGrpSpPr>
        <p:grpSpPr>
          <a:xfrm>
            <a:off x="196175" y="4440200"/>
            <a:ext cx="5679318" cy="2473821"/>
            <a:chOff x="196175" y="4440200"/>
            <a:chExt cx="5679318" cy="2473821"/>
          </a:xfrm>
        </p:grpSpPr>
        <p:pic>
          <p:nvPicPr>
            <p:cNvPr id="46" name="Grafik 2">
              <a:extLst>
                <a:ext uri="{FF2B5EF4-FFF2-40B4-BE49-F238E27FC236}">
                  <a16:creationId xmlns:a16="http://schemas.microsoft.com/office/drawing/2014/main" id="{AD689919-33F7-410E-914F-E1F25760AD3F}"/>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28765" y="4866888"/>
              <a:ext cx="2446728" cy="20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3">
              <a:extLst>
                <a:ext uri="{FF2B5EF4-FFF2-40B4-BE49-F238E27FC236}">
                  <a16:creationId xmlns:a16="http://schemas.microsoft.com/office/drawing/2014/main" id="{D4D238A6-63FC-4742-B05B-0730201CD5A5}"/>
                </a:ext>
              </a:extLst>
            </p:cNvPr>
            <p:cNvSpPr txBox="1"/>
            <p:nvPr/>
          </p:nvSpPr>
          <p:spPr>
            <a:xfrm flipH="1">
              <a:off x="196175" y="4440200"/>
              <a:ext cx="4048215" cy="707886"/>
            </a:xfrm>
            <a:prstGeom prst="rect">
              <a:avLst/>
            </a:prstGeom>
            <a:noFill/>
          </p:spPr>
          <p:txBody>
            <a:bodyPr wrap="square" rtlCol="0">
              <a:spAutoFit/>
            </a:bodyPr>
            <a:lstStyle/>
            <a:p>
              <a:pPr algn="ctr"/>
              <a:r>
                <a:rPr lang="en-GB" sz="4000" b="1" dirty="0">
                  <a:solidFill>
                    <a:schemeClr val="tx1">
                      <a:lumMod val="65000"/>
                      <a:lumOff val="35000"/>
                    </a:schemeClr>
                  </a:solidFill>
                </a:rPr>
                <a:t>KÜRESEL ISINMA</a:t>
              </a:r>
            </a:p>
          </p:txBody>
        </p:sp>
      </p:grpSp>
      <p:pic>
        <p:nvPicPr>
          <p:cNvPr id="49" name="Picture 6" descr="Co2 bubbles stock illustration. Illustration of ...">
            <a:extLst>
              <a:ext uri="{FF2B5EF4-FFF2-40B4-BE49-F238E27FC236}">
                <a16:creationId xmlns:a16="http://schemas.microsoft.com/office/drawing/2014/main" id="{F36017BE-24B6-4402-A655-62F48E948EB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5854950" y="297946"/>
            <a:ext cx="936197" cy="111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1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0" presetClass="path" presetSubtype="0" accel="50000" decel="50000" fill="hold" nodeType="withEffect">
                                  <p:stCondLst>
                                    <p:cond delay="800"/>
                                  </p:stCondLst>
                                  <p:childTnLst>
                                    <p:animMotion origin="layout" path="M 4.375E-6 -2.96296E-6 L 4.375E-6 0.00047 C 0.0013 -0.01574 0.00273 -0.03171 0.00416 -0.04699 C 0.00455 -0.05046 0.00481 -0.05324 0.0052 -0.05602 C 0.00599 -0.05972 0.00664 -0.06365 0.00729 -0.06759 C 0.00807 -0.07477 0.00807 -0.08125 0.00846 -0.08842 C 0.00872 -0.09097 0.0095 -0.09398 0.0095 -0.09699 C 0.01015 -0.10254 0.01054 -0.10856 0.01093 -0.11458 C 0.01119 -0.11967 0.01158 -0.12407 0.01197 -0.12893 C 0.01224 -0.1449 0.01224 -0.16041 0.01302 -0.17615 C 0.01341 -0.1868 0.01445 -0.19745 0.0151 -0.2081 C 0.01588 -0.2169 0.01588 -0.22569 0.01614 -0.23472 C 0.01653 -0.24027 0.01718 -0.24629 0.01718 -0.25208 C 0.01836 -0.27453 0.01862 -0.29699 0.0194 -0.31944 C 0.02083 -0.34791 0.02044 -0.33565 0.02187 -0.36041 C 0.02291 -0.38194 0.0233 -0.4037 0.025 -0.425 C 0.03072 -0.48333 0.02252 -0.39907 0.02708 -0.4456 C 0.03138 -0.48565 0.02747 -0.45277 0.03177 -0.48634 C 0.03385 -0.52662 0.03099 -0.49097 0.03489 -0.51852 C 0.03567 -0.52222 0.03567 -0.52662 0.03593 -0.53032 C 0.03632 -0.53495 0.03632 -0.54004 0.03697 -0.5449 C 0.03815 -0.55092 0.03919 -0.55671 0.04062 -0.5625 C 0.04088 -0.56828 0.04088 -0.5743 0.04166 -0.58032 C 0.04192 -0.58426 0.04309 -0.58773 0.04375 -0.59166 C 0.04414 -0.59467 0.0444 -0.59745 0.04479 -0.60046 C 0.04583 -0.60949 0.04622 -0.62523 0.04804 -0.63264 C 0.04908 -0.63588 0.04934 -0.63935 0.05052 -0.64166 C 0.05117 -0.64328 0.0526 -0.64328 0.05364 -0.64444 C 0.05429 -0.64745 0.05468 -0.65069 0.05572 -0.65324 C 0.05924 -0.6625 0.05898 -0.65463 0.05898 -0.66157 L 0.06041 -0.66157 L 0.05677 -0.65046 " pathEditMode="relative" rAng="0" ptsTypes="AAAAAAAAAAAAAAAAAAAAAAAAAAAAAAAA">
                                      <p:cBhvr>
                                        <p:cTn id="9" dur="2500" fill="hold"/>
                                        <p:tgtEl>
                                          <p:spTgt spid="2"/>
                                        </p:tgtEl>
                                        <p:attrNameLst>
                                          <p:attrName>ppt_x</p:attrName>
                                          <p:attrName>ppt_y</p:attrName>
                                        </p:attrNameLst>
                                      </p:cBhvr>
                                      <p:rCtr x="3021" y="-33056"/>
                                    </p:animMotion>
                                  </p:childTnLst>
                                </p:cTn>
                              </p:par>
                              <p:par>
                                <p:cTn id="10" presetID="10" presetClass="entr" presetSubtype="0" fill="hold" nodeType="withEffect">
                                  <p:stCondLst>
                                    <p:cond delay="340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1100"/>
                                        <p:tgtEl>
                                          <p:spTgt spid="13314"/>
                                        </p:tgtEl>
                                      </p:cBhvr>
                                    </p:animEffect>
                                  </p:childTnLst>
                                </p:cTn>
                              </p:par>
                              <p:par>
                                <p:cTn id="13" presetID="10" presetClass="entr" presetSubtype="0" fill="hold" nodeType="withEffect">
                                  <p:stCondLst>
                                    <p:cond delay="4200"/>
                                  </p:stCondLst>
                                  <p:childTnLst>
                                    <p:set>
                                      <p:cBhvr>
                                        <p:cTn id="14" dur="1" fill="hold">
                                          <p:stCondLst>
                                            <p:cond delay="0"/>
                                          </p:stCondLst>
                                        </p:cTn>
                                        <p:tgtEl>
                                          <p:spTgt spid="13316"/>
                                        </p:tgtEl>
                                        <p:attrNameLst>
                                          <p:attrName>style.visibility</p:attrName>
                                        </p:attrNameLst>
                                      </p:cBhvr>
                                      <p:to>
                                        <p:strVal val="visible"/>
                                      </p:to>
                                    </p:set>
                                    <p:animEffect transition="in" filter="fade">
                                      <p:cBhvr>
                                        <p:cTn id="15" dur="1100"/>
                                        <p:tgtEl>
                                          <p:spTgt spid="13316"/>
                                        </p:tgtEl>
                                      </p:cBhvr>
                                    </p:animEffect>
                                  </p:childTnLst>
                                </p:cTn>
                              </p:par>
                              <p:par>
                                <p:cTn id="16" presetID="1" presetClass="entr" presetSubtype="0" fill="hold" nodeType="withEffect">
                                  <p:stCondLst>
                                    <p:cond delay="5300"/>
                                  </p:stCondLst>
                                  <p:childTnLst>
                                    <p:set>
                                      <p:cBhvr>
                                        <p:cTn id="17" dur="1" fill="hold">
                                          <p:stCondLst>
                                            <p:cond delay="0"/>
                                          </p:stCondLst>
                                        </p:cTn>
                                        <p:tgtEl>
                                          <p:spTgt spid="13318"/>
                                        </p:tgtEl>
                                        <p:attrNameLst>
                                          <p:attrName>style.visibility</p:attrName>
                                        </p:attrNameLst>
                                      </p:cBhvr>
                                      <p:to>
                                        <p:strVal val="visible"/>
                                      </p:to>
                                    </p:set>
                                  </p:childTnLst>
                                </p:cTn>
                              </p:par>
                              <p:par>
                                <p:cTn id="18" presetID="1" presetClass="entr" presetSubtype="0" fill="hold" nodeType="withEffect">
                                  <p:stCondLst>
                                    <p:cond delay="620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700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nodeType="withEffect">
                                  <p:stCondLst>
                                    <p:cond delay="7900"/>
                                  </p:stCondLst>
                                  <p:childTnLst>
                                    <p:set>
                                      <p:cBhvr>
                                        <p:cTn id="23" dur="1" fill="hold">
                                          <p:stCondLst>
                                            <p:cond delay="0"/>
                                          </p:stCondLst>
                                        </p:cTn>
                                        <p:tgtEl>
                                          <p:spTgt spid="66"/>
                                        </p:tgtEl>
                                        <p:attrNameLst>
                                          <p:attrName>style.visibility</p:attrName>
                                        </p:attrNameLst>
                                      </p:cBhvr>
                                      <p:to>
                                        <p:strVal val="visible"/>
                                      </p:to>
                                    </p:set>
                                  </p:childTnLst>
                                </p:cTn>
                              </p:par>
                              <p:par>
                                <p:cTn id="24" presetID="1" presetClass="entr" presetSubtype="0" fill="hold" nodeType="withEffect">
                                  <p:stCondLst>
                                    <p:cond delay="8500"/>
                                  </p:stCondLst>
                                  <p:childTnLst>
                                    <p:set>
                                      <p:cBhvr>
                                        <p:cTn id="25" dur="1" fill="hold">
                                          <p:stCondLst>
                                            <p:cond delay="0"/>
                                          </p:stCondLst>
                                        </p:cTn>
                                        <p:tgtEl>
                                          <p:spTgt spid="4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999"/>
                                          </p:stCondLst>
                                        </p:cTn>
                                        <p:tgtEl>
                                          <p:spTgt spid="35"/>
                                        </p:tgtEl>
                                        <p:attrNameLst>
                                          <p:attrName>style.visibility</p:attrName>
                                        </p:attrNameLst>
                                      </p:cBhvr>
                                      <p:to>
                                        <p:strVal val="visible"/>
                                      </p:to>
                                    </p:set>
                                  </p:childTnLst>
                                </p:cTn>
                              </p:par>
                              <p:par>
                                <p:cTn id="30" presetID="1" presetClass="entr" presetSubtype="0" fill="hold" nodeType="withEffect">
                                  <p:stCondLst>
                                    <p:cond delay="3000"/>
                                  </p:stCondLst>
                                  <p:childTnLst>
                                    <p:set>
                                      <p:cBhvr>
                                        <p:cTn id="31" dur="1" fill="hold">
                                          <p:stCondLst>
                                            <p:cond delay="74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cks Country Gardens">
            <a:extLst>
              <a:ext uri="{FF2B5EF4-FFF2-40B4-BE49-F238E27FC236}">
                <a16:creationId xmlns:a16="http://schemas.microsoft.com/office/drawing/2014/main" id="{FDC4DEFC-8C42-4B68-B85A-F6F39D4B53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a:stretch/>
        </p:blipFill>
        <p:spPr bwMode="auto">
          <a:xfrm>
            <a:off x="0" y="4138864"/>
            <a:ext cx="6147438" cy="27191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Ãhnliches Foto">
            <a:extLst>
              <a:ext uri="{FF2B5EF4-FFF2-40B4-BE49-F238E27FC236}">
                <a16:creationId xmlns:a16="http://schemas.microsoft.com/office/drawing/2014/main" id="{93738AE8-DAF9-4300-98A1-8050D6A1823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203" b="91242" l="15000" r="93889">
                        <a14:foregroundMark x1="20889" y1="28889" x2="16556" y2="34902"/>
                        <a14:foregroundMark x1="16556" y1="34902" x2="16222" y2="42745"/>
                        <a14:foregroundMark x1="16222" y1="42745" x2="19111" y2="48889"/>
                        <a14:foregroundMark x1="19111" y1="48889" x2="21667" y2="42745"/>
                        <a14:foregroundMark x1="21667" y1="42745" x2="20889" y2="29542"/>
                        <a14:foregroundMark x1="52000" y1="18562" x2="63667" y2="16601"/>
                        <a14:foregroundMark x1="63667" y1="16601" x2="66222" y2="17908"/>
                        <a14:foregroundMark x1="57000" y1="16340" x2="55667" y2="17908"/>
                        <a14:foregroundMark x1="66778" y1="13464" x2="61556" y2="14379"/>
                        <a14:foregroundMark x1="91111" y1="48105" x2="93889" y2="54248"/>
                        <a14:foregroundMark x1="93889" y1="54248" x2="90556" y2="55294"/>
                        <a14:foregroundMark x1="19222" y1="30458" x2="15222" y2="37386"/>
                        <a14:foregroundMark x1="15222" y1="37386" x2="15111" y2="44314"/>
                        <a14:foregroundMark x1="15111" y1="44314" x2="18444" y2="50850"/>
                        <a14:foregroundMark x1="18444" y1="50850" x2="22000" y2="49804"/>
                        <a14:foregroundMark x1="22222" y1="60654" x2="22222" y2="60654"/>
                        <a14:foregroundMark x1="17333" y1="28889" x2="14889" y2="35294"/>
                        <a14:foregroundMark x1="14889" y1="35294" x2="15111" y2="42222"/>
                        <a14:foregroundMark x1="15111" y1="42222" x2="15444" y2="43529"/>
                        <a14:foregroundMark x1="60000" y1="71373" x2="55889" y2="94510"/>
                        <a14:foregroundMark x1="55889" y1="94510" x2="50444" y2="91242"/>
                        <a14:foregroundMark x1="50444" y1="91242" x2="46333" y2="82484"/>
                      </a14:backgroundRemoval>
                    </a14:imgEffect>
                  </a14:imgLayer>
                </a14:imgProps>
              </a:ext>
              <a:ext uri="{28A0092B-C50C-407E-A947-70E740481C1C}">
                <a14:useLocalDpi xmlns:a14="http://schemas.microsoft.com/office/drawing/2010/main" val="0"/>
              </a:ext>
            </a:extLst>
          </a:blip>
          <a:srcRect l="12276" t="9543"/>
          <a:stretch/>
        </p:blipFill>
        <p:spPr bwMode="auto">
          <a:xfrm>
            <a:off x="780196" y="124321"/>
            <a:ext cx="4945522" cy="43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Content Placeholder 3">
            <a:extLst>
              <a:ext uri="{FF2B5EF4-FFF2-40B4-BE49-F238E27FC236}">
                <a16:creationId xmlns:a16="http://schemas.microsoft.com/office/drawing/2014/main" id="{C07D9844-DE27-463F-AA01-4A78F868894D}"/>
              </a:ext>
            </a:extLst>
          </p:cNvPr>
          <p:cNvPicPr>
            <a:picLocks noChangeAspect="1"/>
          </p:cNvPicPr>
          <p:nvPr/>
        </p:nvPicPr>
        <p:blipFill rotWithShape="1">
          <a:blip r:embed="rId6" cstate="print">
            <a:clrChange>
              <a:clrFrom>
                <a:srgbClr val="FEFEFE"/>
              </a:clrFrom>
              <a:clrTo>
                <a:srgbClr val="FEFEFE">
                  <a:alpha val="0"/>
                </a:srgbClr>
              </a:clrTo>
            </a:clrChange>
            <a:extLst>
              <a:ext uri="{BEBA8EAE-BF5A-486C-A8C5-ECC9F3942E4B}">
                <a14:imgProps xmlns:a14="http://schemas.microsoft.com/office/drawing/2010/main">
                  <a14:imgLayer r:embed="rId7">
                    <a14:imgEffect>
                      <a14:backgroundRemoval t="168" b="98826" l="5741" r="90000"/>
                    </a14:imgEffect>
                  </a14:imgLayer>
                </a14:imgProps>
              </a:ext>
              <a:ext uri="{28A0092B-C50C-407E-A947-70E740481C1C}">
                <a14:useLocalDpi xmlns:a14="http://schemas.microsoft.com/office/drawing/2010/main" val="0"/>
              </a:ext>
            </a:extLst>
          </a:blip>
          <a:srcRect l="13705" t="67638" r="13844"/>
          <a:stretch/>
        </p:blipFill>
        <p:spPr>
          <a:xfrm>
            <a:off x="1018048" y="4152697"/>
            <a:ext cx="4322011" cy="2130710"/>
          </a:xfrm>
          <a:prstGeom prst="rect">
            <a:avLst/>
          </a:prstGeom>
        </p:spPr>
      </p:pic>
      <p:pic>
        <p:nvPicPr>
          <p:cNvPr id="3" name="Obraz 2" descr="Obraz zawierający kula bilardowa, sport&#10;&#10;Opis wygenerowany automatycznie">
            <a:extLst>
              <a:ext uri="{FF2B5EF4-FFF2-40B4-BE49-F238E27FC236}">
                <a16:creationId xmlns:a16="http://schemas.microsoft.com/office/drawing/2014/main" id="{E440B336-4079-4A85-B722-D96EC17CAF7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459454" y="1936904"/>
            <a:ext cx="592292" cy="597398"/>
          </a:xfrm>
          <a:prstGeom prst="rect">
            <a:avLst/>
          </a:prstGeom>
        </p:spPr>
      </p:pic>
      <p:pic>
        <p:nvPicPr>
          <p:cNvPr id="19" name="Obraz 18" descr="Obraz zawierający kula bilardowa, sport&#10;&#10;Opis wygenerowany automatycznie">
            <a:extLst>
              <a:ext uri="{FF2B5EF4-FFF2-40B4-BE49-F238E27FC236}">
                <a16:creationId xmlns:a16="http://schemas.microsoft.com/office/drawing/2014/main" id="{8AAA17A2-EC8D-4694-9194-02639FECF96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006211" y="3100556"/>
            <a:ext cx="690467" cy="696420"/>
          </a:xfrm>
          <a:prstGeom prst="rect">
            <a:avLst/>
          </a:prstGeom>
        </p:spPr>
      </p:pic>
      <p:pic>
        <p:nvPicPr>
          <p:cNvPr id="20" name="Obraz 19" descr="Obraz zawierający kula bilardowa, sport&#10;&#10;Opis wygenerowany automatycznie">
            <a:extLst>
              <a:ext uri="{FF2B5EF4-FFF2-40B4-BE49-F238E27FC236}">
                <a16:creationId xmlns:a16="http://schemas.microsoft.com/office/drawing/2014/main" id="{31133298-F505-4549-9FF7-2FF73B8D8A5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833182" y="884398"/>
            <a:ext cx="632053" cy="637502"/>
          </a:xfrm>
          <a:prstGeom prst="rect">
            <a:avLst/>
          </a:prstGeom>
        </p:spPr>
      </p:pic>
      <p:pic>
        <p:nvPicPr>
          <p:cNvPr id="23" name="Obraz 22" descr="Obraz zawierający kula bilardowa, sport&#10;&#10;Opis wygenerowany automatycznie">
            <a:extLst>
              <a:ext uri="{FF2B5EF4-FFF2-40B4-BE49-F238E27FC236}">
                <a16:creationId xmlns:a16="http://schemas.microsoft.com/office/drawing/2014/main" id="{7F42C707-44E3-4E86-BE5D-CBC7ADB934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2710065" y="4471656"/>
            <a:ext cx="592292" cy="597398"/>
          </a:xfrm>
          <a:prstGeom prst="rect">
            <a:avLst/>
          </a:prstGeom>
        </p:spPr>
      </p:pic>
      <p:pic>
        <p:nvPicPr>
          <p:cNvPr id="24" name="Obraz 23" descr="Obraz zawierający kula bilardowa, sport&#10;&#10;Opis wygenerowany automatycznie">
            <a:extLst>
              <a:ext uri="{FF2B5EF4-FFF2-40B4-BE49-F238E27FC236}">
                <a16:creationId xmlns:a16="http://schemas.microsoft.com/office/drawing/2014/main" id="{29B5D835-9B42-4EAF-AAB2-C7C57A263CD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939745" y="5634092"/>
            <a:ext cx="592292" cy="597398"/>
          </a:xfrm>
          <a:prstGeom prst="rect">
            <a:avLst/>
          </a:prstGeom>
        </p:spPr>
      </p:pic>
      <p:pic>
        <p:nvPicPr>
          <p:cNvPr id="26" name="Obraz 25" descr="Obraz zawierający kula bilardowa, sport&#10;&#10;Opis wygenerowany automatycznie">
            <a:extLst>
              <a:ext uri="{FF2B5EF4-FFF2-40B4-BE49-F238E27FC236}">
                <a16:creationId xmlns:a16="http://schemas.microsoft.com/office/drawing/2014/main" id="{4C5F8D00-43FC-4BC1-85FC-E2C3F8CBBBB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1329034" y="5165728"/>
            <a:ext cx="592292" cy="597398"/>
          </a:xfrm>
          <a:prstGeom prst="rect">
            <a:avLst/>
          </a:prstGeom>
        </p:spPr>
      </p:pic>
      <p:pic>
        <p:nvPicPr>
          <p:cNvPr id="27" name="Obraz 26" descr="Obraz zawierający kula bilardowa, sport&#10;&#10;Opis wygenerowany automatycznie">
            <a:extLst>
              <a:ext uri="{FF2B5EF4-FFF2-40B4-BE49-F238E27FC236}">
                <a16:creationId xmlns:a16="http://schemas.microsoft.com/office/drawing/2014/main" id="{F20D4B44-80A2-45CD-B6B1-AB1AB52DBC3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4675397" y="4867029"/>
            <a:ext cx="592292" cy="597398"/>
          </a:xfrm>
          <a:prstGeom prst="rect">
            <a:avLst/>
          </a:prstGeom>
        </p:spPr>
      </p:pic>
      <p:pic>
        <p:nvPicPr>
          <p:cNvPr id="28" name="Obraz 27" descr="Obraz zawierający kula bilardowa, sport&#10;&#10;Opis wygenerowany automatycznie">
            <a:extLst>
              <a:ext uri="{FF2B5EF4-FFF2-40B4-BE49-F238E27FC236}">
                <a16:creationId xmlns:a16="http://schemas.microsoft.com/office/drawing/2014/main" id="{422FAF8D-E863-4E1E-AD16-7E06E251043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547510" y="4203500"/>
            <a:ext cx="592292" cy="597398"/>
          </a:xfrm>
          <a:prstGeom prst="rect">
            <a:avLst/>
          </a:prstGeom>
        </p:spPr>
      </p:pic>
      <p:pic>
        <p:nvPicPr>
          <p:cNvPr id="29" name="Obraz 28" descr="Obraz zawierający kula bilardowa, sport&#10;&#10;Opis wygenerowany automatycznie">
            <a:extLst>
              <a:ext uri="{FF2B5EF4-FFF2-40B4-BE49-F238E27FC236}">
                <a16:creationId xmlns:a16="http://schemas.microsoft.com/office/drawing/2014/main" id="{254BA166-6463-4E78-98FF-B6AFE4D3BE3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2323118" y="5887645"/>
            <a:ext cx="592292" cy="597398"/>
          </a:xfrm>
          <a:prstGeom prst="rect">
            <a:avLst/>
          </a:prstGeom>
        </p:spPr>
      </p:pic>
      <p:cxnSp>
        <p:nvCxnSpPr>
          <p:cNvPr id="41" name="Łącznik prosty ze strzałką 40">
            <a:extLst>
              <a:ext uri="{FF2B5EF4-FFF2-40B4-BE49-F238E27FC236}">
                <a16:creationId xmlns:a16="http://schemas.microsoft.com/office/drawing/2014/main" id="{ABD9A4CF-DD49-4495-A8BA-2DD1243B96C1}"/>
              </a:ext>
            </a:extLst>
          </p:cNvPr>
          <p:cNvCxnSpPr>
            <a:cxnSpLocks/>
          </p:cNvCxnSpPr>
          <p:nvPr/>
        </p:nvCxnSpPr>
        <p:spPr>
          <a:xfrm flipH="1" flipV="1">
            <a:off x="1468522" y="4557274"/>
            <a:ext cx="912822" cy="131933"/>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Łącznik prosty ze strzałką 41">
            <a:extLst>
              <a:ext uri="{FF2B5EF4-FFF2-40B4-BE49-F238E27FC236}">
                <a16:creationId xmlns:a16="http://schemas.microsoft.com/office/drawing/2014/main" id="{A590751A-B245-4D1E-AF9E-1B5D094E8E62}"/>
              </a:ext>
            </a:extLst>
          </p:cNvPr>
          <p:cNvCxnSpPr>
            <a:cxnSpLocks/>
          </p:cNvCxnSpPr>
          <p:nvPr/>
        </p:nvCxnSpPr>
        <p:spPr>
          <a:xfrm flipH="1">
            <a:off x="3060673" y="3785538"/>
            <a:ext cx="151882" cy="68369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Łącznik prosty ze strzałką 42">
            <a:extLst>
              <a:ext uri="{FF2B5EF4-FFF2-40B4-BE49-F238E27FC236}">
                <a16:creationId xmlns:a16="http://schemas.microsoft.com/office/drawing/2014/main" id="{20E0909C-89BA-4818-965F-1AFCAA679CEA}"/>
              </a:ext>
            </a:extLst>
          </p:cNvPr>
          <p:cNvCxnSpPr>
            <a:cxnSpLocks/>
          </p:cNvCxnSpPr>
          <p:nvPr/>
        </p:nvCxnSpPr>
        <p:spPr>
          <a:xfrm flipH="1">
            <a:off x="3437032" y="2554173"/>
            <a:ext cx="200968" cy="57176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Łącznik prosty ze strzałką 43">
            <a:extLst>
              <a:ext uri="{FF2B5EF4-FFF2-40B4-BE49-F238E27FC236}">
                <a16:creationId xmlns:a16="http://schemas.microsoft.com/office/drawing/2014/main" id="{E8627D19-92A5-45DB-A676-F9A7CFA1DBD3}"/>
              </a:ext>
            </a:extLst>
          </p:cNvPr>
          <p:cNvCxnSpPr>
            <a:cxnSpLocks/>
          </p:cNvCxnSpPr>
          <p:nvPr/>
        </p:nvCxnSpPr>
        <p:spPr>
          <a:xfrm flipH="1">
            <a:off x="3781090" y="1521900"/>
            <a:ext cx="172993" cy="398761"/>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Łącznik prosty ze strzałką 44">
            <a:extLst>
              <a:ext uri="{FF2B5EF4-FFF2-40B4-BE49-F238E27FC236}">
                <a16:creationId xmlns:a16="http://schemas.microsoft.com/office/drawing/2014/main" id="{372068EE-FEFD-4296-B5FE-A97A131F695F}"/>
              </a:ext>
            </a:extLst>
          </p:cNvPr>
          <p:cNvCxnSpPr>
            <a:cxnSpLocks/>
          </p:cNvCxnSpPr>
          <p:nvPr/>
        </p:nvCxnSpPr>
        <p:spPr>
          <a:xfrm flipH="1">
            <a:off x="4367364" y="622562"/>
            <a:ext cx="415147" cy="32885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Łącznik prosty ze strzałką 54">
            <a:extLst>
              <a:ext uri="{FF2B5EF4-FFF2-40B4-BE49-F238E27FC236}">
                <a16:creationId xmlns:a16="http://schemas.microsoft.com/office/drawing/2014/main" id="{75FDC79F-59D3-4379-B5E8-B54D77828C37}"/>
              </a:ext>
            </a:extLst>
          </p:cNvPr>
          <p:cNvCxnSpPr>
            <a:cxnSpLocks/>
          </p:cNvCxnSpPr>
          <p:nvPr/>
        </p:nvCxnSpPr>
        <p:spPr>
          <a:xfrm flipH="1">
            <a:off x="1789877" y="4994772"/>
            <a:ext cx="845531" cy="30896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Łącznik prosty ze strzałką 55">
            <a:extLst>
              <a:ext uri="{FF2B5EF4-FFF2-40B4-BE49-F238E27FC236}">
                <a16:creationId xmlns:a16="http://schemas.microsoft.com/office/drawing/2014/main" id="{EBEB8362-00B0-442A-BA1A-91E0FF1F308D}"/>
              </a:ext>
            </a:extLst>
          </p:cNvPr>
          <p:cNvCxnSpPr>
            <a:cxnSpLocks/>
          </p:cNvCxnSpPr>
          <p:nvPr/>
        </p:nvCxnSpPr>
        <p:spPr>
          <a:xfrm flipH="1">
            <a:off x="2647864" y="5167201"/>
            <a:ext cx="267546" cy="72044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Łącznik prosty ze strzałką 56">
            <a:extLst>
              <a:ext uri="{FF2B5EF4-FFF2-40B4-BE49-F238E27FC236}">
                <a16:creationId xmlns:a16="http://schemas.microsoft.com/office/drawing/2014/main" id="{CEB34D52-ACBF-421B-93DC-951D785B30B6}"/>
              </a:ext>
            </a:extLst>
          </p:cNvPr>
          <p:cNvCxnSpPr>
            <a:cxnSpLocks/>
          </p:cNvCxnSpPr>
          <p:nvPr/>
        </p:nvCxnSpPr>
        <p:spPr>
          <a:xfrm>
            <a:off x="3427829" y="4927803"/>
            <a:ext cx="1104208" cy="23792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Łącznik prosty ze strzałką 59">
            <a:extLst>
              <a:ext uri="{FF2B5EF4-FFF2-40B4-BE49-F238E27FC236}">
                <a16:creationId xmlns:a16="http://schemas.microsoft.com/office/drawing/2014/main" id="{BFBD3312-C28B-43CF-9187-DAAEA27EA232}"/>
              </a:ext>
            </a:extLst>
          </p:cNvPr>
          <p:cNvCxnSpPr>
            <a:cxnSpLocks/>
          </p:cNvCxnSpPr>
          <p:nvPr/>
        </p:nvCxnSpPr>
        <p:spPr>
          <a:xfrm>
            <a:off x="3244020" y="5096071"/>
            <a:ext cx="710063" cy="66077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6" descr="Co2 bubbles stock illustration. Illustration of ...">
            <a:extLst>
              <a:ext uri="{FF2B5EF4-FFF2-40B4-BE49-F238E27FC236}">
                <a16:creationId xmlns:a16="http://schemas.microsoft.com/office/drawing/2014/main" id="{63558DC1-D3C6-4226-8546-F9111E15A45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4639542" y="-83843"/>
            <a:ext cx="700517" cy="8364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Free Vector | Highly polluting factory plant">
            <a:extLst>
              <a:ext uri="{FF2B5EF4-FFF2-40B4-BE49-F238E27FC236}">
                <a16:creationId xmlns:a16="http://schemas.microsoft.com/office/drawing/2014/main" id="{3EA21199-0811-4CF6-83C8-1F3AE0476E6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716" b="97125" l="1278" r="97125">
                        <a14:foregroundMark x1="9105" y1="11661" x2="29233" y2="7348"/>
                        <a14:foregroundMark x1="29233" y1="7348" x2="47764" y2="9904"/>
                        <a14:foregroundMark x1="47764" y1="9904" x2="63738" y2="16933"/>
                        <a14:foregroundMark x1="63738" y1="16933" x2="45847" y2="22843"/>
                        <a14:foregroundMark x1="45847" y1="22843" x2="34984" y2="17093"/>
                        <a14:foregroundMark x1="45367" y1="44409" x2="50160" y2="30192"/>
                        <a14:foregroundMark x1="50160" y1="30192" x2="75719" y2="9425"/>
                        <a14:foregroundMark x1="75719" y1="9425" x2="89457" y2="18850"/>
                        <a14:foregroundMark x1="89457" y1="18850" x2="76038" y2="35304"/>
                        <a14:foregroundMark x1="76038" y1="35304" x2="61502" y2="33866"/>
                        <a14:foregroundMark x1="61502" y1="33866" x2="49361" y2="21406"/>
                        <a14:foregroundMark x1="49361" y1="21406" x2="10224" y2="10863"/>
                        <a14:foregroundMark x1="10224" y1="10863" x2="25559" y2="5751"/>
                        <a14:foregroundMark x1="25559" y1="5751" x2="26198" y2="20767"/>
                        <a14:foregroundMark x1="26198" y1="20767" x2="17252" y2="32588"/>
                        <a14:foregroundMark x1="17252" y1="32588" x2="25879" y2="48083"/>
                        <a14:foregroundMark x1="25879" y1="48083" x2="33067" y2="49840"/>
                        <a14:foregroundMark x1="41374" y1="57668" x2="53195" y2="23802"/>
                        <a14:foregroundMark x1="53195" y1="23802" x2="68371" y2="32588"/>
                        <a14:foregroundMark x1="68371" y1="32588" x2="73163" y2="50000"/>
                        <a14:foregroundMark x1="73163" y1="50000" x2="58307" y2="45527"/>
                        <a14:foregroundMark x1="58307" y1="45527" x2="51118" y2="48403"/>
                        <a14:foregroundMark x1="72684" y1="55751" x2="74121" y2="87380"/>
                        <a14:foregroundMark x1="74121" y1="87380" x2="56709" y2="92492"/>
                        <a14:foregroundMark x1="56709" y1="92492" x2="22684" y2="90415"/>
                        <a14:foregroundMark x1="22684" y1="90415" x2="38978" y2="94249"/>
                        <a14:foregroundMark x1="38978" y1="94249" x2="53994" y2="91853"/>
                        <a14:foregroundMark x1="53994" y1="91853" x2="69010" y2="91853"/>
                        <a14:foregroundMark x1="69010" y1="91853" x2="84345" y2="89457"/>
                        <a14:foregroundMark x1="84345" y1="89457" x2="86901" y2="97284"/>
                        <a14:foregroundMark x1="84824" y1="86901" x2="88179" y2="23163"/>
                        <a14:foregroundMark x1="88179" y1="23163" x2="76038" y2="11661"/>
                        <a14:foregroundMark x1="76038" y1="11661" x2="35942" y2="6869"/>
                        <a14:foregroundMark x1="88818" y1="24441" x2="94728" y2="8786"/>
                        <a14:foregroundMark x1="94728" y1="8786" x2="74920" y2="2875"/>
                        <a14:foregroundMark x1="74920" y1="2875" x2="34984" y2="3355"/>
                        <a14:foregroundMark x1="91693" y1="26358" x2="97444" y2="9105"/>
                        <a14:foregroundMark x1="97444" y1="9105" x2="87859" y2="26358"/>
                        <a14:foregroundMark x1="92173" y1="8307" x2="95208" y2="8786"/>
                        <a14:foregroundMark x1="34505" y1="4792" x2="18850" y2="4313"/>
                        <a14:foregroundMark x1="18850" y1="4313" x2="11502" y2="20128"/>
                        <a14:foregroundMark x1="11502" y1="20128" x2="25719" y2="27476"/>
                        <a14:foregroundMark x1="25719" y1="27476" x2="27636" y2="20447"/>
                        <a14:foregroundMark x1="26677" y1="20447" x2="27636" y2="37061"/>
                        <a14:foregroundMark x1="16454" y1="9265" x2="10543" y2="2875"/>
                        <a14:foregroundMark x1="89297" y1="4792" x2="85942" y2="3355"/>
                        <a14:foregroundMark x1="9105" y1="8307" x2="6709" y2="7348"/>
                        <a14:foregroundMark x1="11022" y1="17093" x2="5272" y2="5272"/>
                        <a14:foregroundMark x1="1278" y1="7827" x2="6709" y2="5272"/>
                        <a14:foregroundMark x1="7188" y1="4792" x2="4792" y2="5272"/>
                        <a14:foregroundMark x1="6230" y1="8307" x2="5272" y2="5751"/>
                        <a14:foregroundMark x1="2236" y1="9744" x2="10383" y2="22204"/>
                        <a14:foregroundMark x1="10383" y1="22204" x2="13099" y2="36901"/>
                        <a14:foregroundMark x1="13099" y1="36901" x2="18850" y2="22045"/>
                        <a14:foregroundMark x1="18850" y1="22045" x2="18850" y2="21406"/>
                        <a14:foregroundMark x1="74601" y1="88978" x2="82907" y2="86901"/>
                        <a14:foregroundMark x1="85942" y1="85942" x2="88818" y2="95208"/>
                      </a14:backgroundRemoval>
                    </a14:imgEffect>
                  </a14:imgLayer>
                </a14:imgProps>
              </a:ext>
              <a:ext uri="{28A0092B-C50C-407E-A947-70E740481C1C}">
                <a14:useLocalDpi xmlns:a14="http://schemas.microsoft.com/office/drawing/2010/main" val="0"/>
              </a:ext>
            </a:extLst>
          </a:blip>
          <a:srcRect/>
          <a:stretch>
            <a:fillRect/>
          </a:stretch>
        </p:blipFill>
        <p:spPr bwMode="auto">
          <a:xfrm>
            <a:off x="8075106" y="-2873"/>
            <a:ext cx="4116891" cy="42103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28 Collection Of Car Pollution Clipart Png - Causes Of Air ...">
            <a:extLst>
              <a:ext uri="{FF2B5EF4-FFF2-40B4-BE49-F238E27FC236}">
                <a16:creationId xmlns:a16="http://schemas.microsoft.com/office/drawing/2014/main" id="{FBB34578-DC6C-482C-918D-1103995C6DA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4120" b="96255" l="5000" r="95000">
                        <a14:foregroundMark x1="29333" y1="18352" x2="18333" y2="33708"/>
                        <a14:foregroundMark x1="18333" y1="33708" x2="29333" y2="19476"/>
                        <a14:foregroundMark x1="29333" y1="19476" x2="15333" y2="30712"/>
                        <a14:foregroundMark x1="15333" y1="30712" x2="9000" y2="49438"/>
                        <a14:foregroundMark x1="9000" y1="49438" x2="8000" y2="44944"/>
                        <a14:foregroundMark x1="31000" y1="10112" x2="37000" y2="8989"/>
                        <a14:foregroundMark x1="30333" y1="4494" x2="25333" y2="7116"/>
                        <a14:foregroundMark x1="5667" y1="46067" x2="5000" y2="46816"/>
                        <a14:foregroundMark x1="45667" y1="81273" x2="65333" y2="77154"/>
                        <a14:foregroundMark x1="65333" y1="77154" x2="49667" y2="85393"/>
                        <a14:foregroundMark x1="49667" y1="85393" x2="66333" y2="73034"/>
                        <a14:foregroundMark x1="66333" y1="73034" x2="69667" y2="73783"/>
                        <a14:foregroundMark x1="47667" y1="89513" x2="45667" y2="96629"/>
                        <a14:foregroundMark x1="95000" y1="86517" x2="92667" y2="82772"/>
                        <a14:foregroundMark x1="69667" y1="72659" x2="51667" y2="70037"/>
                        <a14:foregroundMark x1="51667" y1="70037" x2="40333" y2="74906"/>
                        <a14:foregroundMark x1="88667" y1="87640" x2="88667" y2="928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3049" y="2124843"/>
            <a:ext cx="2262940" cy="20140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Co2 bubbles stock illustration. Illustration of ...">
            <a:extLst>
              <a:ext uri="{FF2B5EF4-FFF2-40B4-BE49-F238E27FC236}">
                <a16:creationId xmlns:a16="http://schemas.microsoft.com/office/drawing/2014/main" id="{C3DEAEDD-4A45-4662-AFF8-8948AA24F93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7325138" y="1888955"/>
            <a:ext cx="1499937" cy="14999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Co2 bubbles stock illustration. Illustration of ...">
            <a:extLst>
              <a:ext uri="{FF2B5EF4-FFF2-40B4-BE49-F238E27FC236}">
                <a16:creationId xmlns:a16="http://schemas.microsoft.com/office/drawing/2014/main" id="{CCB3095D-E156-4DE7-8B1F-AD99B4F07DE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9804552" y="1405273"/>
            <a:ext cx="699514" cy="6995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Co2 bubbles stock illustration. Illustration of ...">
            <a:extLst>
              <a:ext uri="{FF2B5EF4-FFF2-40B4-BE49-F238E27FC236}">
                <a16:creationId xmlns:a16="http://schemas.microsoft.com/office/drawing/2014/main" id="{0C28FED3-F214-4667-8F7D-878EC11AC5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7190445" y="909860"/>
            <a:ext cx="936197" cy="11179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Co2 bubbles stock illustration. Illustration of ...">
            <a:extLst>
              <a:ext uri="{FF2B5EF4-FFF2-40B4-BE49-F238E27FC236}">
                <a16:creationId xmlns:a16="http://schemas.microsoft.com/office/drawing/2014/main" id="{E483EC9F-828C-4D15-8AFF-6C0AAAC22C1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7264887" y="-20126"/>
            <a:ext cx="700517" cy="83648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5.4 Weathering and the Formation of Soil | Physical Geology">
            <a:extLst>
              <a:ext uri="{FF2B5EF4-FFF2-40B4-BE49-F238E27FC236}">
                <a16:creationId xmlns:a16="http://schemas.microsoft.com/office/drawing/2014/main" id="{FF46C99B-C75B-4C70-A5E3-260C1713BE6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167" t="37026" r="-788" b="25166"/>
          <a:stretch/>
        </p:blipFill>
        <p:spPr bwMode="auto">
          <a:xfrm>
            <a:off x="6122608" y="4137548"/>
            <a:ext cx="6096803" cy="2769886"/>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upa 48">
            <a:extLst>
              <a:ext uri="{FF2B5EF4-FFF2-40B4-BE49-F238E27FC236}">
                <a16:creationId xmlns:a16="http://schemas.microsoft.com/office/drawing/2014/main" id="{BA444E92-9F9F-4ED5-B385-67536BE2FD09}"/>
              </a:ext>
            </a:extLst>
          </p:cNvPr>
          <p:cNvGrpSpPr/>
          <p:nvPr/>
        </p:nvGrpSpPr>
        <p:grpSpPr>
          <a:xfrm>
            <a:off x="8778704" y="-64332"/>
            <a:ext cx="3291521" cy="2035246"/>
            <a:chOff x="8075106" y="4428402"/>
            <a:chExt cx="3291521" cy="2035246"/>
          </a:xfrm>
        </p:grpSpPr>
        <p:pic>
          <p:nvPicPr>
            <p:cNvPr id="50" name="Picture 6" descr="Co2 bubbles stock illustration. Illustration of ...">
              <a:extLst>
                <a:ext uri="{FF2B5EF4-FFF2-40B4-BE49-F238E27FC236}">
                  <a16:creationId xmlns:a16="http://schemas.microsoft.com/office/drawing/2014/main" id="{BAD4AD87-E25C-409A-A866-D9BC19A6940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8075106" y="4428402"/>
              <a:ext cx="1499937" cy="149993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o2 bubbles stock illustration. Illustration of ...">
              <a:extLst>
                <a:ext uri="{FF2B5EF4-FFF2-40B4-BE49-F238E27FC236}">
                  <a16:creationId xmlns:a16="http://schemas.microsoft.com/office/drawing/2014/main" id="{BB08819C-86F1-4FE9-A946-54F6BE50786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9866690" y="4963711"/>
              <a:ext cx="1499937" cy="1499937"/>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6" descr="Co2 bubbles stock illustration. Illustration of ...">
            <a:extLst>
              <a:ext uri="{FF2B5EF4-FFF2-40B4-BE49-F238E27FC236}">
                <a16:creationId xmlns:a16="http://schemas.microsoft.com/office/drawing/2014/main" id="{FA3BE09B-DCFB-4A3F-8517-B51AECF64BA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5854950" y="330030"/>
            <a:ext cx="936197" cy="1117913"/>
          </a:xfrm>
          <a:prstGeom prst="rect">
            <a:avLst/>
          </a:prstGeom>
          <a:noFill/>
          <a:extLst>
            <a:ext uri="{909E8E84-426E-40DD-AFC4-6F175D3DCCD1}">
              <a14:hiddenFill xmlns:a14="http://schemas.microsoft.com/office/drawing/2010/main">
                <a:solidFill>
                  <a:srgbClr val="FFFFFF"/>
                </a:solidFill>
              </a14:hiddenFill>
            </a:ext>
          </a:extLst>
        </p:spPr>
      </p:pic>
      <p:pic>
        <p:nvPicPr>
          <p:cNvPr id="36" name="Obraz 35">
            <a:extLst>
              <a:ext uri="{FF2B5EF4-FFF2-40B4-BE49-F238E27FC236}">
                <a16:creationId xmlns:a16="http://schemas.microsoft.com/office/drawing/2014/main" id="{D20700F8-BC44-40D1-8C0E-7B8C3F10804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01135" y="4153605"/>
            <a:ext cx="1006898" cy="713424"/>
          </a:xfrm>
          <a:prstGeom prst="rect">
            <a:avLst/>
          </a:prstGeom>
        </p:spPr>
      </p:pic>
      <p:pic>
        <p:nvPicPr>
          <p:cNvPr id="53" name="Obraz 52">
            <a:extLst>
              <a:ext uri="{FF2B5EF4-FFF2-40B4-BE49-F238E27FC236}">
                <a16:creationId xmlns:a16="http://schemas.microsoft.com/office/drawing/2014/main" id="{D3AB0B15-F7D3-4D90-AB33-AC4323C35C5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70699" y="4811347"/>
            <a:ext cx="1097808" cy="777837"/>
          </a:xfrm>
          <a:prstGeom prst="rect">
            <a:avLst/>
          </a:prstGeom>
        </p:spPr>
      </p:pic>
      <p:pic>
        <p:nvPicPr>
          <p:cNvPr id="54" name="Picture 13">
            <a:extLst>
              <a:ext uri="{FF2B5EF4-FFF2-40B4-BE49-F238E27FC236}">
                <a16:creationId xmlns:a16="http://schemas.microsoft.com/office/drawing/2014/main" id="{531035FA-563C-4E37-9772-A86761A2A53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6832325">
            <a:off x="4463107" y="5566080"/>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3">
            <a:extLst>
              <a:ext uri="{FF2B5EF4-FFF2-40B4-BE49-F238E27FC236}">
                <a16:creationId xmlns:a16="http://schemas.microsoft.com/office/drawing/2014/main" id="{8A3CFD30-B246-47E5-85E8-BFD06E41C0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0800000">
            <a:off x="563913" y="5937093"/>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67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500"/>
                                        <p:tgtEl>
                                          <p:spTgt spid="45"/>
                                        </p:tgtEl>
                                      </p:cBhvr>
                                    </p:animEffect>
                                  </p:childTnLst>
                                </p:cTn>
                              </p:par>
                              <p:par>
                                <p:cTn id="8" presetID="10" presetClass="entr" presetSubtype="0" fill="hold" nodeType="withEffect">
                                  <p:stCondLst>
                                    <p:cond delay="11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500"/>
                                        <p:tgtEl>
                                          <p:spTgt spid="20"/>
                                        </p:tgtEl>
                                      </p:cBhvr>
                                    </p:animEffect>
                                  </p:childTnLst>
                                </p:cTn>
                              </p:par>
                              <p:par>
                                <p:cTn id="11" presetID="10" presetClass="entr" presetSubtype="0" fill="hold" nodeType="withEffect">
                                  <p:stCondLst>
                                    <p:cond delay="190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500"/>
                                        <p:tgtEl>
                                          <p:spTgt spid="44"/>
                                        </p:tgtEl>
                                      </p:cBhvr>
                                    </p:animEffect>
                                  </p:childTnLst>
                                </p:cTn>
                              </p:par>
                              <p:par>
                                <p:cTn id="14" presetID="10" presetClass="entr" presetSubtype="0" fill="hold" nodeType="withEffect">
                                  <p:stCondLst>
                                    <p:cond delay="27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childTnLst>
                                </p:cTn>
                              </p:par>
                              <p:par>
                                <p:cTn id="17" presetID="10" presetClass="entr" presetSubtype="0" fill="hold" nodeType="withEffect">
                                  <p:stCondLst>
                                    <p:cond delay="36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500"/>
                                        <p:tgtEl>
                                          <p:spTgt spid="43"/>
                                        </p:tgtEl>
                                      </p:cBhvr>
                                    </p:animEffect>
                                  </p:childTnLst>
                                </p:cTn>
                              </p:par>
                              <p:par>
                                <p:cTn id="20" presetID="10" presetClass="entr" presetSubtype="0" fill="hold" nodeType="withEffect">
                                  <p:stCondLst>
                                    <p:cond delay="4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500"/>
                                        <p:tgtEl>
                                          <p:spTgt spid="19"/>
                                        </p:tgtEl>
                                      </p:cBhvr>
                                    </p:animEffect>
                                  </p:childTnLst>
                                </p:cTn>
                              </p:par>
                              <p:par>
                                <p:cTn id="23" presetID="10" presetClass="entr" presetSubtype="0" fill="hold" nodeType="withEffect">
                                  <p:stCondLst>
                                    <p:cond delay="52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500"/>
                                        <p:tgtEl>
                                          <p:spTgt spid="42"/>
                                        </p:tgtEl>
                                      </p:cBhvr>
                                    </p:animEffect>
                                  </p:childTnLst>
                                </p:cTn>
                              </p:par>
                              <p:par>
                                <p:cTn id="26" presetID="10" presetClass="entr" presetSubtype="0" fill="hold" nodeType="withEffect">
                                  <p:stCondLst>
                                    <p:cond delay="60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500"/>
                                        <p:tgtEl>
                                          <p:spTgt spid="23"/>
                                        </p:tgtEl>
                                      </p:cBhvr>
                                    </p:animEffect>
                                  </p:childTnLst>
                                </p:cTn>
                              </p:par>
                              <p:par>
                                <p:cTn id="29" presetID="10" presetClass="entr" presetSubtype="0" fill="hold" nodeType="withEffect">
                                  <p:stCondLst>
                                    <p:cond delay="600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2500"/>
                                        <p:tgtEl>
                                          <p:spTgt spid="24"/>
                                        </p:tgtEl>
                                      </p:cBhvr>
                                    </p:animEffect>
                                  </p:childTnLst>
                                </p:cTn>
                              </p:par>
                              <p:par>
                                <p:cTn id="32" presetID="10" presetClass="entr" presetSubtype="0" fill="hold" nodeType="withEffect">
                                  <p:stCondLst>
                                    <p:cond delay="60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2500"/>
                                        <p:tgtEl>
                                          <p:spTgt spid="26"/>
                                        </p:tgtEl>
                                      </p:cBhvr>
                                    </p:animEffect>
                                  </p:childTnLst>
                                </p:cTn>
                              </p:par>
                              <p:par>
                                <p:cTn id="35" presetID="10" presetClass="entr" presetSubtype="0" fill="hold" nodeType="withEffect">
                                  <p:stCondLst>
                                    <p:cond delay="60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0"/>
                                        <p:tgtEl>
                                          <p:spTgt spid="27"/>
                                        </p:tgtEl>
                                      </p:cBhvr>
                                    </p:animEffect>
                                  </p:childTnLst>
                                </p:cTn>
                              </p:par>
                              <p:par>
                                <p:cTn id="38" presetID="10" presetClass="entr" presetSubtype="0" fill="hold" nodeType="withEffect">
                                  <p:stCondLst>
                                    <p:cond delay="600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2500"/>
                                        <p:tgtEl>
                                          <p:spTgt spid="28"/>
                                        </p:tgtEl>
                                      </p:cBhvr>
                                    </p:animEffect>
                                  </p:childTnLst>
                                </p:cTn>
                              </p:par>
                              <p:par>
                                <p:cTn id="41" presetID="10" presetClass="entr" presetSubtype="0" fill="hold" nodeType="withEffect">
                                  <p:stCondLst>
                                    <p:cond delay="600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500"/>
                                        <p:tgtEl>
                                          <p:spTgt spid="29"/>
                                        </p:tgtEl>
                                      </p:cBhvr>
                                    </p:animEffect>
                                  </p:childTnLst>
                                </p:cTn>
                              </p:par>
                              <p:par>
                                <p:cTn id="44" presetID="10" presetClass="entr" presetSubtype="0" fill="hold" nodeType="withEffect">
                                  <p:stCondLst>
                                    <p:cond delay="600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500"/>
                                        <p:tgtEl>
                                          <p:spTgt spid="41"/>
                                        </p:tgtEl>
                                      </p:cBhvr>
                                    </p:animEffect>
                                  </p:childTnLst>
                                </p:cTn>
                              </p:par>
                              <p:par>
                                <p:cTn id="47" presetID="10" presetClass="entr" presetSubtype="0" fill="hold" nodeType="withEffect">
                                  <p:stCondLst>
                                    <p:cond delay="600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2500"/>
                                        <p:tgtEl>
                                          <p:spTgt spid="55"/>
                                        </p:tgtEl>
                                      </p:cBhvr>
                                    </p:animEffect>
                                  </p:childTnLst>
                                </p:cTn>
                              </p:par>
                              <p:par>
                                <p:cTn id="50" presetID="10" presetClass="entr" presetSubtype="0" fill="hold" nodeType="withEffect">
                                  <p:stCondLst>
                                    <p:cond delay="600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2500"/>
                                        <p:tgtEl>
                                          <p:spTgt spid="56"/>
                                        </p:tgtEl>
                                      </p:cBhvr>
                                    </p:animEffect>
                                  </p:childTnLst>
                                </p:cTn>
                              </p:par>
                              <p:par>
                                <p:cTn id="53" presetID="10" presetClass="entr" presetSubtype="0" fill="hold" nodeType="withEffect">
                                  <p:stCondLst>
                                    <p:cond delay="600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2500"/>
                                        <p:tgtEl>
                                          <p:spTgt spid="57"/>
                                        </p:tgtEl>
                                      </p:cBhvr>
                                    </p:animEffect>
                                  </p:childTnLst>
                                </p:cTn>
                              </p:par>
                              <p:par>
                                <p:cTn id="56" presetID="10" presetClass="entr" presetSubtype="0" fill="hold" nodeType="withEffect">
                                  <p:stCondLst>
                                    <p:cond delay="600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2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ucks Country Gardens">
            <a:extLst>
              <a:ext uri="{FF2B5EF4-FFF2-40B4-BE49-F238E27FC236}">
                <a16:creationId xmlns:a16="http://schemas.microsoft.com/office/drawing/2014/main" id="{9332C0DE-571B-45FA-B775-677FC766E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a:stretch/>
        </p:blipFill>
        <p:spPr bwMode="auto">
          <a:xfrm>
            <a:off x="0" y="4138864"/>
            <a:ext cx="6147438" cy="27191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Ãhnliches Foto">
            <a:extLst>
              <a:ext uri="{FF2B5EF4-FFF2-40B4-BE49-F238E27FC236}">
                <a16:creationId xmlns:a16="http://schemas.microsoft.com/office/drawing/2014/main" id="{E52FFF0A-8F6C-4A40-B2BC-69ECFC2B673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203" b="91242" l="15000" r="93889">
                        <a14:foregroundMark x1="20889" y1="28889" x2="16556" y2="34902"/>
                        <a14:foregroundMark x1="16556" y1="34902" x2="16222" y2="42745"/>
                        <a14:foregroundMark x1="16222" y1="42745" x2="19111" y2="48889"/>
                        <a14:foregroundMark x1="19111" y1="48889" x2="21667" y2="42745"/>
                        <a14:foregroundMark x1="21667" y1="42745" x2="20889" y2="29542"/>
                        <a14:foregroundMark x1="52000" y1="18562" x2="63667" y2="16601"/>
                        <a14:foregroundMark x1="63667" y1="16601" x2="66222" y2="17908"/>
                        <a14:foregroundMark x1="57000" y1="16340" x2="55667" y2="17908"/>
                        <a14:foregroundMark x1="66778" y1="13464" x2="61556" y2="14379"/>
                        <a14:foregroundMark x1="91111" y1="48105" x2="93889" y2="54248"/>
                        <a14:foregroundMark x1="93889" y1="54248" x2="90556" y2="55294"/>
                        <a14:foregroundMark x1="19222" y1="30458" x2="15222" y2="37386"/>
                        <a14:foregroundMark x1="15222" y1="37386" x2="15111" y2="44314"/>
                        <a14:foregroundMark x1="15111" y1="44314" x2="18444" y2="50850"/>
                        <a14:foregroundMark x1="18444" y1="50850" x2="22000" y2="49804"/>
                        <a14:foregroundMark x1="22222" y1="60654" x2="22222" y2="60654"/>
                        <a14:foregroundMark x1="17333" y1="28889" x2="14889" y2="35294"/>
                        <a14:foregroundMark x1="14889" y1="35294" x2="15111" y2="42222"/>
                        <a14:foregroundMark x1="15111" y1="42222" x2="15444" y2="43529"/>
                        <a14:foregroundMark x1="60000" y1="71373" x2="55889" y2="94510"/>
                        <a14:foregroundMark x1="55889" y1="94510" x2="50444" y2="91242"/>
                        <a14:foregroundMark x1="50444" y1="91242" x2="46333" y2="82484"/>
                      </a14:backgroundRemoval>
                    </a14:imgEffect>
                  </a14:imgLayer>
                </a14:imgProps>
              </a:ext>
              <a:ext uri="{28A0092B-C50C-407E-A947-70E740481C1C}">
                <a14:useLocalDpi xmlns:a14="http://schemas.microsoft.com/office/drawing/2010/main" val="0"/>
              </a:ext>
            </a:extLst>
          </a:blip>
          <a:srcRect l="12276" t="9543"/>
          <a:stretch/>
        </p:blipFill>
        <p:spPr bwMode="auto">
          <a:xfrm>
            <a:off x="780196" y="124321"/>
            <a:ext cx="4945522" cy="43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a:extLst>
              <a:ext uri="{FF2B5EF4-FFF2-40B4-BE49-F238E27FC236}">
                <a16:creationId xmlns:a16="http://schemas.microsoft.com/office/drawing/2014/main" id="{9723E64B-E214-4EF6-8F54-1F80F093D446}"/>
              </a:ext>
            </a:extLst>
          </p:cNvPr>
          <p:cNvPicPr>
            <a:picLocks noChangeAspect="1"/>
          </p:cNvPicPr>
          <p:nvPr/>
        </p:nvPicPr>
        <p:blipFill rotWithShape="1">
          <a:blip r:embed="rId6" cstate="print">
            <a:clrChange>
              <a:clrFrom>
                <a:srgbClr val="FEFEFE"/>
              </a:clrFrom>
              <a:clrTo>
                <a:srgbClr val="FEFEFE">
                  <a:alpha val="0"/>
                </a:srgbClr>
              </a:clrTo>
            </a:clrChange>
            <a:extLst>
              <a:ext uri="{BEBA8EAE-BF5A-486C-A8C5-ECC9F3942E4B}">
                <a14:imgProps xmlns:a14="http://schemas.microsoft.com/office/drawing/2010/main">
                  <a14:imgLayer r:embed="rId7">
                    <a14:imgEffect>
                      <a14:backgroundRemoval t="168" b="98826" l="5741" r="90000"/>
                    </a14:imgEffect>
                  </a14:imgLayer>
                </a14:imgProps>
              </a:ext>
              <a:ext uri="{28A0092B-C50C-407E-A947-70E740481C1C}">
                <a14:useLocalDpi xmlns:a14="http://schemas.microsoft.com/office/drawing/2010/main" val="0"/>
              </a:ext>
            </a:extLst>
          </a:blip>
          <a:srcRect l="13705" t="67638" r="13844"/>
          <a:stretch/>
        </p:blipFill>
        <p:spPr>
          <a:xfrm>
            <a:off x="1018048" y="4152697"/>
            <a:ext cx="4322011" cy="2130710"/>
          </a:xfrm>
          <a:prstGeom prst="rect">
            <a:avLst/>
          </a:prstGeom>
        </p:spPr>
      </p:pic>
      <p:pic>
        <p:nvPicPr>
          <p:cNvPr id="5" name="Obraz 4" descr="Obraz zawierający kula bilardowa, sport&#10;&#10;Opis wygenerowany automatycznie">
            <a:extLst>
              <a:ext uri="{FF2B5EF4-FFF2-40B4-BE49-F238E27FC236}">
                <a16:creationId xmlns:a16="http://schemas.microsoft.com/office/drawing/2014/main" id="{CCAC4449-A565-47C9-9668-34FAF83D9D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459454" y="1936904"/>
            <a:ext cx="592292" cy="597398"/>
          </a:xfrm>
          <a:prstGeom prst="rect">
            <a:avLst/>
          </a:prstGeom>
        </p:spPr>
      </p:pic>
      <p:pic>
        <p:nvPicPr>
          <p:cNvPr id="6" name="Obraz 5" descr="Obraz zawierający kula bilardowa, sport&#10;&#10;Opis wygenerowany automatycznie">
            <a:extLst>
              <a:ext uri="{FF2B5EF4-FFF2-40B4-BE49-F238E27FC236}">
                <a16:creationId xmlns:a16="http://schemas.microsoft.com/office/drawing/2014/main" id="{44059AA4-C094-49D3-A6C7-DEEAF0A7AFB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006211" y="3100556"/>
            <a:ext cx="690467" cy="696420"/>
          </a:xfrm>
          <a:prstGeom prst="rect">
            <a:avLst/>
          </a:prstGeom>
        </p:spPr>
      </p:pic>
      <p:pic>
        <p:nvPicPr>
          <p:cNvPr id="7" name="Obraz 6" descr="Obraz zawierający kula bilardowa, sport&#10;&#10;Opis wygenerowany automatycznie">
            <a:extLst>
              <a:ext uri="{FF2B5EF4-FFF2-40B4-BE49-F238E27FC236}">
                <a16:creationId xmlns:a16="http://schemas.microsoft.com/office/drawing/2014/main" id="{D9A31311-AAD2-4586-B3D8-9D015FDCDD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833182" y="884398"/>
            <a:ext cx="632053" cy="637502"/>
          </a:xfrm>
          <a:prstGeom prst="rect">
            <a:avLst/>
          </a:prstGeom>
        </p:spPr>
      </p:pic>
      <p:pic>
        <p:nvPicPr>
          <p:cNvPr id="8" name="Obraz 7" descr="Obraz zawierający kula bilardowa, sport&#10;&#10;Opis wygenerowany automatycznie">
            <a:extLst>
              <a:ext uri="{FF2B5EF4-FFF2-40B4-BE49-F238E27FC236}">
                <a16:creationId xmlns:a16="http://schemas.microsoft.com/office/drawing/2014/main" id="{85494924-1C07-429A-8B6F-BD9039D3A60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2710065" y="4471656"/>
            <a:ext cx="592292" cy="597398"/>
          </a:xfrm>
          <a:prstGeom prst="rect">
            <a:avLst/>
          </a:prstGeom>
        </p:spPr>
      </p:pic>
      <p:pic>
        <p:nvPicPr>
          <p:cNvPr id="9" name="Obraz 8" descr="Obraz zawierający kula bilardowa, sport&#10;&#10;Opis wygenerowany automatycznie">
            <a:extLst>
              <a:ext uri="{FF2B5EF4-FFF2-40B4-BE49-F238E27FC236}">
                <a16:creationId xmlns:a16="http://schemas.microsoft.com/office/drawing/2014/main" id="{94D3531F-E56A-469D-A7CC-D73867DD32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939745" y="5634092"/>
            <a:ext cx="592292" cy="597398"/>
          </a:xfrm>
          <a:prstGeom prst="rect">
            <a:avLst/>
          </a:prstGeom>
        </p:spPr>
      </p:pic>
      <p:pic>
        <p:nvPicPr>
          <p:cNvPr id="10" name="Obraz 9" descr="Obraz zawierający kula bilardowa, sport&#10;&#10;Opis wygenerowany automatycznie">
            <a:extLst>
              <a:ext uri="{FF2B5EF4-FFF2-40B4-BE49-F238E27FC236}">
                <a16:creationId xmlns:a16="http://schemas.microsoft.com/office/drawing/2014/main" id="{8CF9B76D-3D14-4A70-9F06-8108CBB5CC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1329034" y="5165728"/>
            <a:ext cx="592292" cy="597398"/>
          </a:xfrm>
          <a:prstGeom prst="rect">
            <a:avLst/>
          </a:prstGeom>
        </p:spPr>
      </p:pic>
      <p:pic>
        <p:nvPicPr>
          <p:cNvPr id="11" name="Obraz 10" descr="Obraz zawierający kula bilardowa, sport&#10;&#10;Opis wygenerowany automatycznie">
            <a:extLst>
              <a:ext uri="{FF2B5EF4-FFF2-40B4-BE49-F238E27FC236}">
                <a16:creationId xmlns:a16="http://schemas.microsoft.com/office/drawing/2014/main" id="{0261852E-24EC-4D5E-9BAE-686822BEE1C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4675397" y="4867029"/>
            <a:ext cx="592292" cy="597398"/>
          </a:xfrm>
          <a:prstGeom prst="rect">
            <a:avLst/>
          </a:prstGeom>
        </p:spPr>
      </p:pic>
      <p:pic>
        <p:nvPicPr>
          <p:cNvPr id="12" name="Obraz 11" descr="Obraz zawierający kula bilardowa, sport&#10;&#10;Opis wygenerowany automatycznie">
            <a:extLst>
              <a:ext uri="{FF2B5EF4-FFF2-40B4-BE49-F238E27FC236}">
                <a16:creationId xmlns:a16="http://schemas.microsoft.com/office/drawing/2014/main" id="{DEFA98C6-E34D-4352-A3F4-ADAF138C19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547510" y="4203500"/>
            <a:ext cx="592292" cy="597398"/>
          </a:xfrm>
          <a:prstGeom prst="rect">
            <a:avLst/>
          </a:prstGeom>
        </p:spPr>
      </p:pic>
      <p:pic>
        <p:nvPicPr>
          <p:cNvPr id="13" name="Obraz 12" descr="Obraz zawierający kula bilardowa, sport&#10;&#10;Opis wygenerowany automatycznie">
            <a:extLst>
              <a:ext uri="{FF2B5EF4-FFF2-40B4-BE49-F238E27FC236}">
                <a16:creationId xmlns:a16="http://schemas.microsoft.com/office/drawing/2014/main" id="{B53EC9C1-7DD1-4A2E-B4B5-9334650389D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2323118" y="5887645"/>
            <a:ext cx="592292" cy="597398"/>
          </a:xfrm>
          <a:prstGeom prst="rect">
            <a:avLst/>
          </a:prstGeom>
        </p:spPr>
      </p:pic>
      <p:cxnSp>
        <p:nvCxnSpPr>
          <p:cNvPr id="14" name="Łącznik prosty ze strzałką 13">
            <a:extLst>
              <a:ext uri="{FF2B5EF4-FFF2-40B4-BE49-F238E27FC236}">
                <a16:creationId xmlns:a16="http://schemas.microsoft.com/office/drawing/2014/main" id="{D653084D-F845-4686-81C7-FE05C638C01A}"/>
              </a:ext>
            </a:extLst>
          </p:cNvPr>
          <p:cNvCxnSpPr>
            <a:cxnSpLocks/>
          </p:cNvCxnSpPr>
          <p:nvPr/>
        </p:nvCxnSpPr>
        <p:spPr>
          <a:xfrm flipH="1" flipV="1">
            <a:off x="1468522" y="4557274"/>
            <a:ext cx="912822" cy="131933"/>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Łącznik prosty ze strzałką 14">
            <a:extLst>
              <a:ext uri="{FF2B5EF4-FFF2-40B4-BE49-F238E27FC236}">
                <a16:creationId xmlns:a16="http://schemas.microsoft.com/office/drawing/2014/main" id="{9DCB56FB-5099-4FA2-86D1-13C3B3A35309}"/>
              </a:ext>
            </a:extLst>
          </p:cNvPr>
          <p:cNvCxnSpPr>
            <a:cxnSpLocks/>
          </p:cNvCxnSpPr>
          <p:nvPr/>
        </p:nvCxnSpPr>
        <p:spPr>
          <a:xfrm flipH="1">
            <a:off x="3060673" y="3785538"/>
            <a:ext cx="151882" cy="68369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Łącznik prosty ze strzałką 15">
            <a:extLst>
              <a:ext uri="{FF2B5EF4-FFF2-40B4-BE49-F238E27FC236}">
                <a16:creationId xmlns:a16="http://schemas.microsoft.com/office/drawing/2014/main" id="{70657F8D-A6EC-4113-A806-9FC4DFB3FF43}"/>
              </a:ext>
            </a:extLst>
          </p:cNvPr>
          <p:cNvCxnSpPr>
            <a:cxnSpLocks/>
          </p:cNvCxnSpPr>
          <p:nvPr/>
        </p:nvCxnSpPr>
        <p:spPr>
          <a:xfrm flipH="1">
            <a:off x="3437032" y="2554173"/>
            <a:ext cx="200968" cy="57176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6">
            <a:extLst>
              <a:ext uri="{FF2B5EF4-FFF2-40B4-BE49-F238E27FC236}">
                <a16:creationId xmlns:a16="http://schemas.microsoft.com/office/drawing/2014/main" id="{01011018-AF69-4827-9853-CEF8F6FEF061}"/>
              </a:ext>
            </a:extLst>
          </p:cNvPr>
          <p:cNvCxnSpPr>
            <a:cxnSpLocks/>
          </p:cNvCxnSpPr>
          <p:nvPr/>
        </p:nvCxnSpPr>
        <p:spPr>
          <a:xfrm flipH="1">
            <a:off x="3781090" y="1521900"/>
            <a:ext cx="172993" cy="398761"/>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Łącznik prosty ze strzałką 17">
            <a:extLst>
              <a:ext uri="{FF2B5EF4-FFF2-40B4-BE49-F238E27FC236}">
                <a16:creationId xmlns:a16="http://schemas.microsoft.com/office/drawing/2014/main" id="{77B1FDC3-6B18-47E7-AC81-D2788ECD1BDF}"/>
              </a:ext>
            </a:extLst>
          </p:cNvPr>
          <p:cNvCxnSpPr>
            <a:cxnSpLocks/>
          </p:cNvCxnSpPr>
          <p:nvPr/>
        </p:nvCxnSpPr>
        <p:spPr>
          <a:xfrm flipH="1">
            <a:off x="4367364" y="622562"/>
            <a:ext cx="415147" cy="32885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a:extLst>
              <a:ext uri="{FF2B5EF4-FFF2-40B4-BE49-F238E27FC236}">
                <a16:creationId xmlns:a16="http://schemas.microsoft.com/office/drawing/2014/main" id="{B8792BE3-0E34-40D5-B8A4-919A0EEDEF83}"/>
              </a:ext>
            </a:extLst>
          </p:cNvPr>
          <p:cNvCxnSpPr>
            <a:cxnSpLocks/>
          </p:cNvCxnSpPr>
          <p:nvPr/>
        </p:nvCxnSpPr>
        <p:spPr>
          <a:xfrm flipH="1">
            <a:off x="1789877" y="4994772"/>
            <a:ext cx="845531" cy="30896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Łącznik prosty ze strzałką 19">
            <a:extLst>
              <a:ext uri="{FF2B5EF4-FFF2-40B4-BE49-F238E27FC236}">
                <a16:creationId xmlns:a16="http://schemas.microsoft.com/office/drawing/2014/main" id="{BFD37030-61A4-4EDE-9C3B-E162540CF428}"/>
              </a:ext>
            </a:extLst>
          </p:cNvPr>
          <p:cNvCxnSpPr>
            <a:cxnSpLocks/>
          </p:cNvCxnSpPr>
          <p:nvPr/>
        </p:nvCxnSpPr>
        <p:spPr>
          <a:xfrm flipH="1">
            <a:off x="2647864" y="5167201"/>
            <a:ext cx="267546" cy="72044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Łącznik prosty ze strzałką 21">
            <a:extLst>
              <a:ext uri="{FF2B5EF4-FFF2-40B4-BE49-F238E27FC236}">
                <a16:creationId xmlns:a16="http://schemas.microsoft.com/office/drawing/2014/main" id="{6CC17905-4D8B-46B5-AD04-36372BFF1E7D}"/>
              </a:ext>
            </a:extLst>
          </p:cNvPr>
          <p:cNvCxnSpPr>
            <a:cxnSpLocks/>
          </p:cNvCxnSpPr>
          <p:nvPr/>
        </p:nvCxnSpPr>
        <p:spPr>
          <a:xfrm>
            <a:off x="3244020" y="5096071"/>
            <a:ext cx="710063" cy="66077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6" descr="Co2 bubbles stock illustration. Illustration of ...">
            <a:extLst>
              <a:ext uri="{FF2B5EF4-FFF2-40B4-BE49-F238E27FC236}">
                <a16:creationId xmlns:a16="http://schemas.microsoft.com/office/drawing/2014/main" id="{05F68147-1481-4843-82E6-B9051A3011FE}"/>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4639542" y="-83843"/>
            <a:ext cx="700517" cy="836488"/>
          </a:xfrm>
          <a:prstGeom prst="rect">
            <a:avLst/>
          </a:prstGeom>
          <a:noFill/>
          <a:extLst>
            <a:ext uri="{909E8E84-426E-40DD-AFC4-6F175D3DCCD1}">
              <a14:hiddenFill xmlns:a14="http://schemas.microsoft.com/office/drawing/2010/main">
                <a:solidFill>
                  <a:srgbClr val="FFFFFF"/>
                </a:solidFill>
              </a14:hiddenFill>
            </a:ext>
          </a:extLst>
        </p:spPr>
      </p:pic>
      <p:pic>
        <p:nvPicPr>
          <p:cNvPr id="56" name="Obraz 55">
            <a:extLst>
              <a:ext uri="{FF2B5EF4-FFF2-40B4-BE49-F238E27FC236}">
                <a16:creationId xmlns:a16="http://schemas.microsoft.com/office/drawing/2014/main" id="{4D5B9951-6FE6-4ADA-AAC8-5751811CC8D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714" b="93361" l="755" r="93585">
                        <a14:foregroundMark x1="77736" y1="29461" x2="85283" y2="21369"/>
                        <a14:foregroundMark x1="85283" y1="21369" x2="91321" y2="18257"/>
                        <a14:foregroundMark x1="78868" y1="27801" x2="86792" y2="18880"/>
                        <a14:foregroundMark x1="86792" y1="18880" x2="92264" y2="19295"/>
                        <a14:foregroundMark x1="55660" y1="8921" x2="56604" y2="12656"/>
                        <a14:foregroundMark x1="19245" y1="42739" x2="10566" y2="36307"/>
                        <a14:foregroundMark x1="10566" y1="36307" x2="16226" y2="31950"/>
                        <a14:foregroundMark x1="14717" y1="42116" x2="5094" y2="40664"/>
                        <a14:foregroundMark x1="5687" y1="32357" x2="5849" y2="30083"/>
                        <a14:foregroundMark x1="5094" y1="40664" x2="5662" y2="32701"/>
                        <a14:foregroundMark x1="42075" y1="83195" x2="37925" y2="93361"/>
                        <a14:foregroundMark x1="37925" y1="93361" x2="42453" y2="91909"/>
                        <a14:foregroundMark x1="67547" y1="84025" x2="74151" y2="92531"/>
                        <a14:foregroundMark x1="74151" y1="92531" x2="81698" y2="92739"/>
                        <a14:foregroundMark x1="82075" y1="21784" x2="87925" y2="12033"/>
                        <a14:foregroundMark x1="87925" y1="12033" x2="87547" y2="15560"/>
                        <a14:foregroundMark x1="84906" y1="19295" x2="87925" y2="9129"/>
                        <a14:foregroundMark x1="87925" y1="9129" x2="80943" y2="17635"/>
                        <a14:foregroundMark x1="80943" y1="17635" x2="91132" y2="13693"/>
                        <a14:foregroundMark x1="93054" y1="17593" x2="93585" y2="18672"/>
                        <a14:foregroundMark x1="91132" y1="13693" x2="92904" y2="17290"/>
                        <a14:foregroundMark x1="78679" y1="16805" x2="79623" y2="15560"/>
                        <a14:foregroundMark x1="8302" y1="37137" x2="7736" y2="35685"/>
                        <a14:foregroundMark x1="5849" y1="36722" x2="4906" y2="35062"/>
                        <a14:foregroundMark x1="4882" y1="34440" x2="4340" y2="34440"/>
                        <a14:foregroundMark x1="7358" y1="34440" x2="4991" y2="34440"/>
                        <a14:foregroundMark x1="1321" y1="35477" x2="755" y2="37137"/>
                        <a14:foregroundMark x1="90000" y1="14523" x2="91321" y2="16805"/>
                        <a14:foregroundMark x1="93019" y1="15560" x2="93585" y2="15768"/>
                        <a14:foregroundMark x1="90755" y1="14730" x2="92885" y2="15511"/>
                        <a14:foregroundMark x1="92427" y1="13929" x2="91321" y2="15145"/>
                        <a14:foregroundMark x1="92830" y1="13485" x2="92518" y2="13828"/>
                        <a14:backgroundMark x1="5283" y1="33402" x2="5472" y2="33195"/>
                        <a14:backgroundMark x1="93585" y1="15768" x2="93962" y2="15560"/>
                        <a14:backgroundMark x1="93019" y1="15975" x2="93019" y2="15560"/>
                      </a14:backgroundRemoval>
                    </a14:imgEffect>
                  </a14:imgLayer>
                </a14:imgProps>
              </a:ext>
              <a:ext uri="{28A0092B-C50C-407E-A947-70E740481C1C}">
                <a14:useLocalDpi xmlns:a14="http://schemas.microsoft.com/office/drawing/2010/main" val="0"/>
              </a:ext>
            </a:extLst>
          </a:blip>
          <a:stretch>
            <a:fillRect/>
          </a:stretch>
        </p:blipFill>
        <p:spPr>
          <a:xfrm>
            <a:off x="6280529" y="1489692"/>
            <a:ext cx="5048955" cy="4591691"/>
          </a:xfrm>
          <a:prstGeom prst="rect">
            <a:avLst/>
          </a:prstGeom>
        </p:spPr>
      </p:pic>
      <p:grpSp>
        <p:nvGrpSpPr>
          <p:cNvPr id="39" name="Grupa 38">
            <a:extLst>
              <a:ext uri="{FF2B5EF4-FFF2-40B4-BE49-F238E27FC236}">
                <a16:creationId xmlns:a16="http://schemas.microsoft.com/office/drawing/2014/main" id="{2834BEC7-9AB4-4BC1-B661-05F081CC8B06}"/>
              </a:ext>
            </a:extLst>
          </p:cNvPr>
          <p:cNvGrpSpPr/>
          <p:nvPr/>
        </p:nvGrpSpPr>
        <p:grpSpPr>
          <a:xfrm rot="19972982">
            <a:off x="10445244" y="1591450"/>
            <a:ext cx="690834" cy="1599208"/>
            <a:chOff x="8413361" y="1443039"/>
            <a:chExt cx="1427551" cy="3913188"/>
          </a:xfrm>
        </p:grpSpPr>
        <p:pic>
          <p:nvPicPr>
            <p:cNvPr id="25" name="Grafik 10">
              <a:extLst>
                <a:ext uri="{FF2B5EF4-FFF2-40B4-BE49-F238E27FC236}">
                  <a16:creationId xmlns:a16="http://schemas.microsoft.com/office/drawing/2014/main" id="{6B687C53-6EA8-4E1D-A4F1-F0795040C17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34388" y="1443039"/>
              <a:ext cx="1376362"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24">
              <a:extLst>
                <a:ext uri="{FF2B5EF4-FFF2-40B4-BE49-F238E27FC236}">
                  <a16:creationId xmlns:a16="http://schemas.microsoft.com/office/drawing/2014/main" id="{270990AE-6F08-4A26-B767-024127762025}"/>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13361" y="1443040"/>
              <a:ext cx="1427551"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Obraz 30">
            <a:extLst>
              <a:ext uri="{FF2B5EF4-FFF2-40B4-BE49-F238E27FC236}">
                <a16:creationId xmlns:a16="http://schemas.microsoft.com/office/drawing/2014/main" id="{A5B18B84-03C7-4B77-9E79-8F94531D36B9}"/>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01135" y="4153605"/>
            <a:ext cx="1006898" cy="713424"/>
          </a:xfrm>
          <a:prstGeom prst="rect">
            <a:avLst/>
          </a:prstGeom>
        </p:spPr>
      </p:pic>
      <p:pic>
        <p:nvPicPr>
          <p:cNvPr id="32" name="Obraz 31">
            <a:extLst>
              <a:ext uri="{FF2B5EF4-FFF2-40B4-BE49-F238E27FC236}">
                <a16:creationId xmlns:a16="http://schemas.microsoft.com/office/drawing/2014/main" id="{E206A2E4-7588-45F9-A5F2-AB2FB0E8FE3A}"/>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70699" y="4811347"/>
            <a:ext cx="1097808" cy="777837"/>
          </a:xfrm>
          <a:prstGeom prst="rect">
            <a:avLst/>
          </a:prstGeom>
        </p:spPr>
      </p:pic>
      <p:pic>
        <p:nvPicPr>
          <p:cNvPr id="34" name="Picture 13">
            <a:extLst>
              <a:ext uri="{FF2B5EF4-FFF2-40B4-BE49-F238E27FC236}">
                <a16:creationId xmlns:a16="http://schemas.microsoft.com/office/drawing/2014/main" id="{131954DE-D607-4EB5-9D8B-930A9D94E22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0800000">
            <a:off x="563913" y="5937093"/>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Łącznik prosty ze strzałką 34">
            <a:extLst>
              <a:ext uri="{FF2B5EF4-FFF2-40B4-BE49-F238E27FC236}">
                <a16:creationId xmlns:a16="http://schemas.microsoft.com/office/drawing/2014/main" id="{203E790C-F432-43BE-8191-33D00F3A566E}"/>
              </a:ext>
            </a:extLst>
          </p:cNvPr>
          <p:cNvCxnSpPr>
            <a:cxnSpLocks/>
          </p:cNvCxnSpPr>
          <p:nvPr/>
        </p:nvCxnSpPr>
        <p:spPr>
          <a:xfrm>
            <a:off x="3427829" y="4927803"/>
            <a:ext cx="1104208" cy="23792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13">
            <a:extLst>
              <a:ext uri="{FF2B5EF4-FFF2-40B4-BE49-F238E27FC236}">
                <a16:creationId xmlns:a16="http://schemas.microsoft.com/office/drawing/2014/main" id="{1D12E0F7-AD59-423F-A5F5-2BE903EE51B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6832325">
            <a:off x="4463107" y="5566080"/>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201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Bucks Country Gardens">
            <a:extLst>
              <a:ext uri="{FF2B5EF4-FFF2-40B4-BE49-F238E27FC236}">
                <a16:creationId xmlns:a16="http://schemas.microsoft.com/office/drawing/2014/main" id="{203C8F51-A3C7-439D-B91B-3A66F029C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1162"/>
          <a:stretch/>
        </p:blipFill>
        <p:spPr bwMode="auto">
          <a:xfrm>
            <a:off x="-24063" y="5314617"/>
            <a:ext cx="12216064" cy="1624304"/>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5" descr="Ein Bild, das Pflanze enthält.&#10;&#10;Mit sehr hoher Zuverlässigkeit generierte Beschreibung">
            <a:extLst>
              <a:ext uri="{FF2B5EF4-FFF2-40B4-BE49-F238E27FC236}">
                <a16:creationId xmlns:a16="http://schemas.microsoft.com/office/drawing/2014/main" id="{F0E22010-ED0D-4F7F-97BF-30A9E9D3B2A8}"/>
              </a:ext>
            </a:extLst>
          </p:cNvPr>
          <p:cNvPicPr>
            <a:picLocks noChangeAspect="1"/>
          </p:cNvPicPr>
          <p:nvPr/>
        </p:nvPicPr>
        <p:blipFill>
          <a:blip r:embed="rId5" cstate="print">
            <a:extLst>
              <a:ext uri="{28A0092B-C50C-407E-A947-70E740481C1C}">
                <a14:useLocalDpi xmlns:a14="http://schemas.microsoft.com/office/drawing/2010/main" val="0"/>
              </a:ext>
            </a:extLst>
          </a:blip>
          <a:srcRect b="17725"/>
          <a:stretch>
            <a:fillRect/>
          </a:stretch>
        </p:blipFill>
        <p:spPr bwMode="auto">
          <a:xfrm>
            <a:off x="5664555" y="4584246"/>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5" descr="Ein Bild, das Pflanze enthält.&#10;&#10;Mit sehr hoher Zuverlässigkeit generierte Beschreibung">
            <a:extLst>
              <a:ext uri="{FF2B5EF4-FFF2-40B4-BE49-F238E27FC236}">
                <a16:creationId xmlns:a16="http://schemas.microsoft.com/office/drawing/2014/main" id="{1574AE06-EAE6-4BA5-99B3-9B8F22C66AC8}"/>
              </a:ext>
            </a:extLst>
          </p:cNvPr>
          <p:cNvPicPr>
            <a:picLocks noChangeAspect="1"/>
          </p:cNvPicPr>
          <p:nvPr/>
        </p:nvPicPr>
        <p:blipFill>
          <a:blip r:embed="rId5" cstate="print">
            <a:extLst>
              <a:ext uri="{28A0092B-C50C-407E-A947-70E740481C1C}">
                <a14:useLocalDpi xmlns:a14="http://schemas.microsoft.com/office/drawing/2010/main" val="0"/>
              </a:ext>
            </a:extLst>
          </a:blip>
          <a:srcRect b="17725"/>
          <a:stretch>
            <a:fillRect/>
          </a:stretch>
        </p:blipFill>
        <p:spPr bwMode="auto">
          <a:xfrm>
            <a:off x="2973304" y="45391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5" descr="Ein Bild, das Pflanze enthält.&#10;&#10;Mit sehr hoher Zuverlässigkeit generierte Beschreibung">
            <a:extLst>
              <a:ext uri="{FF2B5EF4-FFF2-40B4-BE49-F238E27FC236}">
                <a16:creationId xmlns:a16="http://schemas.microsoft.com/office/drawing/2014/main" id="{90E652F3-B382-4B20-B33A-43A6C602797A}"/>
              </a:ext>
            </a:extLst>
          </p:cNvPr>
          <p:cNvPicPr>
            <a:picLocks noChangeAspect="1"/>
          </p:cNvPicPr>
          <p:nvPr/>
        </p:nvPicPr>
        <p:blipFill>
          <a:blip r:embed="rId5" cstate="print">
            <a:extLst>
              <a:ext uri="{28A0092B-C50C-407E-A947-70E740481C1C}">
                <a14:useLocalDpi xmlns:a14="http://schemas.microsoft.com/office/drawing/2010/main" val="0"/>
              </a:ext>
            </a:extLst>
          </a:blip>
          <a:srcRect b="17725"/>
          <a:stretch>
            <a:fillRect/>
          </a:stretch>
        </p:blipFill>
        <p:spPr bwMode="auto">
          <a:xfrm>
            <a:off x="7860602" y="3286818"/>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5" descr="Ein Bild, das Pflanze enthält.&#10;&#10;Mit sehr hoher Zuverlässigkeit generierte Beschreibung">
            <a:extLst>
              <a:ext uri="{FF2B5EF4-FFF2-40B4-BE49-F238E27FC236}">
                <a16:creationId xmlns:a16="http://schemas.microsoft.com/office/drawing/2014/main" id="{6F66964E-6FDA-4092-AE61-847DD0F08BA3}"/>
              </a:ext>
            </a:extLst>
          </p:cNvPr>
          <p:cNvPicPr>
            <a:picLocks noChangeAspect="1"/>
          </p:cNvPicPr>
          <p:nvPr/>
        </p:nvPicPr>
        <p:blipFill>
          <a:blip r:embed="rId5" cstate="print">
            <a:extLst>
              <a:ext uri="{28A0092B-C50C-407E-A947-70E740481C1C}">
                <a14:useLocalDpi xmlns:a14="http://schemas.microsoft.com/office/drawing/2010/main" val="0"/>
              </a:ext>
            </a:extLst>
          </a:blip>
          <a:srcRect b="17725"/>
          <a:stretch>
            <a:fillRect/>
          </a:stretch>
        </p:blipFill>
        <p:spPr bwMode="auto">
          <a:xfrm>
            <a:off x="829385" y="332935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 name="Grupa 9215">
            <a:extLst>
              <a:ext uri="{FF2B5EF4-FFF2-40B4-BE49-F238E27FC236}">
                <a16:creationId xmlns:a16="http://schemas.microsoft.com/office/drawing/2014/main" id="{C4AEB649-BFE5-400A-9062-79F9F1E83C23}"/>
              </a:ext>
            </a:extLst>
          </p:cNvPr>
          <p:cNvGrpSpPr/>
          <p:nvPr/>
        </p:nvGrpSpPr>
        <p:grpSpPr>
          <a:xfrm>
            <a:off x="3189023" y="1588169"/>
            <a:ext cx="2906977" cy="5252892"/>
            <a:chOff x="3189023" y="240632"/>
            <a:chExt cx="3687930" cy="6645489"/>
          </a:xfrm>
        </p:grpSpPr>
        <p:pic>
          <p:nvPicPr>
            <p:cNvPr id="31" name="Obraz 30">
              <a:extLst>
                <a:ext uri="{FF2B5EF4-FFF2-40B4-BE49-F238E27FC236}">
                  <a16:creationId xmlns:a16="http://schemas.microsoft.com/office/drawing/2014/main" id="{C5EEB87A-69C0-414E-B526-5711F16880D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055" b="92689" l="5250" r="89992">
                          <a14:foregroundMark x1="17637" y1="19950" x2="16079" y2="13383"/>
                          <a14:foregroundMark x1="16079" y1="13383" x2="19442" y2="8302"/>
                          <a14:foregroundMark x1="19442" y1="8302" x2="23872" y2="12639"/>
                          <a14:foregroundMark x1="23872" y1="12639" x2="22888" y2="20198"/>
                          <a14:foregroundMark x1="22888" y1="20198" x2="22642" y2="20694"/>
                          <a14:foregroundMark x1="27482" y1="39777" x2="28302" y2="46716"/>
                          <a14:foregroundMark x1="28302" y1="46716" x2="23462" y2="53903"/>
                          <a14:foregroundMark x1="13700" y1="40397" x2="11403" y2="46592"/>
                          <a14:foregroundMark x1="11403" y1="46592" x2="7629" y2="42379"/>
                          <a14:foregroundMark x1="7629" y1="42379" x2="5414" y2="37051"/>
                          <a14:foregroundMark x1="10254" y1="70260" x2="13208" y2="84511"/>
                          <a14:foregroundMark x1="13208" y1="84511" x2="17884" y2="81660"/>
                          <a14:foregroundMark x1="17884" y1="81660" x2="18294" y2="79182"/>
                          <a14:foregroundMark x1="23544" y1="89095" x2="26989" y2="92193"/>
                          <a14:foregroundMark x1="17637" y1="92193" x2="13700" y2="92689"/>
                        </a14:backgroundRemoval>
                      </a14:imgEffect>
                    </a14:imgLayer>
                  </a14:imgProps>
                </a:ext>
                <a:ext uri="{28A0092B-C50C-407E-A947-70E740481C1C}">
                  <a14:useLocalDpi xmlns:a14="http://schemas.microsoft.com/office/drawing/2010/main" val="0"/>
                </a:ext>
              </a:extLst>
            </a:blip>
            <a:srcRect t="3900" r="67034" b="6371"/>
            <a:stretch/>
          </p:blipFill>
          <p:spPr>
            <a:xfrm>
              <a:off x="3189023" y="240632"/>
              <a:ext cx="3687930" cy="6645489"/>
            </a:xfrm>
            <a:prstGeom prst="rect">
              <a:avLst/>
            </a:prstGeom>
          </p:spPr>
        </p:pic>
        <p:pic>
          <p:nvPicPr>
            <p:cNvPr id="9218" name="Picture 2" descr="Crying clipart tear, Crying tear Transparent FREE for ...">
              <a:extLst>
                <a:ext uri="{FF2B5EF4-FFF2-40B4-BE49-F238E27FC236}">
                  <a16:creationId xmlns:a16="http://schemas.microsoft.com/office/drawing/2014/main" id="{856F76FD-657A-4BBF-A70A-AE9CF0A3E01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381" b="93488" l="9916" r="89873">
                          <a14:foregroundMark x1="32489" y1="90738" x2="54219" y2="93488"/>
                          <a14:foregroundMark x1="54219" y1="93488" x2="43882" y2="88857"/>
                          <a14:foregroundMark x1="43882" y1="88857" x2="42827" y2="88567"/>
                          <a14:foregroundMark x1="86498" y1="57598" x2="89873" y2="65123"/>
                          <a14:foregroundMark x1="89873" y1="65123" x2="90084" y2="72793"/>
                          <a14:foregroundMark x1="90084" y1="72793" x2="89873" y2="73227"/>
                          <a14:foregroundMark x1="12236" y1="59768" x2="10970" y2="67004"/>
                          <a14:foregroundMark x1="10970" y1="67004" x2="12447" y2="74819"/>
                          <a14:foregroundMark x1="12447" y1="74819" x2="15612" y2="79740"/>
                          <a14:foregroundMark x1="49367" y1="10275" x2="48523" y2="7381"/>
                        </a14:backgroundRemoval>
                      </a14:imgEffect>
                    </a14:imgLayer>
                  </a14:imgProps>
                </a:ext>
                <a:ext uri="{28A0092B-C50C-407E-A947-70E740481C1C}">
                  <a14:useLocalDpi xmlns:a14="http://schemas.microsoft.com/office/drawing/2010/main" val="0"/>
                </a:ext>
              </a:extLst>
            </a:blip>
            <a:srcRect/>
            <a:stretch>
              <a:fillRect/>
            </a:stretch>
          </p:blipFill>
          <p:spPr bwMode="auto">
            <a:xfrm>
              <a:off x="5757724" y="1307074"/>
              <a:ext cx="168834" cy="2461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Cartoon Light Bulb Stock Illustration - Download Image Now ...">
            <a:extLst>
              <a:ext uri="{FF2B5EF4-FFF2-40B4-BE49-F238E27FC236}">
                <a16:creationId xmlns:a16="http://schemas.microsoft.com/office/drawing/2014/main" id="{9A8690ED-9F45-49E2-8B9C-9F3CB69C518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01" b="96847" l="1554" r="98187">
                        <a14:foregroundMark x1="62953" y1="27703" x2="46891" y2="23874"/>
                        <a14:foregroundMark x1="46891" y1="23874" x2="34197" y2="30631"/>
                        <a14:foregroundMark x1="34197" y1="30631" x2="48705" y2="37613"/>
                        <a14:foregroundMark x1="48705" y1="37613" x2="61658" y2="33333"/>
                        <a14:foregroundMark x1="61658" y1="33333" x2="53627" y2="22523"/>
                        <a14:foregroundMark x1="53627" y1="22523" x2="36010" y2="24099"/>
                        <a14:foregroundMark x1="36010" y1="24099" x2="26425" y2="33784"/>
                        <a14:foregroundMark x1="26425" y1="33784" x2="26425" y2="34459"/>
                        <a14:foregroundMark x1="25389" y1="23874" x2="19750" y2="30901"/>
                        <a14:foregroundMark x1="17623" y1="50087" x2="19689" y2="56757"/>
                        <a14:foregroundMark x1="19689" y1="56757" x2="17876" y2="68468"/>
                        <a14:foregroundMark x1="17876" y1="68468" x2="7772" y2="91216"/>
                        <a14:foregroundMark x1="7772" y1="91216" x2="21244" y2="96847"/>
                        <a14:foregroundMark x1="21244" y1="96847" x2="36756" y2="84688"/>
                        <a14:foregroundMark x1="54056" y1="71498" x2="77461" y2="60360"/>
                        <a14:foregroundMark x1="77461" y1="60360" x2="82383" y2="46396"/>
                        <a14:foregroundMark x1="82383" y1="46396" x2="79793" y2="34234"/>
                        <a14:foregroundMark x1="79793" y1="34234" x2="71762" y2="24099"/>
                        <a14:foregroundMark x1="71762" y1="24099" x2="58290" y2="17793"/>
                        <a14:foregroundMark x1="58290" y1="17793" x2="44041" y2="15991"/>
                        <a14:foregroundMark x1="44041" y1="15991" x2="25907" y2="25000"/>
                        <a14:foregroundMark x1="15544" y1="28153" x2="4922" y2="22748"/>
                        <a14:foregroundMark x1="28062" y1="16876" x2="28497" y2="17342"/>
                        <a14:foregroundMark x1="21779" y1="10139" x2="27772" y2="16564"/>
                        <a14:foregroundMark x1="50000" y1="1126" x2="50518" y2="11486"/>
                        <a14:foregroundMark x1="73782" y1="14056" x2="73587" y2="14395"/>
                        <a14:foregroundMark x1="93264" y1="26126" x2="85797" y2="27795"/>
                        <a14:foregroundMark x1="90933" y1="48423" x2="98187" y2="48649"/>
                        <a14:foregroundMark x1="86439" y1="67909" x2="93328" y2="72205"/>
                        <a14:foregroundMark x1="54573" y1="82540" x2="58549" y2="91892"/>
                        <a14:foregroundMark x1="10495" y1="58676" x2="3627" y2="60360"/>
                        <a14:foregroundMark x1="10881" y1="40991" x2="1554" y2="40766"/>
                        <a14:foregroundMark x1="30570" y1="26802" x2="21503" y2="36036"/>
                        <a14:foregroundMark x1="21503" y1="36036" x2="18912" y2="71847"/>
                        <a14:foregroundMark x1="18912" y1="71847" x2="27202" y2="80856"/>
                        <a14:foregroundMark x1="52759" y1="69831" x2="61140" y2="66216"/>
                        <a14:foregroundMark x1="27202" y1="80856" x2="48447" y2="71692"/>
                        <a14:foregroundMark x1="68135" y1="72973" x2="74352" y2="82207"/>
                        <a14:backgroundMark x1="18653" y1="30631" x2="15026" y2="41441"/>
                        <a14:backgroundMark x1="15026" y1="41441" x2="16062" y2="50225"/>
                        <a14:backgroundMark x1="52850" y1="73423" x2="37047" y2="84910"/>
                        <a14:backgroundMark x1="51295" y1="74550" x2="52850" y2="73423"/>
                        <a14:backgroundMark x1="14249" y1="57883" x2="13731" y2="59459"/>
                        <a14:backgroundMark x1="74870" y1="15315" x2="71503" y2="18018"/>
                        <a14:backgroundMark x1="81865" y1="66441" x2="81865" y2="65991"/>
                        <a14:backgroundMark x1="95078" y1="72523" x2="93782" y2="72748"/>
                        <a14:backgroundMark x1="83679" y1="67793" x2="82383" y2="65766"/>
                        <a14:backgroundMark x1="54145" y1="74099" x2="53886" y2="72748"/>
                        <a14:backgroundMark x1="37047" y1="86036" x2="37824" y2="84910"/>
                        <a14:backgroundMark x1="54663" y1="72748" x2="53627" y2="73198"/>
                        <a14:backgroundMark x1="54922" y1="72523" x2="51295" y2="73198"/>
                        <a14:backgroundMark x1="81865" y1="65541" x2="85233" y2="68694"/>
                        <a14:backgroundMark x1="74611" y1="84459" x2="73303" y2="82690"/>
                        <a14:backgroundMark x1="74611" y1="84234" x2="73350" y2="82668"/>
                        <a14:backgroundMark x1="75389" y1="83784" x2="73509" y2="82595"/>
                        <a14:backgroundMark x1="54404" y1="84459" x2="53109" y2="81757"/>
                        <a14:backgroundMark x1="53368" y1="81081" x2="53368" y2="81081"/>
                        <a14:backgroundMark x1="53627" y1="81532" x2="53886" y2="82658"/>
                        <a14:backgroundMark x1="94819" y1="72973" x2="93523" y2="71847"/>
                        <a14:backgroundMark x1="85233" y1="27252" x2="83679" y2="27928"/>
                        <a14:backgroundMark x1="77720" y1="8333" x2="74093" y2="14189"/>
                        <a14:backgroundMark x1="18653" y1="9009" x2="21244" y2="10586"/>
                        <a14:backgroundMark x1="27202" y1="17342" x2="27720" y2="17342"/>
                        <a14:backgroundMark x1="1813" y1="41892" x2="777" y2="41892"/>
                      </a14:backgroundRemoval>
                    </a14:imgEffect>
                  </a14:imgLayer>
                </a14:imgProps>
              </a:ext>
              <a:ext uri="{28A0092B-C50C-407E-A947-70E740481C1C}">
                <a14:useLocalDpi xmlns:a14="http://schemas.microsoft.com/office/drawing/2010/main" val="0"/>
              </a:ext>
            </a:extLst>
          </a:blip>
          <a:srcRect/>
          <a:stretch>
            <a:fillRect/>
          </a:stretch>
        </p:blipFill>
        <p:spPr bwMode="auto">
          <a:xfrm rot="19739803">
            <a:off x="4464983" y="122380"/>
            <a:ext cx="1132166" cy="1302284"/>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descr="Obraz zawierający tekst, zabawka, lalka&#10;&#10;Opis wygenerowany automatycznie">
            <a:extLst>
              <a:ext uri="{FF2B5EF4-FFF2-40B4-BE49-F238E27FC236}">
                <a16:creationId xmlns:a16="http://schemas.microsoft.com/office/drawing/2014/main" id="{5FFF338F-5D63-43CC-A0A0-BE39BFAA299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4385" y1="21047" x2="4231" y2="20713"/>
                        <a14:foregroundMark x1="8462" y1="50557"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Removal>
                    </a14:imgEffect>
                  </a14:imgLayer>
                </a14:imgProps>
              </a:ext>
              <a:ext uri="{28A0092B-C50C-407E-A947-70E740481C1C}">
                <a14:useLocalDpi xmlns:a14="http://schemas.microsoft.com/office/drawing/2010/main" val="0"/>
              </a:ext>
            </a:extLst>
          </a:blip>
          <a:srcRect l="1215" t="2469" r="69373" b="12749"/>
          <a:stretch/>
        </p:blipFill>
        <p:spPr>
          <a:xfrm>
            <a:off x="3286706" y="1506165"/>
            <a:ext cx="2774207" cy="5524028"/>
          </a:xfrm>
          <a:prstGeom prst="rect">
            <a:avLst/>
          </a:prstGeom>
        </p:spPr>
      </p:pic>
    </p:spTree>
    <p:extLst>
      <p:ext uri="{BB962C8B-B14F-4D97-AF65-F5344CB8AC3E}">
        <p14:creationId xmlns:p14="http://schemas.microsoft.com/office/powerpoint/2010/main" val="18155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26" presetClass="emph" presetSubtype="0" fill="hold" nodeType="withEffect">
                                  <p:stCondLst>
                                    <p:cond delay="0"/>
                                  </p:stCondLst>
                                  <p:childTnLst>
                                    <p:animEffect transition="out" filter="fade">
                                      <p:cBhvr>
                                        <p:cTn id="10" dur="1000" tmFilter="0, 0; .2, .5; .8, .5; 1, 0"/>
                                        <p:tgtEl>
                                          <p:spTgt spid="1026"/>
                                        </p:tgtEl>
                                      </p:cBhvr>
                                    </p:animEffect>
                                    <p:animScale>
                                      <p:cBhvr>
                                        <p:cTn id="11" dur="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id="{52009B48-49B9-4707-BF1E-C4F8A5B0D2F2}"/>
              </a:ext>
            </a:extLst>
          </p:cNvPr>
          <p:cNvGrpSpPr/>
          <p:nvPr/>
        </p:nvGrpSpPr>
        <p:grpSpPr>
          <a:xfrm>
            <a:off x="-463756" y="2744028"/>
            <a:ext cx="2884639" cy="2014240"/>
            <a:chOff x="-92399" y="2811046"/>
            <a:chExt cx="2859498" cy="2009341"/>
          </a:xfrm>
        </p:grpSpPr>
        <p:pic>
          <p:nvPicPr>
            <p:cNvPr id="3" name="Grafik 5" descr="Ein Bild, das Pflanze enthält.&#10;&#10;Mit sehr hoher Zuverlässigkeit generierte Beschreibung">
              <a:extLst>
                <a:ext uri="{FF2B5EF4-FFF2-40B4-BE49-F238E27FC236}">
                  <a16:creationId xmlns:a16="http://schemas.microsoft.com/office/drawing/2014/main" id="{D614325E-5E30-4C45-A0D4-49D7541E77B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071856" y="319689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5" descr="Ein Bild, das Pflanze enthält.&#10;&#10;Mit sehr hoher Zuverlässigkeit generierte Beschreibung">
              <a:extLst>
                <a:ext uri="{FF2B5EF4-FFF2-40B4-BE49-F238E27FC236}">
                  <a16:creationId xmlns:a16="http://schemas.microsoft.com/office/drawing/2014/main" id="{738C671B-0557-4A4F-8673-C05B9C87507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667425" y="3290130"/>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5" descr="Ein Bild, das Pflanze enthält.&#10;&#10;Mit sehr hoher Zuverlässigkeit generierte Beschreibung">
              <a:extLst>
                <a:ext uri="{FF2B5EF4-FFF2-40B4-BE49-F238E27FC236}">
                  <a16:creationId xmlns:a16="http://schemas.microsoft.com/office/drawing/2014/main" id="{9010158F-3457-4F54-8BD5-65E86614161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75947" y="297751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descr="Ein Bild, das Pflanze enthält.&#10;&#10;Mit sehr hoher Zuverlässigkeit generierte Beschreibung">
              <a:extLst>
                <a:ext uri="{FF2B5EF4-FFF2-40B4-BE49-F238E27FC236}">
                  <a16:creationId xmlns:a16="http://schemas.microsoft.com/office/drawing/2014/main" id="{71F7C51F-0FAC-4909-9471-6053FACB6A4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92399" y="2811046"/>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upa 6">
            <a:extLst>
              <a:ext uri="{FF2B5EF4-FFF2-40B4-BE49-F238E27FC236}">
                <a16:creationId xmlns:a16="http://schemas.microsoft.com/office/drawing/2014/main" id="{E6A19B5F-3FB0-4F01-94E9-667BD8DA0B78}"/>
              </a:ext>
            </a:extLst>
          </p:cNvPr>
          <p:cNvGrpSpPr/>
          <p:nvPr/>
        </p:nvGrpSpPr>
        <p:grpSpPr>
          <a:xfrm>
            <a:off x="-239140" y="2434097"/>
            <a:ext cx="5010952" cy="2340945"/>
            <a:chOff x="4467535" y="2561724"/>
            <a:chExt cx="4967279" cy="2335251"/>
          </a:xfrm>
        </p:grpSpPr>
        <p:pic>
          <p:nvPicPr>
            <p:cNvPr id="8" name="Grafik 5" descr="Ein Bild, das Pflanze enthält.&#10;&#10;Mit sehr hoher Zuverlässigkeit generierte Beschreibung">
              <a:extLst>
                <a:ext uri="{FF2B5EF4-FFF2-40B4-BE49-F238E27FC236}">
                  <a16:creationId xmlns:a16="http://schemas.microsoft.com/office/drawing/2014/main" id="{B1500FF1-BE6B-4588-91F7-17C75AD0AF6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5" descr="Ein Bild, das Pflanze enthält.&#10;&#10;Mit sehr hoher Zuverlässigkeit generierte Beschreibung">
              <a:extLst>
                <a:ext uri="{FF2B5EF4-FFF2-40B4-BE49-F238E27FC236}">
                  <a16:creationId xmlns:a16="http://schemas.microsoft.com/office/drawing/2014/main" id="{3030477A-B959-4B87-9764-39C6CD402E3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5" descr="Ein Bild, das Pflanze enthält.&#10;&#10;Mit sehr hoher Zuverlässigkeit generierte Beschreibung">
              <a:extLst>
                <a:ext uri="{FF2B5EF4-FFF2-40B4-BE49-F238E27FC236}">
                  <a16:creationId xmlns:a16="http://schemas.microsoft.com/office/drawing/2014/main" id="{A7D711D4-37EC-47FF-8DA8-71D94AAC90A2}"/>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5" descr="Ein Bild, das Pflanze enthält.&#10;&#10;Mit sehr hoher Zuverlässigkeit generierte Beschreibung">
              <a:extLst>
                <a:ext uri="{FF2B5EF4-FFF2-40B4-BE49-F238E27FC236}">
                  <a16:creationId xmlns:a16="http://schemas.microsoft.com/office/drawing/2014/main" id="{26E9AD62-C7B3-4C88-92EE-1C773FB5F17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descr="Ein Bild, das Pflanze enthält.&#10;&#10;Mit sehr hoher Zuverlässigkeit generierte Beschreibung">
              <a:extLst>
                <a:ext uri="{FF2B5EF4-FFF2-40B4-BE49-F238E27FC236}">
                  <a16:creationId xmlns:a16="http://schemas.microsoft.com/office/drawing/2014/main" id="{99962394-5782-4EDE-85F7-5F704BE87F8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5" descr="Ein Bild, das Pflanze enthält.&#10;&#10;Mit sehr hoher Zuverlässigkeit generierte Beschreibung">
              <a:extLst>
                <a:ext uri="{FF2B5EF4-FFF2-40B4-BE49-F238E27FC236}">
                  <a16:creationId xmlns:a16="http://schemas.microsoft.com/office/drawing/2014/main" id="{4B1792B8-F458-44B1-B334-879E83494857}"/>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5" descr="Ein Bild, das Pflanze enthält.&#10;&#10;Mit sehr hoher Zuverlässigkeit generierte Beschreibung">
              <a:extLst>
                <a:ext uri="{FF2B5EF4-FFF2-40B4-BE49-F238E27FC236}">
                  <a16:creationId xmlns:a16="http://schemas.microsoft.com/office/drawing/2014/main" id="{30641D82-8146-459F-98B5-53DDA1127FC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5" descr="Ein Bild, das Pflanze enthält.&#10;&#10;Mit sehr hoher Zuverlässigkeit generierte Beschreibung">
              <a:extLst>
                <a:ext uri="{FF2B5EF4-FFF2-40B4-BE49-F238E27FC236}">
                  <a16:creationId xmlns:a16="http://schemas.microsoft.com/office/drawing/2014/main" id="{18B74F4D-8F2A-495B-ACD9-81700A13793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Segnaposto contenuto 4">
            <a:extLst>
              <a:ext uri="{FF2B5EF4-FFF2-40B4-BE49-F238E27FC236}">
                <a16:creationId xmlns:a16="http://schemas.microsoft.com/office/drawing/2014/main" id="{4F417E5A-4160-43DD-AFCB-1612DB2E7A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4250824" y="2875501"/>
            <a:ext cx="1868415" cy="948953"/>
          </a:xfrm>
          <a:prstGeom prst="rect">
            <a:avLst/>
          </a:prstGeom>
        </p:spPr>
      </p:pic>
      <p:grpSp>
        <p:nvGrpSpPr>
          <p:cNvPr id="17" name="Grupa 16">
            <a:extLst>
              <a:ext uri="{FF2B5EF4-FFF2-40B4-BE49-F238E27FC236}">
                <a16:creationId xmlns:a16="http://schemas.microsoft.com/office/drawing/2014/main" id="{ABAC758C-9DD8-46C7-8D90-CE83FB4A7E81}"/>
              </a:ext>
            </a:extLst>
          </p:cNvPr>
          <p:cNvGrpSpPr/>
          <p:nvPr/>
        </p:nvGrpSpPr>
        <p:grpSpPr>
          <a:xfrm>
            <a:off x="2304824" y="2541150"/>
            <a:ext cx="5010952" cy="2340945"/>
            <a:chOff x="4467535" y="2561724"/>
            <a:chExt cx="4967279" cy="2335251"/>
          </a:xfrm>
        </p:grpSpPr>
        <p:pic>
          <p:nvPicPr>
            <p:cNvPr id="18" name="Grafik 5" descr="Ein Bild, das Pflanze enthält.&#10;&#10;Mit sehr hoher Zuverlässigkeit generierte Beschreibung">
              <a:extLst>
                <a:ext uri="{FF2B5EF4-FFF2-40B4-BE49-F238E27FC236}">
                  <a16:creationId xmlns:a16="http://schemas.microsoft.com/office/drawing/2014/main" id="{249413DA-5D7B-42C4-ABC0-D4A4A1B76D2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5" descr="Ein Bild, das Pflanze enthält.&#10;&#10;Mit sehr hoher Zuverlässigkeit generierte Beschreibung">
              <a:extLst>
                <a:ext uri="{FF2B5EF4-FFF2-40B4-BE49-F238E27FC236}">
                  <a16:creationId xmlns:a16="http://schemas.microsoft.com/office/drawing/2014/main" id="{FD1FC2D0-C18B-4DC3-944E-A89B84CC02E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5" descr="Ein Bild, das Pflanze enthält.&#10;&#10;Mit sehr hoher Zuverlässigkeit generierte Beschreibung">
              <a:extLst>
                <a:ext uri="{FF2B5EF4-FFF2-40B4-BE49-F238E27FC236}">
                  <a16:creationId xmlns:a16="http://schemas.microsoft.com/office/drawing/2014/main" id="{A36097FD-73F3-4B6A-AEB2-98B464FF94F2}"/>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5" descr="Ein Bild, das Pflanze enthält.&#10;&#10;Mit sehr hoher Zuverlässigkeit generierte Beschreibung">
              <a:extLst>
                <a:ext uri="{FF2B5EF4-FFF2-40B4-BE49-F238E27FC236}">
                  <a16:creationId xmlns:a16="http://schemas.microsoft.com/office/drawing/2014/main" id="{ACA25F1A-9E2A-4B02-923A-6CF2898667E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5" descr="Ein Bild, das Pflanze enthält.&#10;&#10;Mit sehr hoher Zuverlässigkeit generierte Beschreibung">
              <a:extLst>
                <a:ext uri="{FF2B5EF4-FFF2-40B4-BE49-F238E27FC236}">
                  <a16:creationId xmlns:a16="http://schemas.microsoft.com/office/drawing/2014/main" id="{488CE7BD-60D4-44AE-92A2-81D20D70229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5" descr="Ein Bild, das Pflanze enthält.&#10;&#10;Mit sehr hoher Zuverlässigkeit generierte Beschreibung">
              <a:extLst>
                <a:ext uri="{FF2B5EF4-FFF2-40B4-BE49-F238E27FC236}">
                  <a16:creationId xmlns:a16="http://schemas.microsoft.com/office/drawing/2014/main" id="{EB7F3955-51E1-43C2-9300-FB9D12698A1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fik 5" descr="Ein Bild, das Pflanze enthält.&#10;&#10;Mit sehr hoher Zuverlässigkeit generierte Beschreibung">
              <a:extLst>
                <a:ext uri="{FF2B5EF4-FFF2-40B4-BE49-F238E27FC236}">
                  <a16:creationId xmlns:a16="http://schemas.microsoft.com/office/drawing/2014/main" id="{95ACCC7D-94A5-474D-9F08-E5B1B94B83C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5" descr="Ein Bild, das Pflanze enthält.&#10;&#10;Mit sehr hoher Zuverlässigkeit generierte Beschreibung">
              <a:extLst>
                <a:ext uri="{FF2B5EF4-FFF2-40B4-BE49-F238E27FC236}">
                  <a16:creationId xmlns:a16="http://schemas.microsoft.com/office/drawing/2014/main" id="{D444A70B-47CF-4FBA-9DE1-951CEDD5569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Grafik 5" descr="Ein Bild, das Pflanze enthält.&#10;&#10;Mit sehr hoher Zuverlässigkeit generierte Beschreibung">
            <a:extLst>
              <a:ext uri="{FF2B5EF4-FFF2-40B4-BE49-F238E27FC236}">
                <a16:creationId xmlns:a16="http://schemas.microsoft.com/office/drawing/2014/main" id="{166AE496-45D1-4224-96DB-90626E7B9E5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3481413" y="2395800"/>
            <a:ext cx="1109342" cy="15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Segnaposto contenuto 4">
            <a:extLst>
              <a:ext uri="{FF2B5EF4-FFF2-40B4-BE49-F238E27FC236}">
                <a16:creationId xmlns:a16="http://schemas.microsoft.com/office/drawing/2014/main" id="{C298C30A-DE4C-4D5C-A2D3-74030548835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7179541" y="3478225"/>
            <a:ext cx="1868415" cy="948953"/>
          </a:xfrm>
          <a:prstGeom prst="rect">
            <a:avLst/>
          </a:prstGeom>
        </p:spPr>
      </p:pic>
      <p:pic>
        <p:nvPicPr>
          <p:cNvPr id="28" name="Segnaposto contenuto 4">
            <a:extLst>
              <a:ext uri="{FF2B5EF4-FFF2-40B4-BE49-F238E27FC236}">
                <a16:creationId xmlns:a16="http://schemas.microsoft.com/office/drawing/2014/main" id="{7BF4A9A8-08B8-49EE-9305-EB72C7F742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5697142" y="3176863"/>
            <a:ext cx="1868415" cy="948953"/>
          </a:xfrm>
          <a:prstGeom prst="rect">
            <a:avLst/>
          </a:prstGeom>
        </p:spPr>
      </p:pic>
      <p:pic>
        <p:nvPicPr>
          <p:cNvPr id="29" name="Segnaposto contenuto 4">
            <a:extLst>
              <a:ext uri="{FF2B5EF4-FFF2-40B4-BE49-F238E27FC236}">
                <a16:creationId xmlns:a16="http://schemas.microsoft.com/office/drawing/2014/main" id="{9A1085D0-ABEF-4085-8725-BAB48BD8214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3476205" y="3952832"/>
            <a:ext cx="2851171" cy="1448087"/>
          </a:xfrm>
          <a:prstGeom prst="rect">
            <a:avLst/>
          </a:prstGeom>
        </p:spPr>
      </p:pic>
      <p:pic>
        <p:nvPicPr>
          <p:cNvPr id="30" name="Immagine 18" descr="Immagine che contiene albero, esterni, pianta, foresta&#10;&#10;Descrizione generata automaticamente">
            <a:extLst>
              <a:ext uri="{FF2B5EF4-FFF2-40B4-BE49-F238E27FC236}">
                <a16:creationId xmlns:a16="http://schemas.microsoft.com/office/drawing/2014/main" id="{7657ADBE-F761-47F9-87A8-56E2676CF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4176" y="1010133"/>
            <a:ext cx="1179050" cy="898049"/>
          </a:xfrm>
          <a:prstGeom prst="rect">
            <a:avLst/>
          </a:prstGeom>
        </p:spPr>
      </p:pic>
      <p:pic>
        <p:nvPicPr>
          <p:cNvPr id="33" name="Immagine 19" descr="Immagine che contiene albero, esterni, pianta, foresta&#10;&#10;Descrizione generata automaticamente">
            <a:extLst>
              <a:ext uri="{FF2B5EF4-FFF2-40B4-BE49-F238E27FC236}">
                <a16:creationId xmlns:a16="http://schemas.microsoft.com/office/drawing/2014/main" id="{30A5E6BE-2D88-4041-A6F4-70FDA1020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992" y="1045262"/>
            <a:ext cx="1179050" cy="898049"/>
          </a:xfrm>
          <a:prstGeom prst="rect">
            <a:avLst/>
          </a:prstGeom>
        </p:spPr>
      </p:pic>
      <p:pic>
        <p:nvPicPr>
          <p:cNvPr id="34" name="Picture 6" descr="Pig Cartoon Drawing in 4 Steps With Photoshop">
            <a:extLst>
              <a:ext uri="{FF2B5EF4-FFF2-40B4-BE49-F238E27FC236}">
                <a16:creationId xmlns:a16="http://schemas.microsoft.com/office/drawing/2014/main" id="{42CD6BE5-47EF-424A-A06A-40F0791CA29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400" r="93700">
                        <a14:foregroundMark x1="8607" y1="25300" x2="6400" y2="22200"/>
                        <a14:foregroundMark x1="10600" y1="28100" x2="8607" y2="25300"/>
                        <a14:foregroundMark x1="6400" y1="22200" x2="6400" y2="22200"/>
                        <a14:foregroundMark x1="87200" y1="33600" x2="93700" y2="26100"/>
                        <a14:foregroundMark x1="93700" y1="26100" x2="89200" y2="19700"/>
                        <a14:foregroundMark x1="89200" y1="19700" x2="87500" y2="19700"/>
                        <a14:backgroundMark x1="14200" y1="25800" x2="14200" y2="25800"/>
                        <a14:backgroundMark x1="8900" y1="25300" x2="8900" y2="253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17459" y="1886015"/>
            <a:ext cx="650306" cy="646210"/>
          </a:xfrm>
          <a:prstGeom prst="rect">
            <a:avLst/>
          </a:prstGeom>
          <a:noFill/>
          <a:extLst>
            <a:ext uri="{909E8E84-426E-40DD-AFC4-6F175D3DCCD1}">
              <a14:hiddenFill xmlns:a14="http://schemas.microsoft.com/office/drawing/2010/main">
                <a:solidFill>
                  <a:srgbClr val="FFFFFF"/>
                </a:solidFill>
              </a14:hiddenFill>
            </a:ext>
          </a:extLst>
        </p:spPr>
      </p:pic>
      <p:pic>
        <p:nvPicPr>
          <p:cNvPr id="35" name="Immagine 19" descr="Immagine che contiene albero, esterni, pianta, foresta&#10;&#10;Descrizione generata automaticamente">
            <a:extLst>
              <a:ext uri="{FF2B5EF4-FFF2-40B4-BE49-F238E27FC236}">
                <a16:creationId xmlns:a16="http://schemas.microsoft.com/office/drawing/2014/main" id="{A2C0D49E-A502-45A1-9FC5-76F5FD69F2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511" y="1010134"/>
            <a:ext cx="1179050" cy="898049"/>
          </a:xfrm>
          <a:prstGeom prst="rect">
            <a:avLst/>
          </a:prstGeom>
        </p:spPr>
      </p:pic>
      <p:grpSp>
        <p:nvGrpSpPr>
          <p:cNvPr id="37" name="Grupa 36">
            <a:extLst>
              <a:ext uri="{FF2B5EF4-FFF2-40B4-BE49-F238E27FC236}">
                <a16:creationId xmlns:a16="http://schemas.microsoft.com/office/drawing/2014/main" id="{EA254DC3-4637-42F1-B11A-53ADB15016AE}"/>
              </a:ext>
            </a:extLst>
          </p:cNvPr>
          <p:cNvGrpSpPr/>
          <p:nvPr/>
        </p:nvGrpSpPr>
        <p:grpSpPr>
          <a:xfrm>
            <a:off x="3767364" y="2384687"/>
            <a:ext cx="5010952" cy="2340945"/>
            <a:chOff x="4467535" y="2561724"/>
            <a:chExt cx="4967279" cy="2335251"/>
          </a:xfrm>
        </p:grpSpPr>
        <p:pic>
          <p:nvPicPr>
            <p:cNvPr id="38" name="Grafik 5" descr="Ein Bild, das Pflanze enthält.&#10;&#10;Mit sehr hoher Zuverlässigkeit generierte Beschreibung">
              <a:extLst>
                <a:ext uri="{FF2B5EF4-FFF2-40B4-BE49-F238E27FC236}">
                  <a16:creationId xmlns:a16="http://schemas.microsoft.com/office/drawing/2014/main" id="{E7CE7373-94E8-4E92-A977-73B1BBD0A8C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rafik 5" descr="Ein Bild, das Pflanze enthält.&#10;&#10;Mit sehr hoher Zuverlässigkeit generierte Beschreibung">
              <a:extLst>
                <a:ext uri="{FF2B5EF4-FFF2-40B4-BE49-F238E27FC236}">
                  <a16:creationId xmlns:a16="http://schemas.microsoft.com/office/drawing/2014/main" id="{69DBCD18-23A9-4011-8ED8-73BDF23F5D7B}"/>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rafik 5" descr="Ein Bild, das Pflanze enthält.&#10;&#10;Mit sehr hoher Zuverlässigkeit generierte Beschreibung">
              <a:extLst>
                <a:ext uri="{FF2B5EF4-FFF2-40B4-BE49-F238E27FC236}">
                  <a16:creationId xmlns:a16="http://schemas.microsoft.com/office/drawing/2014/main" id="{C189D4A0-30F4-41BB-B31D-CA3FB434C3EB}"/>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rafik 5" descr="Ein Bild, das Pflanze enthält.&#10;&#10;Mit sehr hoher Zuverlässigkeit generierte Beschreibung">
              <a:extLst>
                <a:ext uri="{FF2B5EF4-FFF2-40B4-BE49-F238E27FC236}">
                  <a16:creationId xmlns:a16="http://schemas.microsoft.com/office/drawing/2014/main" id="{479B4FBE-5FD6-4F50-B236-E0231525191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5" descr="Ein Bild, das Pflanze enthält.&#10;&#10;Mit sehr hoher Zuverlässigkeit generierte Beschreibung">
              <a:extLst>
                <a:ext uri="{FF2B5EF4-FFF2-40B4-BE49-F238E27FC236}">
                  <a16:creationId xmlns:a16="http://schemas.microsoft.com/office/drawing/2014/main" id="{41A3B897-13C0-4E8C-B205-2DDDCA48D3A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fik 5" descr="Ein Bild, das Pflanze enthält.&#10;&#10;Mit sehr hoher Zuverlässigkeit generierte Beschreibung">
              <a:extLst>
                <a:ext uri="{FF2B5EF4-FFF2-40B4-BE49-F238E27FC236}">
                  <a16:creationId xmlns:a16="http://schemas.microsoft.com/office/drawing/2014/main" id="{0B3B7183-F292-4638-84F6-840998F1B2ED}"/>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5" descr="Ein Bild, das Pflanze enthält.&#10;&#10;Mit sehr hoher Zuverlässigkeit generierte Beschreibung">
              <a:extLst>
                <a:ext uri="{FF2B5EF4-FFF2-40B4-BE49-F238E27FC236}">
                  <a16:creationId xmlns:a16="http://schemas.microsoft.com/office/drawing/2014/main" id="{0BB59B03-BC08-49CF-939F-61743E3D782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rafik 5" descr="Ein Bild, das Pflanze enthält.&#10;&#10;Mit sehr hoher Zuverlässigkeit generierte Beschreibung">
              <a:extLst>
                <a:ext uri="{FF2B5EF4-FFF2-40B4-BE49-F238E27FC236}">
                  <a16:creationId xmlns:a16="http://schemas.microsoft.com/office/drawing/2014/main" id="{E0D98357-61EB-439D-A5EF-B47CDAD727E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 name="Segnaposto contenuto 4">
            <a:extLst>
              <a:ext uri="{FF2B5EF4-FFF2-40B4-BE49-F238E27FC236}">
                <a16:creationId xmlns:a16="http://schemas.microsoft.com/office/drawing/2014/main" id="{EE6115D5-FE65-4821-844B-45D44B7B13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5452880" y="3950395"/>
            <a:ext cx="2959196" cy="1502952"/>
          </a:xfrm>
          <a:prstGeom prst="rect">
            <a:avLst/>
          </a:prstGeom>
        </p:spPr>
      </p:pic>
      <p:pic>
        <p:nvPicPr>
          <p:cNvPr id="49" name="Immagine 2" descr="Immagine che contiene albero, esterni, pianta, foresta&#10;&#10;Descrizione generata automaticamente">
            <a:extLst>
              <a:ext uri="{FF2B5EF4-FFF2-40B4-BE49-F238E27FC236}">
                <a16:creationId xmlns:a16="http://schemas.microsoft.com/office/drawing/2014/main" id="{7C796FC1-0341-4AB9-8B95-6F3F66C17E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9086" y="-259247"/>
            <a:ext cx="6429950" cy="4897515"/>
          </a:xfrm>
          <a:prstGeom prst="rect">
            <a:avLst/>
          </a:prstGeom>
        </p:spPr>
      </p:pic>
      <p:pic>
        <p:nvPicPr>
          <p:cNvPr id="48" name="Picture 2" descr="Premium Vector | Cartoon happy horse on white background">
            <a:extLst>
              <a:ext uri="{FF2B5EF4-FFF2-40B4-BE49-F238E27FC236}">
                <a16:creationId xmlns:a16="http://schemas.microsoft.com/office/drawing/2014/main" id="{A4C28048-8A24-4F16-9289-F616B15CF21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212" b="99192" l="1688" r="98312">
                        <a14:foregroundMark x1="15401" y1="13333" x2="11814" y2="6667"/>
                        <a14:foregroundMark x1="25738" y1="13535" x2="23418" y2="3434"/>
                        <a14:foregroundMark x1="23418" y1="3434" x2="22574" y2="2222"/>
                        <a14:foregroundMark x1="10127" y1="22424" x2="4008" y2="31515"/>
                        <a14:foregroundMark x1="4008" y1="31515" x2="9916" y2="34343"/>
                        <a14:foregroundMark x1="40295" y1="91515" x2="34177" y2="99192"/>
                        <a14:foregroundMark x1="46835" y1="89293" x2="46835" y2="90101"/>
                        <a14:foregroundMark x1="87342" y1="45051" x2="94093" y2="53131"/>
                        <a14:foregroundMark x1="94895" y1="80202" x2="94937" y2="81616"/>
                        <a14:foregroundMark x1="94093" y1="53131" x2="94853" y2="78788"/>
                        <a14:foregroundMark x1="2743" y1="31111" x2="1688" y2="36768"/>
                        <a14:foregroundMark x1="44726" y1="96364" x2="42616" y2="97980"/>
                        <a14:foregroundMark x1="98312" y1="74141" x2="98312" y2="74949"/>
                        <a14:backgroundMark x1="98312" y1="78788" x2="98312" y2="8020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87942" y="1275044"/>
            <a:ext cx="973447" cy="10101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appy farmer family cartoon character in organic rural ...">
            <a:extLst>
              <a:ext uri="{FF2B5EF4-FFF2-40B4-BE49-F238E27FC236}">
                <a16:creationId xmlns:a16="http://schemas.microsoft.com/office/drawing/2014/main" id="{08D6A61D-08CA-4DF8-9435-C6968F919CC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10110068" y="2132046"/>
            <a:ext cx="1526769" cy="3375667"/>
          </a:xfrm>
          <a:prstGeom prst="rect">
            <a:avLst/>
          </a:prstGeom>
          <a:noFill/>
          <a:extLst>
            <a:ext uri="{909E8E84-426E-40DD-AFC4-6F175D3DCCD1}">
              <a14:hiddenFill xmlns:a14="http://schemas.microsoft.com/office/drawing/2010/main">
                <a:solidFill>
                  <a:srgbClr val="FFFFFF"/>
                </a:solidFill>
              </a14:hiddenFill>
            </a:ext>
          </a:extLst>
        </p:spPr>
      </p:pic>
      <p:pic>
        <p:nvPicPr>
          <p:cNvPr id="32" name="Segnaposto contenuto 4">
            <a:extLst>
              <a:ext uri="{FF2B5EF4-FFF2-40B4-BE49-F238E27FC236}">
                <a16:creationId xmlns:a16="http://schemas.microsoft.com/office/drawing/2014/main" id="{1A25F0D5-023F-4685-B754-D1BE65EFFC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1419711" y="3880413"/>
            <a:ext cx="2993475" cy="1520362"/>
          </a:xfrm>
          <a:prstGeom prst="rect">
            <a:avLst/>
          </a:prstGeom>
        </p:spPr>
      </p:pic>
      <p:pic>
        <p:nvPicPr>
          <p:cNvPr id="31" name="Segnaposto contenuto 4">
            <a:extLst>
              <a:ext uri="{FF2B5EF4-FFF2-40B4-BE49-F238E27FC236}">
                <a16:creationId xmlns:a16="http://schemas.microsoft.com/office/drawing/2014/main" id="{6AB87726-1F92-4132-8F97-F2C7833CC4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954171" y="3731999"/>
            <a:ext cx="3272819" cy="1662238"/>
          </a:xfrm>
          <a:prstGeom prst="rect">
            <a:avLst/>
          </a:prstGeom>
        </p:spPr>
      </p:pic>
      <p:pic>
        <p:nvPicPr>
          <p:cNvPr id="50" name="Picture 8" descr="Cartoon happy cow Royalty Free Vector Image - VectorStock">
            <a:extLst>
              <a:ext uri="{FF2B5EF4-FFF2-40B4-BE49-F238E27FC236}">
                <a16:creationId xmlns:a16="http://schemas.microsoft.com/office/drawing/2014/main" id="{7258AC4E-B2FE-4B71-9691-20262161FCB9}"/>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636" b="89936" l="3165" r="98945">
                        <a14:foregroundMark x1="34810" y1="24625" x2="23418" y2="20343"/>
                        <a14:foregroundMark x1="23418" y1="20343" x2="17089" y2="31049"/>
                        <a14:foregroundMark x1="17089" y1="31049" x2="39662" y2="34047"/>
                        <a14:foregroundMark x1="39662" y1="34047" x2="43671" y2="45610"/>
                        <a14:foregroundMark x1="43671" y1="45610" x2="55907" y2="43897"/>
                        <a14:foregroundMark x1="55907" y1="43897" x2="67722" y2="38330"/>
                        <a14:foregroundMark x1="67722" y1="38330" x2="79958" y2="37045"/>
                        <a14:foregroundMark x1="79958" y1="37045" x2="73418" y2="50535"/>
                        <a14:foregroundMark x1="73418" y1="50535" x2="54852" y2="52463"/>
                        <a14:foregroundMark x1="54852" y1="52463" x2="43249" y2="49465"/>
                        <a14:foregroundMark x1="43249" y1="49465" x2="29747" y2="51392"/>
                        <a14:foregroundMark x1="29747" y1="51392" x2="41561" y2="59315"/>
                        <a14:foregroundMark x1="41561" y1="59315" x2="43460" y2="70450"/>
                        <a14:foregroundMark x1="43460" y1="70450" x2="42827" y2="77302"/>
                        <a14:foregroundMark x1="31013" y1="53747" x2="37342" y2="43683"/>
                        <a14:foregroundMark x1="37342" y1="43683" x2="33966" y2="48180"/>
                        <a14:foregroundMark x1="27215" y1="29764" x2="21730" y2="43897"/>
                        <a14:foregroundMark x1="21730" y1="43897" x2="23418" y2="32548"/>
                        <a14:foregroundMark x1="23418" y1="32548" x2="14979" y2="24839"/>
                        <a14:foregroundMark x1="14979" y1="24839" x2="23629" y2="17345"/>
                        <a14:foregroundMark x1="23629" y1="17345" x2="25105" y2="17773"/>
                        <a14:foregroundMark x1="36498" y1="19058" x2="41561" y2="19486"/>
                        <a14:foregroundMark x1="35232" y1="18630" x2="44093" y2="12634"/>
                        <a14:foregroundMark x1="44093" y1="12634" x2="45781" y2="14347"/>
                        <a14:foregroundMark x1="16245" y1="13490" x2="15401" y2="10064"/>
                        <a14:foregroundMark x1="12869" y1="21199" x2="3165" y2="16060"/>
                        <a14:foregroundMark x1="3165" y1="16060" x2="13080" y2="20985"/>
                        <a14:foregroundMark x1="13080" y1="20985" x2="16667" y2="24625"/>
                        <a14:foregroundMark x1="28903" y1="37473" x2="36920" y2="37473"/>
                        <a14:foregroundMark x1="49156" y1="61456" x2="59705" y2="61884"/>
                        <a14:foregroundMark x1="59705" y1="61884" x2="48945" y2="59101"/>
                        <a14:foregroundMark x1="48945" y1="59101" x2="51266" y2="81156"/>
                        <a14:foregroundMark x1="41139" y1="82441" x2="37764" y2="80728"/>
                        <a14:foregroundMark x1="49156" y1="79872" x2="49156" y2="79872"/>
                        <a14:foregroundMark x1="71941" y1="49465" x2="77004" y2="60600"/>
                        <a14:foregroundMark x1="77004" y1="60600" x2="77004" y2="73019"/>
                        <a14:foregroundMark x1="77004" y1="73019" x2="72363" y2="81156"/>
                        <a14:foregroundMark x1="82911" y1="46467" x2="86920" y2="80300"/>
                        <a14:foregroundMark x1="86920" y1="80300" x2="86709" y2="81156"/>
                        <a14:foregroundMark x1="87553" y1="40043" x2="94093" y2="61670"/>
                        <a14:foregroundMark x1="94093" y1="61670" x2="98945" y2="70021"/>
                        <a14:foregroundMark x1="68565" y1="28480" x2="69409" y2="28480"/>
                        <a14:foregroundMark x1="27215" y1="27623" x2="28059" y2="25482"/>
                        <a14:foregroundMark x1="28481" y1="23769" x2="27215" y2="22912"/>
                        <a14:foregroundMark x1="25527" y1="45182" x2="23418" y2="4732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7426887" y="1723406"/>
            <a:ext cx="1067455" cy="104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095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id="{52009B48-49B9-4707-BF1E-C4F8A5B0D2F2}"/>
              </a:ext>
            </a:extLst>
          </p:cNvPr>
          <p:cNvGrpSpPr/>
          <p:nvPr/>
        </p:nvGrpSpPr>
        <p:grpSpPr>
          <a:xfrm>
            <a:off x="-463756" y="2744028"/>
            <a:ext cx="2884639" cy="2014240"/>
            <a:chOff x="-92399" y="2811046"/>
            <a:chExt cx="2859498" cy="2009341"/>
          </a:xfrm>
        </p:grpSpPr>
        <p:pic>
          <p:nvPicPr>
            <p:cNvPr id="3" name="Grafik 5" descr="Ein Bild, das Pflanze enthält.&#10;&#10;Mit sehr hoher Zuverlässigkeit generierte Beschreibung">
              <a:extLst>
                <a:ext uri="{FF2B5EF4-FFF2-40B4-BE49-F238E27FC236}">
                  <a16:creationId xmlns:a16="http://schemas.microsoft.com/office/drawing/2014/main" id="{D614325E-5E30-4C45-A0D4-49D7541E77B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071856" y="319689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5" descr="Ein Bild, das Pflanze enthält.&#10;&#10;Mit sehr hoher Zuverlässigkeit generierte Beschreibung">
              <a:extLst>
                <a:ext uri="{FF2B5EF4-FFF2-40B4-BE49-F238E27FC236}">
                  <a16:creationId xmlns:a16="http://schemas.microsoft.com/office/drawing/2014/main" id="{738C671B-0557-4A4F-8673-C05B9C87507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667425" y="3290130"/>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5" descr="Ein Bild, das Pflanze enthält.&#10;&#10;Mit sehr hoher Zuverlässigkeit generierte Beschreibung">
              <a:extLst>
                <a:ext uri="{FF2B5EF4-FFF2-40B4-BE49-F238E27FC236}">
                  <a16:creationId xmlns:a16="http://schemas.microsoft.com/office/drawing/2014/main" id="{9010158F-3457-4F54-8BD5-65E86614161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75947" y="297751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descr="Ein Bild, das Pflanze enthält.&#10;&#10;Mit sehr hoher Zuverlässigkeit generierte Beschreibung">
              <a:extLst>
                <a:ext uri="{FF2B5EF4-FFF2-40B4-BE49-F238E27FC236}">
                  <a16:creationId xmlns:a16="http://schemas.microsoft.com/office/drawing/2014/main" id="{71F7C51F-0FAC-4909-9471-6053FACB6A4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92399" y="2811046"/>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upa 6">
            <a:extLst>
              <a:ext uri="{FF2B5EF4-FFF2-40B4-BE49-F238E27FC236}">
                <a16:creationId xmlns:a16="http://schemas.microsoft.com/office/drawing/2014/main" id="{E6A19B5F-3FB0-4F01-94E9-667BD8DA0B78}"/>
              </a:ext>
            </a:extLst>
          </p:cNvPr>
          <p:cNvGrpSpPr/>
          <p:nvPr/>
        </p:nvGrpSpPr>
        <p:grpSpPr>
          <a:xfrm>
            <a:off x="-239140" y="2434097"/>
            <a:ext cx="5010952" cy="2340945"/>
            <a:chOff x="4467535" y="2561724"/>
            <a:chExt cx="4967279" cy="2335251"/>
          </a:xfrm>
        </p:grpSpPr>
        <p:pic>
          <p:nvPicPr>
            <p:cNvPr id="8" name="Grafik 5" descr="Ein Bild, das Pflanze enthält.&#10;&#10;Mit sehr hoher Zuverlässigkeit generierte Beschreibung">
              <a:extLst>
                <a:ext uri="{FF2B5EF4-FFF2-40B4-BE49-F238E27FC236}">
                  <a16:creationId xmlns:a16="http://schemas.microsoft.com/office/drawing/2014/main" id="{B1500FF1-BE6B-4588-91F7-17C75AD0AF6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5" descr="Ein Bild, das Pflanze enthält.&#10;&#10;Mit sehr hoher Zuverlässigkeit generierte Beschreibung">
              <a:extLst>
                <a:ext uri="{FF2B5EF4-FFF2-40B4-BE49-F238E27FC236}">
                  <a16:creationId xmlns:a16="http://schemas.microsoft.com/office/drawing/2014/main" id="{3030477A-B959-4B87-9764-39C6CD402E3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5" descr="Ein Bild, das Pflanze enthält.&#10;&#10;Mit sehr hoher Zuverlässigkeit generierte Beschreibung">
              <a:extLst>
                <a:ext uri="{FF2B5EF4-FFF2-40B4-BE49-F238E27FC236}">
                  <a16:creationId xmlns:a16="http://schemas.microsoft.com/office/drawing/2014/main" id="{A7D711D4-37EC-47FF-8DA8-71D94AAC90A2}"/>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5" descr="Ein Bild, das Pflanze enthält.&#10;&#10;Mit sehr hoher Zuverlässigkeit generierte Beschreibung">
              <a:extLst>
                <a:ext uri="{FF2B5EF4-FFF2-40B4-BE49-F238E27FC236}">
                  <a16:creationId xmlns:a16="http://schemas.microsoft.com/office/drawing/2014/main" id="{26E9AD62-C7B3-4C88-92EE-1C773FB5F17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descr="Ein Bild, das Pflanze enthält.&#10;&#10;Mit sehr hoher Zuverlässigkeit generierte Beschreibung">
              <a:extLst>
                <a:ext uri="{FF2B5EF4-FFF2-40B4-BE49-F238E27FC236}">
                  <a16:creationId xmlns:a16="http://schemas.microsoft.com/office/drawing/2014/main" id="{99962394-5782-4EDE-85F7-5F704BE87F8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5" descr="Ein Bild, das Pflanze enthält.&#10;&#10;Mit sehr hoher Zuverlässigkeit generierte Beschreibung">
              <a:extLst>
                <a:ext uri="{FF2B5EF4-FFF2-40B4-BE49-F238E27FC236}">
                  <a16:creationId xmlns:a16="http://schemas.microsoft.com/office/drawing/2014/main" id="{4B1792B8-F458-44B1-B334-879E83494857}"/>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5" descr="Ein Bild, das Pflanze enthält.&#10;&#10;Mit sehr hoher Zuverlässigkeit generierte Beschreibung">
              <a:extLst>
                <a:ext uri="{FF2B5EF4-FFF2-40B4-BE49-F238E27FC236}">
                  <a16:creationId xmlns:a16="http://schemas.microsoft.com/office/drawing/2014/main" id="{30641D82-8146-459F-98B5-53DDA1127FC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5" descr="Ein Bild, das Pflanze enthält.&#10;&#10;Mit sehr hoher Zuverlässigkeit generierte Beschreibung">
              <a:extLst>
                <a:ext uri="{FF2B5EF4-FFF2-40B4-BE49-F238E27FC236}">
                  <a16:creationId xmlns:a16="http://schemas.microsoft.com/office/drawing/2014/main" id="{18B74F4D-8F2A-495B-ACD9-81700A13793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Segnaposto contenuto 4">
            <a:extLst>
              <a:ext uri="{FF2B5EF4-FFF2-40B4-BE49-F238E27FC236}">
                <a16:creationId xmlns:a16="http://schemas.microsoft.com/office/drawing/2014/main" id="{4F417E5A-4160-43DD-AFCB-1612DB2E7A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4250824" y="2875501"/>
            <a:ext cx="1868415" cy="948953"/>
          </a:xfrm>
          <a:prstGeom prst="rect">
            <a:avLst/>
          </a:prstGeom>
        </p:spPr>
      </p:pic>
      <p:grpSp>
        <p:nvGrpSpPr>
          <p:cNvPr id="17" name="Grupa 16">
            <a:extLst>
              <a:ext uri="{FF2B5EF4-FFF2-40B4-BE49-F238E27FC236}">
                <a16:creationId xmlns:a16="http://schemas.microsoft.com/office/drawing/2014/main" id="{ABAC758C-9DD8-46C7-8D90-CE83FB4A7E81}"/>
              </a:ext>
            </a:extLst>
          </p:cNvPr>
          <p:cNvGrpSpPr/>
          <p:nvPr/>
        </p:nvGrpSpPr>
        <p:grpSpPr>
          <a:xfrm>
            <a:off x="2304824" y="2541150"/>
            <a:ext cx="5010952" cy="2340945"/>
            <a:chOff x="4467535" y="2561724"/>
            <a:chExt cx="4967279" cy="2335251"/>
          </a:xfrm>
        </p:grpSpPr>
        <p:pic>
          <p:nvPicPr>
            <p:cNvPr id="18" name="Grafik 5" descr="Ein Bild, das Pflanze enthält.&#10;&#10;Mit sehr hoher Zuverlässigkeit generierte Beschreibung">
              <a:extLst>
                <a:ext uri="{FF2B5EF4-FFF2-40B4-BE49-F238E27FC236}">
                  <a16:creationId xmlns:a16="http://schemas.microsoft.com/office/drawing/2014/main" id="{249413DA-5D7B-42C4-ABC0-D4A4A1B76D2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5" descr="Ein Bild, das Pflanze enthält.&#10;&#10;Mit sehr hoher Zuverlässigkeit generierte Beschreibung">
              <a:extLst>
                <a:ext uri="{FF2B5EF4-FFF2-40B4-BE49-F238E27FC236}">
                  <a16:creationId xmlns:a16="http://schemas.microsoft.com/office/drawing/2014/main" id="{FD1FC2D0-C18B-4DC3-944E-A89B84CC02E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5" descr="Ein Bild, das Pflanze enthält.&#10;&#10;Mit sehr hoher Zuverlässigkeit generierte Beschreibung">
              <a:extLst>
                <a:ext uri="{FF2B5EF4-FFF2-40B4-BE49-F238E27FC236}">
                  <a16:creationId xmlns:a16="http://schemas.microsoft.com/office/drawing/2014/main" id="{A36097FD-73F3-4B6A-AEB2-98B464FF94F2}"/>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5" descr="Ein Bild, das Pflanze enthält.&#10;&#10;Mit sehr hoher Zuverlässigkeit generierte Beschreibung">
              <a:extLst>
                <a:ext uri="{FF2B5EF4-FFF2-40B4-BE49-F238E27FC236}">
                  <a16:creationId xmlns:a16="http://schemas.microsoft.com/office/drawing/2014/main" id="{ACA25F1A-9E2A-4B02-923A-6CF2898667E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5" descr="Ein Bild, das Pflanze enthält.&#10;&#10;Mit sehr hoher Zuverlässigkeit generierte Beschreibung">
              <a:extLst>
                <a:ext uri="{FF2B5EF4-FFF2-40B4-BE49-F238E27FC236}">
                  <a16:creationId xmlns:a16="http://schemas.microsoft.com/office/drawing/2014/main" id="{488CE7BD-60D4-44AE-92A2-81D20D70229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5" descr="Ein Bild, das Pflanze enthält.&#10;&#10;Mit sehr hoher Zuverlässigkeit generierte Beschreibung">
              <a:extLst>
                <a:ext uri="{FF2B5EF4-FFF2-40B4-BE49-F238E27FC236}">
                  <a16:creationId xmlns:a16="http://schemas.microsoft.com/office/drawing/2014/main" id="{EB7F3955-51E1-43C2-9300-FB9D12698A1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fik 5" descr="Ein Bild, das Pflanze enthält.&#10;&#10;Mit sehr hoher Zuverlässigkeit generierte Beschreibung">
              <a:extLst>
                <a:ext uri="{FF2B5EF4-FFF2-40B4-BE49-F238E27FC236}">
                  <a16:creationId xmlns:a16="http://schemas.microsoft.com/office/drawing/2014/main" id="{95ACCC7D-94A5-474D-9F08-E5B1B94B83C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5" descr="Ein Bild, das Pflanze enthält.&#10;&#10;Mit sehr hoher Zuverlässigkeit generierte Beschreibung">
              <a:extLst>
                <a:ext uri="{FF2B5EF4-FFF2-40B4-BE49-F238E27FC236}">
                  <a16:creationId xmlns:a16="http://schemas.microsoft.com/office/drawing/2014/main" id="{D444A70B-47CF-4FBA-9DE1-951CEDD5569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Grafik 5" descr="Ein Bild, das Pflanze enthält.&#10;&#10;Mit sehr hoher Zuverlässigkeit generierte Beschreibung">
            <a:extLst>
              <a:ext uri="{FF2B5EF4-FFF2-40B4-BE49-F238E27FC236}">
                <a16:creationId xmlns:a16="http://schemas.microsoft.com/office/drawing/2014/main" id="{166AE496-45D1-4224-96DB-90626E7B9E5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3481413" y="2395800"/>
            <a:ext cx="1109342" cy="15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Segnaposto contenuto 4">
            <a:extLst>
              <a:ext uri="{FF2B5EF4-FFF2-40B4-BE49-F238E27FC236}">
                <a16:creationId xmlns:a16="http://schemas.microsoft.com/office/drawing/2014/main" id="{C298C30A-DE4C-4D5C-A2D3-74030548835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7179541" y="3478225"/>
            <a:ext cx="1868415" cy="948953"/>
          </a:xfrm>
          <a:prstGeom prst="rect">
            <a:avLst/>
          </a:prstGeom>
        </p:spPr>
      </p:pic>
      <p:pic>
        <p:nvPicPr>
          <p:cNvPr id="28" name="Segnaposto contenuto 4">
            <a:extLst>
              <a:ext uri="{FF2B5EF4-FFF2-40B4-BE49-F238E27FC236}">
                <a16:creationId xmlns:a16="http://schemas.microsoft.com/office/drawing/2014/main" id="{7BF4A9A8-08B8-49EE-9305-EB72C7F742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5697142" y="3176863"/>
            <a:ext cx="1868415" cy="948953"/>
          </a:xfrm>
          <a:prstGeom prst="rect">
            <a:avLst/>
          </a:prstGeom>
        </p:spPr>
      </p:pic>
      <p:pic>
        <p:nvPicPr>
          <p:cNvPr id="29" name="Segnaposto contenuto 4">
            <a:extLst>
              <a:ext uri="{FF2B5EF4-FFF2-40B4-BE49-F238E27FC236}">
                <a16:creationId xmlns:a16="http://schemas.microsoft.com/office/drawing/2014/main" id="{9A1085D0-ABEF-4085-8725-BAB48BD8214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3476205" y="3952832"/>
            <a:ext cx="2851171" cy="1448087"/>
          </a:xfrm>
          <a:prstGeom prst="rect">
            <a:avLst/>
          </a:prstGeom>
        </p:spPr>
      </p:pic>
      <p:pic>
        <p:nvPicPr>
          <p:cNvPr id="30" name="Immagine 18" descr="Immagine che contiene albero, esterni, pianta, foresta&#10;&#10;Descrizione generata automaticamente">
            <a:extLst>
              <a:ext uri="{FF2B5EF4-FFF2-40B4-BE49-F238E27FC236}">
                <a16:creationId xmlns:a16="http://schemas.microsoft.com/office/drawing/2014/main" id="{7657ADBE-F761-47F9-87A8-56E2676CF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4176" y="1010133"/>
            <a:ext cx="1179050" cy="898049"/>
          </a:xfrm>
          <a:prstGeom prst="rect">
            <a:avLst/>
          </a:prstGeom>
        </p:spPr>
      </p:pic>
      <p:pic>
        <p:nvPicPr>
          <p:cNvPr id="33" name="Immagine 19" descr="Immagine che contiene albero, esterni, pianta, foresta&#10;&#10;Descrizione generata automaticamente">
            <a:extLst>
              <a:ext uri="{FF2B5EF4-FFF2-40B4-BE49-F238E27FC236}">
                <a16:creationId xmlns:a16="http://schemas.microsoft.com/office/drawing/2014/main" id="{30A5E6BE-2D88-4041-A6F4-70FDA1020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992" y="1045262"/>
            <a:ext cx="1179050" cy="898049"/>
          </a:xfrm>
          <a:prstGeom prst="rect">
            <a:avLst/>
          </a:prstGeom>
        </p:spPr>
      </p:pic>
      <p:pic>
        <p:nvPicPr>
          <p:cNvPr id="34" name="Picture 6" descr="Pig Cartoon Drawing in 4 Steps With Photoshop">
            <a:extLst>
              <a:ext uri="{FF2B5EF4-FFF2-40B4-BE49-F238E27FC236}">
                <a16:creationId xmlns:a16="http://schemas.microsoft.com/office/drawing/2014/main" id="{42CD6BE5-47EF-424A-A06A-40F0791CA29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400" r="93700">
                        <a14:foregroundMark x1="8607" y1="25300" x2="6400" y2="22200"/>
                        <a14:foregroundMark x1="10600" y1="28100" x2="8607" y2="25300"/>
                        <a14:foregroundMark x1="6400" y1="22200" x2="6400" y2="22200"/>
                        <a14:foregroundMark x1="87200" y1="33600" x2="93700" y2="26100"/>
                        <a14:foregroundMark x1="93700" y1="26100" x2="89200" y2="19700"/>
                        <a14:foregroundMark x1="89200" y1="19700" x2="87500" y2="19700"/>
                        <a14:backgroundMark x1="14200" y1="25800" x2="14200" y2="25800"/>
                        <a14:backgroundMark x1="8900" y1="25300" x2="8900" y2="253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17459" y="1886015"/>
            <a:ext cx="650306" cy="646210"/>
          </a:xfrm>
          <a:prstGeom prst="rect">
            <a:avLst/>
          </a:prstGeom>
          <a:noFill/>
          <a:extLst>
            <a:ext uri="{909E8E84-426E-40DD-AFC4-6F175D3DCCD1}">
              <a14:hiddenFill xmlns:a14="http://schemas.microsoft.com/office/drawing/2010/main">
                <a:solidFill>
                  <a:srgbClr val="FFFFFF"/>
                </a:solidFill>
              </a14:hiddenFill>
            </a:ext>
          </a:extLst>
        </p:spPr>
      </p:pic>
      <p:pic>
        <p:nvPicPr>
          <p:cNvPr id="35" name="Immagine 19" descr="Immagine che contiene albero, esterni, pianta, foresta&#10;&#10;Descrizione generata automaticamente">
            <a:extLst>
              <a:ext uri="{FF2B5EF4-FFF2-40B4-BE49-F238E27FC236}">
                <a16:creationId xmlns:a16="http://schemas.microsoft.com/office/drawing/2014/main" id="{A2C0D49E-A502-45A1-9FC5-76F5FD69F2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511" y="1010134"/>
            <a:ext cx="1179050" cy="898049"/>
          </a:xfrm>
          <a:prstGeom prst="rect">
            <a:avLst/>
          </a:prstGeom>
        </p:spPr>
      </p:pic>
      <p:pic>
        <p:nvPicPr>
          <p:cNvPr id="36" name="Picture 8" descr="Cartoon happy cow Royalty Free Vector Image - VectorStock">
            <a:extLst>
              <a:ext uri="{FF2B5EF4-FFF2-40B4-BE49-F238E27FC236}">
                <a16:creationId xmlns:a16="http://schemas.microsoft.com/office/drawing/2014/main" id="{A95D1DBC-83DB-4465-B01D-D967B20246B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636" b="89936" l="3165" r="98945">
                        <a14:foregroundMark x1="34810" y1="24625" x2="23418" y2="20343"/>
                        <a14:foregroundMark x1="23418" y1="20343" x2="17089" y2="31049"/>
                        <a14:foregroundMark x1="17089" y1="31049" x2="39662" y2="34047"/>
                        <a14:foregroundMark x1="39662" y1="34047" x2="43671" y2="45610"/>
                        <a14:foregroundMark x1="43671" y1="45610" x2="55907" y2="43897"/>
                        <a14:foregroundMark x1="55907" y1="43897" x2="67722" y2="38330"/>
                        <a14:foregroundMark x1="67722" y1="38330" x2="79958" y2="37045"/>
                        <a14:foregroundMark x1="79958" y1="37045" x2="73418" y2="50535"/>
                        <a14:foregroundMark x1="73418" y1="50535" x2="54852" y2="52463"/>
                        <a14:foregroundMark x1="54852" y1="52463" x2="43249" y2="49465"/>
                        <a14:foregroundMark x1="43249" y1="49465" x2="29747" y2="51392"/>
                        <a14:foregroundMark x1="29747" y1="51392" x2="41561" y2="59315"/>
                        <a14:foregroundMark x1="41561" y1="59315" x2="43460" y2="70450"/>
                        <a14:foregroundMark x1="43460" y1="70450" x2="42827" y2="77302"/>
                        <a14:foregroundMark x1="31013" y1="53747" x2="37342" y2="43683"/>
                        <a14:foregroundMark x1="37342" y1="43683" x2="33966" y2="48180"/>
                        <a14:foregroundMark x1="27215" y1="29764" x2="21730" y2="43897"/>
                        <a14:foregroundMark x1="21730" y1="43897" x2="23418" y2="32548"/>
                        <a14:foregroundMark x1="23418" y1="32548" x2="14979" y2="24839"/>
                        <a14:foregroundMark x1="14979" y1="24839" x2="23629" y2="17345"/>
                        <a14:foregroundMark x1="23629" y1="17345" x2="25105" y2="17773"/>
                        <a14:foregroundMark x1="36498" y1="19058" x2="41561" y2="19486"/>
                        <a14:foregroundMark x1="35232" y1="18630" x2="44093" y2="12634"/>
                        <a14:foregroundMark x1="44093" y1="12634" x2="45781" y2="14347"/>
                        <a14:foregroundMark x1="16245" y1="13490" x2="15401" y2="10064"/>
                        <a14:foregroundMark x1="12869" y1="21199" x2="3165" y2="16060"/>
                        <a14:foregroundMark x1="3165" y1="16060" x2="13080" y2="20985"/>
                        <a14:foregroundMark x1="13080" y1="20985" x2="16667" y2="24625"/>
                        <a14:foregroundMark x1="28903" y1="37473" x2="36920" y2="37473"/>
                        <a14:foregroundMark x1="49156" y1="61456" x2="59705" y2="61884"/>
                        <a14:foregroundMark x1="59705" y1="61884" x2="48945" y2="59101"/>
                        <a14:foregroundMark x1="48945" y1="59101" x2="51266" y2="81156"/>
                        <a14:foregroundMark x1="41139" y1="82441" x2="37764" y2="80728"/>
                        <a14:foregroundMark x1="49156" y1="79872" x2="49156" y2="79872"/>
                        <a14:foregroundMark x1="71941" y1="49465" x2="77004" y2="60600"/>
                        <a14:foregroundMark x1="77004" y1="60600" x2="77004" y2="73019"/>
                        <a14:foregroundMark x1="77004" y1="73019" x2="72363" y2="81156"/>
                        <a14:foregroundMark x1="82911" y1="46467" x2="86920" y2="80300"/>
                        <a14:foregroundMark x1="86920" y1="80300" x2="86709" y2="81156"/>
                        <a14:foregroundMark x1="87553" y1="40043" x2="94093" y2="61670"/>
                        <a14:foregroundMark x1="94093" y1="61670" x2="98945" y2="70021"/>
                        <a14:foregroundMark x1="68565" y1="28480" x2="69409" y2="28480"/>
                        <a14:foregroundMark x1="27215" y1="27623" x2="28059" y2="25482"/>
                        <a14:foregroundMark x1="28481" y1="23769" x2="27215" y2="22912"/>
                        <a14:foregroundMark x1="25527" y1="45182" x2="23418" y2="4732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7426887" y="1723406"/>
            <a:ext cx="1067455" cy="104506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upa 36">
            <a:extLst>
              <a:ext uri="{FF2B5EF4-FFF2-40B4-BE49-F238E27FC236}">
                <a16:creationId xmlns:a16="http://schemas.microsoft.com/office/drawing/2014/main" id="{EA254DC3-4637-42F1-B11A-53ADB15016AE}"/>
              </a:ext>
            </a:extLst>
          </p:cNvPr>
          <p:cNvGrpSpPr/>
          <p:nvPr/>
        </p:nvGrpSpPr>
        <p:grpSpPr>
          <a:xfrm>
            <a:off x="3767364" y="2384687"/>
            <a:ext cx="5010952" cy="2340945"/>
            <a:chOff x="4467535" y="2561724"/>
            <a:chExt cx="4967279" cy="2335251"/>
          </a:xfrm>
        </p:grpSpPr>
        <p:pic>
          <p:nvPicPr>
            <p:cNvPr id="38" name="Grafik 5" descr="Ein Bild, das Pflanze enthält.&#10;&#10;Mit sehr hoher Zuverlässigkeit generierte Beschreibung">
              <a:extLst>
                <a:ext uri="{FF2B5EF4-FFF2-40B4-BE49-F238E27FC236}">
                  <a16:creationId xmlns:a16="http://schemas.microsoft.com/office/drawing/2014/main" id="{E7CE7373-94E8-4E92-A977-73B1BBD0A8C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rafik 5" descr="Ein Bild, das Pflanze enthält.&#10;&#10;Mit sehr hoher Zuverlässigkeit generierte Beschreibung">
              <a:extLst>
                <a:ext uri="{FF2B5EF4-FFF2-40B4-BE49-F238E27FC236}">
                  <a16:creationId xmlns:a16="http://schemas.microsoft.com/office/drawing/2014/main" id="{69DBCD18-23A9-4011-8ED8-73BDF23F5D7B}"/>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rafik 5" descr="Ein Bild, das Pflanze enthält.&#10;&#10;Mit sehr hoher Zuverlässigkeit generierte Beschreibung">
              <a:extLst>
                <a:ext uri="{FF2B5EF4-FFF2-40B4-BE49-F238E27FC236}">
                  <a16:creationId xmlns:a16="http://schemas.microsoft.com/office/drawing/2014/main" id="{C189D4A0-30F4-41BB-B31D-CA3FB434C3EB}"/>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rafik 5" descr="Ein Bild, das Pflanze enthält.&#10;&#10;Mit sehr hoher Zuverlässigkeit generierte Beschreibung">
              <a:extLst>
                <a:ext uri="{FF2B5EF4-FFF2-40B4-BE49-F238E27FC236}">
                  <a16:creationId xmlns:a16="http://schemas.microsoft.com/office/drawing/2014/main" id="{479B4FBE-5FD6-4F50-B236-E0231525191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5" descr="Ein Bild, das Pflanze enthält.&#10;&#10;Mit sehr hoher Zuverlässigkeit generierte Beschreibung">
              <a:extLst>
                <a:ext uri="{FF2B5EF4-FFF2-40B4-BE49-F238E27FC236}">
                  <a16:creationId xmlns:a16="http://schemas.microsoft.com/office/drawing/2014/main" id="{41A3B897-13C0-4E8C-B205-2DDDCA48D3A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fik 5" descr="Ein Bild, das Pflanze enthält.&#10;&#10;Mit sehr hoher Zuverlässigkeit generierte Beschreibung">
              <a:extLst>
                <a:ext uri="{FF2B5EF4-FFF2-40B4-BE49-F238E27FC236}">
                  <a16:creationId xmlns:a16="http://schemas.microsoft.com/office/drawing/2014/main" id="{0B3B7183-F292-4638-84F6-840998F1B2ED}"/>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5" descr="Ein Bild, das Pflanze enthält.&#10;&#10;Mit sehr hoher Zuverlässigkeit generierte Beschreibung">
              <a:extLst>
                <a:ext uri="{FF2B5EF4-FFF2-40B4-BE49-F238E27FC236}">
                  <a16:creationId xmlns:a16="http://schemas.microsoft.com/office/drawing/2014/main" id="{0BB59B03-BC08-49CF-939F-61743E3D782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rafik 5" descr="Ein Bild, das Pflanze enthält.&#10;&#10;Mit sehr hoher Zuverlässigkeit generierte Beschreibung">
              <a:extLst>
                <a:ext uri="{FF2B5EF4-FFF2-40B4-BE49-F238E27FC236}">
                  <a16:creationId xmlns:a16="http://schemas.microsoft.com/office/drawing/2014/main" id="{E0D98357-61EB-439D-A5EF-B47CDAD727E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 name="Segnaposto contenuto 4">
            <a:extLst>
              <a:ext uri="{FF2B5EF4-FFF2-40B4-BE49-F238E27FC236}">
                <a16:creationId xmlns:a16="http://schemas.microsoft.com/office/drawing/2014/main" id="{EE6115D5-FE65-4821-844B-45D44B7B13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5452880" y="3950395"/>
            <a:ext cx="2959196" cy="1502952"/>
          </a:xfrm>
          <a:prstGeom prst="rect">
            <a:avLst/>
          </a:prstGeom>
        </p:spPr>
      </p:pic>
      <p:pic>
        <p:nvPicPr>
          <p:cNvPr id="49" name="Immagine 2" descr="Immagine che contiene albero, esterni, pianta, foresta&#10;&#10;Descrizione generata automaticamente">
            <a:extLst>
              <a:ext uri="{FF2B5EF4-FFF2-40B4-BE49-F238E27FC236}">
                <a16:creationId xmlns:a16="http://schemas.microsoft.com/office/drawing/2014/main" id="{7C796FC1-0341-4AB9-8B95-6F3F66C17E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9086" y="-259247"/>
            <a:ext cx="6429950" cy="4897515"/>
          </a:xfrm>
          <a:prstGeom prst="rect">
            <a:avLst/>
          </a:prstGeom>
        </p:spPr>
      </p:pic>
      <p:pic>
        <p:nvPicPr>
          <p:cNvPr id="48" name="Picture 2" descr="Premium Vector | Cartoon happy horse on white background">
            <a:extLst>
              <a:ext uri="{FF2B5EF4-FFF2-40B4-BE49-F238E27FC236}">
                <a16:creationId xmlns:a16="http://schemas.microsoft.com/office/drawing/2014/main" id="{A4C28048-8A24-4F16-9289-F616B15CF216}"/>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212" b="99192" l="1688" r="98312">
                        <a14:foregroundMark x1="15401" y1="13333" x2="11814" y2="6667"/>
                        <a14:foregroundMark x1="25738" y1="13535" x2="23418" y2="3434"/>
                        <a14:foregroundMark x1="23418" y1="3434" x2="22574" y2="2222"/>
                        <a14:foregroundMark x1="10127" y1="22424" x2="4008" y2="31515"/>
                        <a14:foregroundMark x1="4008" y1="31515" x2="9916" y2="34343"/>
                        <a14:foregroundMark x1="40295" y1="91515" x2="34177" y2="99192"/>
                        <a14:foregroundMark x1="46835" y1="89293" x2="46835" y2="90101"/>
                        <a14:foregroundMark x1="87342" y1="45051" x2="94093" y2="53131"/>
                        <a14:foregroundMark x1="94895" y1="80202" x2="94937" y2="81616"/>
                        <a14:foregroundMark x1="94093" y1="53131" x2="94853" y2="78788"/>
                        <a14:foregroundMark x1="2743" y1="31111" x2="1688" y2="36768"/>
                        <a14:foregroundMark x1="44726" y1="96364" x2="42616" y2="97980"/>
                        <a14:foregroundMark x1="98312" y1="74141" x2="98312" y2="74949"/>
                        <a14:backgroundMark x1="98312" y1="78788" x2="98312" y2="8020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87942" y="1275044"/>
            <a:ext cx="973447" cy="10101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appy farmer family cartoon character in organic rural ...">
            <a:extLst>
              <a:ext uri="{FF2B5EF4-FFF2-40B4-BE49-F238E27FC236}">
                <a16:creationId xmlns:a16="http://schemas.microsoft.com/office/drawing/2014/main" id="{08D6A61D-08CA-4DF8-9435-C6968F919CC9}"/>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10110068" y="2132046"/>
            <a:ext cx="1526769" cy="3375667"/>
          </a:xfrm>
          <a:prstGeom prst="rect">
            <a:avLst/>
          </a:prstGeom>
          <a:noFill/>
          <a:extLst>
            <a:ext uri="{909E8E84-426E-40DD-AFC4-6F175D3DCCD1}">
              <a14:hiddenFill xmlns:a14="http://schemas.microsoft.com/office/drawing/2010/main">
                <a:solidFill>
                  <a:srgbClr val="FFFFFF"/>
                </a:solidFill>
              </a14:hiddenFill>
            </a:ext>
          </a:extLst>
        </p:spPr>
      </p:pic>
      <p:pic>
        <p:nvPicPr>
          <p:cNvPr id="32" name="Segnaposto contenuto 4">
            <a:extLst>
              <a:ext uri="{FF2B5EF4-FFF2-40B4-BE49-F238E27FC236}">
                <a16:creationId xmlns:a16="http://schemas.microsoft.com/office/drawing/2014/main" id="{1A25F0D5-023F-4685-B754-D1BE65EFFC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1419711" y="3880413"/>
            <a:ext cx="2993475" cy="1520362"/>
          </a:xfrm>
          <a:prstGeom prst="rect">
            <a:avLst/>
          </a:prstGeom>
        </p:spPr>
      </p:pic>
      <p:pic>
        <p:nvPicPr>
          <p:cNvPr id="31" name="Segnaposto contenuto 4">
            <a:extLst>
              <a:ext uri="{FF2B5EF4-FFF2-40B4-BE49-F238E27FC236}">
                <a16:creationId xmlns:a16="http://schemas.microsoft.com/office/drawing/2014/main" id="{6AB87726-1F92-4132-8F97-F2C7833CC4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954171" y="3731999"/>
            <a:ext cx="3272819" cy="1662238"/>
          </a:xfrm>
          <a:prstGeom prst="rect">
            <a:avLst/>
          </a:prstGeom>
        </p:spPr>
      </p:pic>
      <p:pic>
        <p:nvPicPr>
          <p:cNvPr id="50" name="Segnaposto contenuto 8" descr="Immagine che contiene insetto&#10;&#10;Descrizione generata automaticamente">
            <a:extLst>
              <a:ext uri="{FF2B5EF4-FFF2-40B4-BE49-F238E27FC236}">
                <a16:creationId xmlns:a16="http://schemas.microsoft.com/office/drawing/2014/main" id="{FCC4D1D8-E014-426E-A68D-EB61B57E446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6548813" y="2401515"/>
            <a:ext cx="612941" cy="616678"/>
          </a:xfrm>
          <a:prstGeom prst="rect">
            <a:avLst/>
          </a:prstGeom>
        </p:spPr>
      </p:pic>
      <p:pic>
        <p:nvPicPr>
          <p:cNvPr id="51" name="Segnaposto contenuto 8" descr="Immagine che contiene insetto&#10;&#10;Descrizione generata automaticamente">
            <a:extLst>
              <a:ext uri="{FF2B5EF4-FFF2-40B4-BE49-F238E27FC236}">
                <a16:creationId xmlns:a16="http://schemas.microsoft.com/office/drawing/2014/main" id="{6CB66ACD-837E-4F94-86B8-EBE1A202D9E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908622" flipH="1">
            <a:off x="10635987" y="5901606"/>
            <a:ext cx="474933" cy="477829"/>
          </a:xfrm>
          <a:prstGeom prst="rect">
            <a:avLst/>
          </a:prstGeom>
        </p:spPr>
      </p:pic>
      <p:pic>
        <p:nvPicPr>
          <p:cNvPr id="52" name="Segnaposto contenuto 4">
            <a:extLst>
              <a:ext uri="{FF2B5EF4-FFF2-40B4-BE49-F238E27FC236}">
                <a16:creationId xmlns:a16="http://schemas.microsoft.com/office/drawing/2014/main" id="{9C189125-C9F4-4BB8-9F1C-D64E2E4B6CC6}"/>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486" b="98419" l="1231" r="89538">
                        <a14:foregroundMark x1="64308" y1="30830" x2="77345" y2="19293"/>
                        <a14:foregroundMark x1="78102" y1="18980" x2="71635" y2="68823"/>
                        <a14:foregroundMark x1="69221" y1="74874" x2="66458" y2="77481"/>
                        <a14:foregroundMark x1="28339" y1="84230" x2="4923" y2="98419"/>
                        <a14:foregroundMark x1="4923" y1="98419" x2="16851" y2="85052"/>
                        <a14:foregroundMark x1="21011" y1="79429" x2="40137" y2="46669"/>
                        <a14:foregroundMark x1="49317" y1="31368" x2="55692" y2="27273"/>
                        <a14:foregroundMark x1="60615" y1="27668" x2="52923" y2="47431"/>
                        <a14:foregroundMark x1="25224" y1="78174" x2="14462" y2="90119"/>
                        <a14:foregroundMark x1="52923" y1="47431" x2="25250" y2="78145"/>
                        <a14:foregroundMark x1="27663" y1="77967" x2="53538" y2="54150"/>
                        <a14:foregroundMark x1="14462" y1="90119" x2="25936" y2="79557"/>
                        <a14:foregroundMark x1="53538" y1="54150" x2="68308" y2="29249"/>
                        <a14:foregroundMark x1="68308" y1="29249" x2="69846" y2="24111"/>
                        <a14:foregroundMark x1="53846" y1="73913" x2="61231" y2="53360"/>
                        <a14:foregroundMark x1="61231" y1="53360" x2="65538" y2="62846"/>
                        <a14:foregroundMark x1="62769" y1="41502" x2="65538" y2="42688"/>
                        <a14:foregroundMark x1="59385" y1="47826" x2="57538" y2="60870"/>
                        <a14:foregroundMark x1="63692" y1="47431" x2="61538" y2="58498"/>
                        <a14:foregroundMark x1="62462" y1="40711" x2="61231" y2="67194"/>
                        <a14:foregroundMark x1="61231" y1="67194" x2="70769" y2="49802"/>
                        <a14:foregroundMark x1="70769" y1="49802" x2="70769" y2="50198"/>
                        <a14:foregroundMark x1="57494" y1="75768" x2="70462" y2="64427"/>
                        <a14:foregroundMark x1="70462" y1="64427" x2="65231" y2="62451"/>
                        <a14:foregroundMark x1="57538" y1="86561" x2="57846" y2="87747"/>
                        <a14:foregroundMark x1="55077" y1="84190" x2="56923" y2="81423"/>
                        <a14:foregroundMark x1="56000" y1="86166" x2="57231" y2="84980"/>
                        <a14:foregroundMark x1="59077" y1="88538" x2="59077" y2="88538"/>
                        <a14:foregroundMark x1="54769" y1="82213" x2="53231" y2="82609"/>
                        <a14:foregroundMark x1="56308" y1="83004" x2="60000" y2="86957"/>
                        <a14:foregroundMark x1="59077" y1="86166" x2="60308" y2="86957"/>
                        <a14:foregroundMark x1="60308" y1="87352" x2="60000" y2="87352"/>
                        <a14:foregroundMark x1="53231" y1="82609" x2="51692" y2="82609"/>
                        <a14:foregroundMark x1="51077" y1="82609" x2="56000" y2="85771"/>
                        <a14:foregroundMark x1="59077" y1="85771" x2="60308" y2="87352"/>
                        <a14:foregroundMark x1="60615" y1="87747" x2="60000" y2="86166"/>
                        <a14:foregroundMark x1="88615" y1="29644" x2="88615" y2="29644"/>
                        <a14:foregroundMark x1="88923" y1="28854" x2="88923" y2="28854"/>
                        <a14:foregroundMark x1="89231" y1="30040" x2="89231" y2="30040"/>
                        <a14:foregroundMark x1="3385" y1="97233" x2="1231" y2="97628"/>
                        <a14:backgroundMark x1="44000" y1="34783" x2="48000" y2="31621"/>
                        <a14:backgroundMark x1="75077" y1="81423" x2="68308" y2="90514"/>
                        <a14:backgroundMark x1="67077" y1="88538" x2="65846" y2="90514"/>
                        <a14:backgroundMark x1="49324" y1="85102" x2="29538" y2="86561"/>
                        <a14:backgroundMark x1="67077" y1="83794" x2="65132" y2="83937"/>
                        <a14:backgroundMark x1="29538" y1="86561" x2="46311" y2="89387"/>
                        <a14:backgroundMark x1="61029" y1="86624" x2="66154" y2="85375"/>
                        <a14:backgroundMark x1="66154" y1="85375" x2="66769" y2="85771"/>
                        <a14:backgroundMark x1="44615" y1="35968" x2="47692" y2="32806"/>
                        <a14:backgroundMark x1="78462" y1="15020" x2="78462" y2="17787"/>
                        <a14:backgroundMark x1="92923" y1="3953" x2="92923" y2="3953"/>
                        <a14:backgroundMark x1="43077" y1="37549" x2="46769" y2="32806"/>
                        <a14:backgroundMark x1="46462" y1="30830" x2="45846" y2="32411"/>
                        <a14:backgroundMark x1="42462" y1="32016" x2="48308" y2="33202"/>
                        <a14:backgroundMark x1="68000" y1="78261" x2="72615" y2="74308"/>
                        <a14:backgroundMark x1="85231" y1="62055" x2="77231" y2="77866"/>
                        <a14:backgroundMark x1="78462" y1="16206" x2="79077" y2="18577"/>
                        <a14:backgroundMark x1="20308" y1="76285" x2="22462" y2="75494"/>
                        <a14:backgroundMark x1="20923" y1="76680" x2="22462" y2="75494"/>
                        <a14:backgroundMark x1="68308" y1="78656" x2="69231" y2="76680"/>
                        <a14:backgroundMark x1="81538" y1="77470" x2="89231" y2="81818"/>
                        <a14:backgroundMark x1="83692" y1="69170" x2="88000" y2="80237"/>
                        <a14:backgroundMark x1="79692" y1="73913" x2="90462" y2="75099"/>
                      </a14:backgroundRemoval>
                    </a14:imgEffect>
                  </a14:imgLayer>
                </a14:imgProps>
              </a:ext>
              <a:ext uri="{28A0092B-C50C-407E-A947-70E740481C1C}">
                <a14:useLocalDpi xmlns:a14="http://schemas.microsoft.com/office/drawing/2010/main" val="0"/>
              </a:ext>
            </a:extLst>
          </a:blip>
          <a:stretch>
            <a:fillRect/>
          </a:stretch>
        </p:blipFill>
        <p:spPr>
          <a:xfrm>
            <a:off x="127965" y="381920"/>
            <a:ext cx="925949" cy="720816"/>
          </a:xfrm>
          <a:prstGeom prst="rect">
            <a:avLst/>
          </a:prstGeom>
        </p:spPr>
      </p:pic>
      <p:pic>
        <p:nvPicPr>
          <p:cNvPr id="53" name="Segnaposto contenuto 4">
            <a:extLst>
              <a:ext uri="{FF2B5EF4-FFF2-40B4-BE49-F238E27FC236}">
                <a16:creationId xmlns:a16="http://schemas.microsoft.com/office/drawing/2014/main" id="{60B4F78D-E3EF-4F52-935B-3857FB49E6B4}"/>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486" b="98419" l="1231" r="89538">
                        <a14:foregroundMark x1="64308" y1="30830" x2="77345" y2="19293"/>
                        <a14:foregroundMark x1="78102" y1="18980" x2="71635" y2="68823"/>
                        <a14:foregroundMark x1="69221" y1="74874" x2="66458" y2="77481"/>
                        <a14:foregroundMark x1="28339" y1="84230" x2="4923" y2="98419"/>
                        <a14:foregroundMark x1="4923" y1="98419" x2="16851" y2="85052"/>
                        <a14:foregroundMark x1="21011" y1="79429" x2="40137" y2="46669"/>
                        <a14:foregroundMark x1="49317" y1="31368" x2="55692" y2="27273"/>
                        <a14:foregroundMark x1="60615" y1="27668" x2="52923" y2="47431"/>
                        <a14:foregroundMark x1="25224" y1="78174" x2="14462" y2="90119"/>
                        <a14:foregroundMark x1="52923" y1="47431" x2="25250" y2="78145"/>
                        <a14:foregroundMark x1="27663" y1="77967" x2="53538" y2="54150"/>
                        <a14:foregroundMark x1="14462" y1="90119" x2="25936" y2="79557"/>
                        <a14:foregroundMark x1="53538" y1="54150" x2="68308" y2="29249"/>
                        <a14:foregroundMark x1="68308" y1="29249" x2="69846" y2="24111"/>
                        <a14:foregroundMark x1="53846" y1="73913" x2="61231" y2="53360"/>
                        <a14:foregroundMark x1="61231" y1="53360" x2="65538" y2="62846"/>
                        <a14:foregroundMark x1="62769" y1="41502" x2="65538" y2="42688"/>
                        <a14:foregroundMark x1="59385" y1="47826" x2="57538" y2="60870"/>
                        <a14:foregroundMark x1="63692" y1="47431" x2="61538" y2="58498"/>
                        <a14:foregroundMark x1="62462" y1="40711" x2="61231" y2="67194"/>
                        <a14:foregroundMark x1="61231" y1="67194" x2="70769" y2="49802"/>
                        <a14:foregroundMark x1="70769" y1="49802" x2="70769" y2="50198"/>
                        <a14:foregroundMark x1="57494" y1="75768" x2="70462" y2="64427"/>
                        <a14:foregroundMark x1="70462" y1="64427" x2="65231" y2="62451"/>
                        <a14:foregroundMark x1="57538" y1="86561" x2="57846" y2="87747"/>
                        <a14:foregroundMark x1="55077" y1="84190" x2="56923" y2="81423"/>
                        <a14:foregroundMark x1="56000" y1="86166" x2="57231" y2="84980"/>
                        <a14:foregroundMark x1="59077" y1="88538" x2="59077" y2="88538"/>
                        <a14:foregroundMark x1="54769" y1="82213" x2="53231" y2="82609"/>
                        <a14:foregroundMark x1="56308" y1="83004" x2="60000" y2="86957"/>
                        <a14:foregroundMark x1="59077" y1="86166" x2="60308" y2="86957"/>
                        <a14:foregroundMark x1="60308" y1="87352" x2="60000" y2="87352"/>
                        <a14:foregroundMark x1="53231" y1="82609" x2="51692" y2="82609"/>
                        <a14:foregroundMark x1="51077" y1="82609" x2="56000" y2="85771"/>
                        <a14:foregroundMark x1="59077" y1="85771" x2="60308" y2="87352"/>
                        <a14:foregroundMark x1="60615" y1="87747" x2="60000" y2="86166"/>
                        <a14:foregroundMark x1="88615" y1="29644" x2="88615" y2="29644"/>
                        <a14:foregroundMark x1="88923" y1="28854" x2="88923" y2="28854"/>
                        <a14:foregroundMark x1="89231" y1="30040" x2="89231" y2="30040"/>
                        <a14:foregroundMark x1="3385" y1="97233" x2="1231" y2="97628"/>
                        <a14:backgroundMark x1="44000" y1="34783" x2="48000" y2="31621"/>
                        <a14:backgroundMark x1="75077" y1="81423" x2="68308" y2="90514"/>
                        <a14:backgroundMark x1="67077" y1="88538" x2="65846" y2="90514"/>
                        <a14:backgroundMark x1="49324" y1="85102" x2="29538" y2="86561"/>
                        <a14:backgroundMark x1="67077" y1="83794" x2="65132" y2="83937"/>
                        <a14:backgroundMark x1="29538" y1="86561" x2="46311" y2="89387"/>
                        <a14:backgroundMark x1="61029" y1="86624" x2="66154" y2="85375"/>
                        <a14:backgroundMark x1="66154" y1="85375" x2="66769" y2="85771"/>
                        <a14:backgroundMark x1="44615" y1="35968" x2="47692" y2="32806"/>
                        <a14:backgroundMark x1="78462" y1="15020" x2="78462" y2="17787"/>
                        <a14:backgroundMark x1="92923" y1="3953" x2="92923" y2="3953"/>
                        <a14:backgroundMark x1="43077" y1="37549" x2="46769" y2="32806"/>
                        <a14:backgroundMark x1="46462" y1="30830" x2="45846" y2="32411"/>
                        <a14:backgroundMark x1="42462" y1="32016" x2="48308" y2="33202"/>
                        <a14:backgroundMark x1="68000" y1="78261" x2="72615" y2="74308"/>
                        <a14:backgroundMark x1="85231" y1="62055" x2="77231" y2="77866"/>
                        <a14:backgroundMark x1="78462" y1="16206" x2="79077" y2="18577"/>
                        <a14:backgroundMark x1="20308" y1="76285" x2="22462" y2="75494"/>
                        <a14:backgroundMark x1="20923" y1="76680" x2="22462" y2="75494"/>
                        <a14:backgroundMark x1="68308" y1="78656" x2="69231" y2="76680"/>
                        <a14:backgroundMark x1="81538" y1="77470" x2="89231" y2="81818"/>
                        <a14:backgroundMark x1="83692" y1="69170" x2="88000" y2="80237"/>
                        <a14:backgroundMark x1="79692" y1="73913" x2="90462" y2="75099"/>
                      </a14:backgroundRemoval>
                    </a14:imgEffect>
                  </a14:imgLayer>
                </a14:imgProps>
              </a:ext>
              <a:ext uri="{28A0092B-C50C-407E-A947-70E740481C1C}">
                <a14:useLocalDpi xmlns:a14="http://schemas.microsoft.com/office/drawing/2010/main" val="0"/>
              </a:ext>
            </a:extLst>
          </a:blip>
          <a:stretch>
            <a:fillRect/>
          </a:stretch>
        </p:blipFill>
        <p:spPr>
          <a:xfrm rot="1048799">
            <a:off x="5919010" y="835718"/>
            <a:ext cx="311226" cy="242278"/>
          </a:xfrm>
          <a:prstGeom prst="rect">
            <a:avLst/>
          </a:prstGeom>
        </p:spPr>
      </p:pic>
      <p:pic>
        <p:nvPicPr>
          <p:cNvPr id="54" name="Segnaposto contenuto 4">
            <a:extLst>
              <a:ext uri="{FF2B5EF4-FFF2-40B4-BE49-F238E27FC236}">
                <a16:creationId xmlns:a16="http://schemas.microsoft.com/office/drawing/2014/main" id="{C5832900-85BC-4924-A4AE-47CBCE596783}"/>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486" b="98419" l="1231" r="89538">
                        <a14:foregroundMark x1="64308" y1="30830" x2="77345" y2="19293"/>
                        <a14:foregroundMark x1="78102" y1="18980" x2="71635" y2="68823"/>
                        <a14:foregroundMark x1="69221" y1="74874" x2="66458" y2="77481"/>
                        <a14:foregroundMark x1="28339" y1="84230" x2="4923" y2="98419"/>
                        <a14:foregroundMark x1="4923" y1="98419" x2="16851" y2="85052"/>
                        <a14:foregroundMark x1="21011" y1="79429" x2="40137" y2="46669"/>
                        <a14:foregroundMark x1="49317" y1="31368" x2="55692" y2="27273"/>
                        <a14:foregroundMark x1="60615" y1="27668" x2="52923" y2="47431"/>
                        <a14:foregroundMark x1="25224" y1="78174" x2="14462" y2="90119"/>
                        <a14:foregroundMark x1="52923" y1="47431" x2="25250" y2="78145"/>
                        <a14:foregroundMark x1="27663" y1="77967" x2="53538" y2="54150"/>
                        <a14:foregroundMark x1="14462" y1="90119" x2="25936" y2="79557"/>
                        <a14:foregroundMark x1="53538" y1="54150" x2="68308" y2="29249"/>
                        <a14:foregroundMark x1="68308" y1="29249" x2="69846" y2="24111"/>
                        <a14:foregroundMark x1="53846" y1="73913" x2="61231" y2="53360"/>
                        <a14:foregroundMark x1="61231" y1="53360" x2="65538" y2="62846"/>
                        <a14:foregroundMark x1="62769" y1="41502" x2="65538" y2="42688"/>
                        <a14:foregroundMark x1="59385" y1="47826" x2="57538" y2="60870"/>
                        <a14:foregroundMark x1="63692" y1="47431" x2="61538" y2="58498"/>
                        <a14:foregroundMark x1="62462" y1="40711" x2="61231" y2="67194"/>
                        <a14:foregroundMark x1="61231" y1="67194" x2="70769" y2="49802"/>
                        <a14:foregroundMark x1="70769" y1="49802" x2="70769" y2="50198"/>
                        <a14:foregroundMark x1="57494" y1="75768" x2="70462" y2="64427"/>
                        <a14:foregroundMark x1="70462" y1="64427" x2="65231" y2="62451"/>
                        <a14:foregroundMark x1="57538" y1="86561" x2="57846" y2="87747"/>
                        <a14:foregroundMark x1="55077" y1="84190" x2="56923" y2="81423"/>
                        <a14:foregroundMark x1="56000" y1="86166" x2="57231" y2="84980"/>
                        <a14:foregroundMark x1="59077" y1="88538" x2="59077" y2="88538"/>
                        <a14:foregroundMark x1="54769" y1="82213" x2="53231" y2="82609"/>
                        <a14:foregroundMark x1="56308" y1="83004" x2="60000" y2="86957"/>
                        <a14:foregroundMark x1="59077" y1="86166" x2="60308" y2="86957"/>
                        <a14:foregroundMark x1="60308" y1="87352" x2="60000" y2="87352"/>
                        <a14:foregroundMark x1="53231" y1="82609" x2="51692" y2="82609"/>
                        <a14:foregroundMark x1="51077" y1="82609" x2="56000" y2="85771"/>
                        <a14:foregroundMark x1="59077" y1="85771" x2="60308" y2="87352"/>
                        <a14:foregroundMark x1="60615" y1="87747" x2="60000" y2="86166"/>
                        <a14:foregroundMark x1="88615" y1="29644" x2="88615" y2="29644"/>
                        <a14:foregroundMark x1="88923" y1="28854" x2="88923" y2="28854"/>
                        <a14:foregroundMark x1="89231" y1="30040" x2="89231" y2="30040"/>
                        <a14:foregroundMark x1="3385" y1="97233" x2="1231" y2="97628"/>
                        <a14:backgroundMark x1="44000" y1="34783" x2="48000" y2="31621"/>
                        <a14:backgroundMark x1="75077" y1="81423" x2="68308" y2="90514"/>
                        <a14:backgroundMark x1="67077" y1="88538" x2="65846" y2="90514"/>
                        <a14:backgroundMark x1="49324" y1="85102" x2="29538" y2="86561"/>
                        <a14:backgroundMark x1="67077" y1="83794" x2="65132" y2="83937"/>
                        <a14:backgroundMark x1="29538" y1="86561" x2="46311" y2="89387"/>
                        <a14:backgroundMark x1="61029" y1="86624" x2="66154" y2="85375"/>
                        <a14:backgroundMark x1="66154" y1="85375" x2="66769" y2="85771"/>
                        <a14:backgroundMark x1="44615" y1="35968" x2="47692" y2="32806"/>
                        <a14:backgroundMark x1="78462" y1="15020" x2="78462" y2="17787"/>
                        <a14:backgroundMark x1="92923" y1="3953" x2="92923" y2="3953"/>
                        <a14:backgroundMark x1="43077" y1="37549" x2="46769" y2="32806"/>
                        <a14:backgroundMark x1="46462" y1="30830" x2="45846" y2="32411"/>
                        <a14:backgroundMark x1="42462" y1="32016" x2="48308" y2="33202"/>
                        <a14:backgroundMark x1="68000" y1="78261" x2="72615" y2="74308"/>
                        <a14:backgroundMark x1="85231" y1="62055" x2="77231" y2="77866"/>
                        <a14:backgroundMark x1="78462" y1="16206" x2="79077" y2="18577"/>
                        <a14:backgroundMark x1="20308" y1="76285" x2="22462" y2="75494"/>
                        <a14:backgroundMark x1="20923" y1="76680" x2="22462" y2="75494"/>
                        <a14:backgroundMark x1="68308" y1="78656" x2="69231" y2="76680"/>
                        <a14:backgroundMark x1="81538" y1="77470" x2="89231" y2="81818"/>
                        <a14:backgroundMark x1="83692" y1="69170" x2="88000" y2="80237"/>
                        <a14:backgroundMark x1="79692" y1="73913" x2="90462" y2="75099"/>
                      </a14:backgroundRemoval>
                    </a14:imgEffect>
                  </a14:imgLayer>
                </a14:imgProps>
              </a:ext>
              <a:ext uri="{28A0092B-C50C-407E-A947-70E740481C1C}">
                <a14:useLocalDpi xmlns:a14="http://schemas.microsoft.com/office/drawing/2010/main" val="0"/>
              </a:ext>
            </a:extLst>
          </a:blip>
          <a:stretch>
            <a:fillRect/>
          </a:stretch>
        </p:blipFill>
        <p:spPr>
          <a:xfrm flipH="1">
            <a:off x="3369953" y="769252"/>
            <a:ext cx="952082" cy="741160"/>
          </a:xfrm>
          <a:prstGeom prst="rect">
            <a:avLst/>
          </a:prstGeom>
        </p:spPr>
      </p:pic>
      <p:pic>
        <p:nvPicPr>
          <p:cNvPr id="55" name="Segnaposto contenuto 4">
            <a:extLst>
              <a:ext uri="{FF2B5EF4-FFF2-40B4-BE49-F238E27FC236}">
                <a16:creationId xmlns:a16="http://schemas.microsoft.com/office/drawing/2014/main" id="{50448171-913C-4781-A9F9-8AF58B7C6581}"/>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486" b="98419" l="1231" r="89538">
                        <a14:foregroundMark x1="64308" y1="30830" x2="77345" y2="19293"/>
                        <a14:foregroundMark x1="78102" y1="18980" x2="71635" y2="68823"/>
                        <a14:foregroundMark x1="69221" y1="74874" x2="66458" y2="77481"/>
                        <a14:foregroundMark x1="28339" y1="84230" x2="4923" y2="98419"/>
                        <a14:foregroundMark x1="4923" y1="98419" x2="16851" y2="85052"/>
                        <a14:foregroundMark x1="21011" y1="79429" x2="40137" y2="46669"/>
                        <a14:foregroundMark x1="49317" y1="31368" x2="55692" y2="27273"/>
                        <a14:foregroundMark x1="60615" y1="27668" x2="52923" y2="47431"/>
                        <a14:foregroundMark x1="25224" y1="78174" x2="14462" y2="90119"/>
                        <a14:foregroundMark x1="52923" y1="47431" x2="25250" y2="78145"/>
                        <a14:foregroundMark x1="27663" y1="77967" x2="53538" y2="54150"/>
                        <a14:foregroundMark x1="14462" y1="90119" x2="25936" y2="79557"/>
                        <a14:foregroundMark x1="53538" y1="54150" x2="68308" y2="29249"/>
                        <a14:foregroundMark x1="68308" y1="29249" x2="69846" y2="24111"/>
                        <a14:foregroundMark x1="53846" y1="73913" x2="61231" y2="53360"/>
                        <a14:foregroundMark x1="61231" y1="53360" x2="65538" y2="62846"/>
                        <a14:foregroundMark x1="62769" y1="41502" x2="65538" y2="42688"/>
                        <a14:foregroundMark x1="59385" y1="47826" x2="57538" y2="60870"/>
                        <a14:foregroundMark x1="63692" y1="47431" x2="61538" y2="58498"/>
                        <a14:foregroundMark x1="62462" y1="40711" x2="61231" y2="67194"/>
                        <a14:foregroundMark x1="61231" y1="67194" x2="70769" y2="49802"/>
                        <a14:foregroundMark x1="70769" y1="49802" x2="70769" y2="50198"/>
                        <a14:foregroundMark x1="57494" y1="75768" x2="70462" y2="64427"/>
                        <a14:foregroundMark x1="70462" y1="64427" x2="65231" y2="62451"/>
                        <a14:foregroundMark x1="57538" y1="86561" x2="57846" y2="87747"/>
                        <a14:foregroundMark x1="55077" y1="84190" x2="56923" y2="81423"/>
                        <a14:foregroundMark x1="56000" y1="86166" x2="57231" y2="84980"/>
                        <a14:foregroundMark x1="59077" y1="88538" x2="59077" y2="88538"/>
                        <a14:foregroundMark x1="54769" y1="82213" x2="53231" y2="82609"/>
                        <a14:foregroundMark x1="56308" y1="83004" x2="60000" y2="86957"/>
                        <a14:foregroundMark x1="59077" y1="86166" x2="60308" y2="86957"/>
                        <a14:foregroundMark x1="60308" y1="87352" x2="60000" y2="87352"/>
                        <a14:foregroundMark x1="53231" y1="82609" x2="51692" y2="82609"/>
                        <a14:foregroundMark x1="51077" y1="82609" x2="56000" y2="85771"/>
                        <a14:foregroundMark x1="59077" y1="85771" x2="60308" y2="87352"/>
                        <a14:foregroundMark x1="60615" y1="87747" x2="60000" y2="86166"/>
                        <a14:foregroundMark x1="88615" y1="29644" x2="88615" y2="29644"/>
                        <a14:foregroundMark x1="88923" y1="28854" x2="88923" y2="28854"/>
                        <a14:foregroundMark x1="89231" y1="30040" x2="89231" y2="30040"/>
                        <a14:foregroundMark x1="3385" y1="97233" x2="1231" y2="97628"/>
                        <a14:backgroundMark x1="44000" y1="34783" x2="48000" y2="31621"/>
                        <a14:backgroundMark x1="75077" y1="81423" x2="68308" y2="90514"/>
                        <a14:backgroundMark x1="67077" y1="88538" x2="65846" y2="90514"/>
                        <a14:backgroundMark x1="49324" y1="85102" x2="29538" y2="86561"/>
                        <a14:backgroundMark x1="67077" y1="83794" x2="65132" y2="83937"/>
                        <a14:backgroundMark x1="29538" y1="86561" x2="46311" y2="89387"/>
                        <a14:backgroundMark x1="61029" y1="86624" x2="66154" y2="85375"/>
                        <a14:backgroundMark x1="66154" y1="85375" x2="66769" y2="85771"/>
                        <a14:backgroundMark x1="44615" y1="35968" x2="47692" y2="32806"/>
                        <a14:backgroundMark x1="78462" y1="15020" x2="78462" y2="17787"/>
                        <a14:backgroundMark x1="92923" y1="3953" x2="92923" y2="3953"/>
                        <a14:backgroundMark x1="43077" y1="37549" x2="46769" y2="32806"/>
                        <a14:backgroundMark x1="46462" y1="30830" x2="45846" y2="32411"/>
                        <a14:backgroundMark x1="42462" y1="32016" x2="48308" y2="33202"/>
                        <a14:backgroundMark x1="68000" y1="78261" x2="72615" y2="74308"/>
                        <a14:backgroundMark x1="85231" y1="62055" x2="77231" y2="77866"/>
                        <a14:backgroundMark x1="78462" y1="16206" x2="79077" y2="18577"/>
                        <a14:backgroundMark x1="20308" y1="76285" x2="22462" y2="75494"/>
                        <a14:backgroundMark x1="20923" y1="76680" x2="22462" y2="75494"/>
                        <a14:backgroundMark x1="68308" y1="78656" x2="69231" y2="76680"/>
                        <a14:backgroundMark x1="81538" y1="77470" x2="89231" y2="81818"/>
                        <a14:backgroundMark x1="83692" y1="69170" x2="88000" y2="80237"/>
                        <a14:backgroundMark x1="79692" y1="73913" x2="90462" y2="75099"/>
                      </a14:backgroundRemoval>
                    </a14:imgEffect>
                  </a14:imgLayer>
                </a14:imgProps>
              </a:ext>
              <a:ext uri="{28A0092B-C50C-407E-A947-70E740481C1C}">
                <a14:useLocalDpi xmlns:a14="http://schemas.microsoft.com/office/drawing/2010/main" val="0"/>
              </a:ext>
            </a:extLst>
          </a:blip>
          <a:stretch>
            <a:fillRect/>
          </a:stretch>
        </p:blipFill>
        <p:spPr>
          <a:xfrm flipH="1">
            <a:off x="2776610" y="-22283"/>
            <a:ext cx="717417" cy="558482"/>
          </a:xfrm>
          <a:prstGeom prst="rect">
            <a:avLst/>
          </a:prstGeom>
        </p:spPr>
      </p:pic>
      <p:pic>
        <p:nvPicPr>
          <p:cNvPr id="56" name="Immagine 24">
            <a:extLst>
              <a:ext uri="{FF2B5EF4-FFF2-40B4-BE49-F238E27FC236}">
                <a16:creationId xmlns:a16="http://schemas.microsoft.com/office/drawing/2014/main" id="{A28B9AEF-D144-4E45-9073-78670935BA01}"/>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a:off x="341223" y="2766338"/>
            <a:ext cx="600590" cy="427086"/>
          </a:xfrm>
          <a:prstGeom prst="rect">
            <a:avLst/>
          </a:prstGeom>
        </p:spPr>
      </p:pic>
      <p:pic>
        <p:nvPicPr>
          <p:cNvPr id="57" name="Immagine 27">
            <a:extLst>
              <a:ext uri="{FF2B5EF4-FFF2-40B4-BE49-F238E27FC236}">
                <a16:creationId xmlns:a16="http://schemas.microsoft.com/office/drawing/2014/main" id="{64563542-085D-4BB8-BC45-726A929D0F9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flipH="1">
            <a:off x="1915549" y="899569"/>
            <a:ext cx="466017" cy="331390"/>
          </a:xfrm>
          <a:prstGeom prst="rect">
            <a:avLst/>
          </a:prstGeom>
        </p:spPr>
      </p:pic>
      <p:pic>
        <p:nvPicPr>
          <p:cNvPr id="58" name="Immagine 28">
            <a:extLst>
              <a:ext uri="{FF2B5EF4-FFF2-40B4-BE49-F238E27FC236}">
                <a16:creationId xmlns:a16="http://schemas.microsoft.com/office/drawing/2014/main" id="{DFECF977-068E-4DCA-8DA5-772FC5BD98E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rot="21440997" flipH="1">
            <a:off x="11064610" y="2113345"/>
            <a:ext cx="539259" cy="383473"/>
          </a:xfrm>
          <a:prstGeom prst="rect">
            <a:avLst/>
          </a:prstGeom>
        </p:spPr>
      </p:pic>
      <p:pic>
        <p:nvPicPr>
          <p:cNvPr id="59" name="Immagine 29" descr="Immagine che contiene rettile, lucertola&#10;&#10;Descrizione generata automaticamente">
            <a:extLst>
              <a:ext uri="{FF2B5EF4-FFF2-40B4-BE49-F238E27FC236}">
                <a16:creationId xmlns:a16="http://schemas.microsoft.com/office/drawing/2014/main" id="{D241A6A3-56D1-46DA-85ED-66518B24D407}"/>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563" b="89891" l="4102" r="96875">
                        <a14:foregroundMark x1="15625" y1="12568" x2="10742" y2="7104"/>
                        <a14:foregroundMark x1="10742" y1="7104" x2="4297" y2="6284"/>
                        <a14:foregroundMark x1="4297" y1="6284" x2="7422" y2="21858"/>
                        <a14:foregroundMark x1="7422" y1="21858" x2="11621" y2="23770"/>
                        <a14:foregroundMark x1="11621" y1="23770" x2="8496" y2="12568"/>
                        <a14:foregroundMark x1="8496" y1="12568" x2="4492" y2="10929"/>
                        <a14:foregroundMark x1="4492" y1="10929" x2="4102" y2="14481"/>
                        <a14:foregroundMark x1="55538" y1="88839" x2="56543" y2="89891"/>
                        <a14:foregroundMark x1="39844" y1="72404" x2="46145" y2="79003"/>
                        <a14:foregroundMark x1="56543" y1="89891" x2="61914" y2="91257"/>
                        <a14:foregroundMark x1="61914" y1="91257" x2="87988" y2="81967"/>
                        <a14:foregroundMark x1="87988" y1="81967" x2="91728" y2="77153"/>
                        <a14:foregroundMark x1="94662" y1="64365" x2="95508" y2="59016"/>
                        <a14:foregroundMark x1="95508" y1="59016" x2="92480" y2="51093"/>
                        <a14:foregroundMark x1="92480" y1="51093" x2="96777" y2="63388"/>
                        <a14:foregroundMark x1="94411" y1="71546" x2="92578" y2="77869"/>
                        <a14:foregroundMark x1="95347" y1="68319" x2="94794" y2="70228"/>
                        <a14:foregroundMark x1="96777" y1="63388" x2="95388" y2="68178"/>
                        <a14:foregroundMark x1="92578" y1="77869" x2="96387" y2="72131"/>
                        <a14:foregroundMark x1="96387" y1="72131" x2="96875" y2="69126"/>
                        <a14:backgroundMark x1="50684" y1="80601" x2="47949" y2="79508"/>
                        <a14:backgroundMark x1="51367" y1="83060" x2="55371" y2="87978"/>
                        <a14:backgroundMark x1="55371" y1="87978" x2="50879" y2="84426"/>
                        <a14:backgroundMark x1="50879" y1="84426" x2="50781" y2="84153"/>
                        <a14:backgroundMark x1="49609" y1="82240" x2="45801" y2="77049"/>
                        <a14:backgroundMark x1="87891" y1="66940" x2="87891" y2="66940"/>
                        <a14:backgroundMark x1="92773" y1="66940" x2="93848" y2="65847"/>
                        <a14:backgroundMark x1="92383" y1="67213" x2="93164" y2="71311"/>
                        <a14:backgroundMark x1="92383" y1="72131" x2="92578" y2="73497"/>
                        <a14:backgroundMark x1="92480" y1="72951" x2="93555" y2="71585"/>
                        <a14:backgroundMark x1="92773" y1="72678" x2="93164" y2="72678"/>
                      </a14:backgroundRemoval>
                    </a14:imgEffect>
                  </a14:imgLayer>
                </a14:imgProps>
              </a:ext>
              <a:ext uri="{28A0092B-C50C-407E-A947-70E740481C1C}">
                <a14:useLocalDpi xmlns:a14="http://schemas.microsoft.com/office/drawing/2010/main" val="0"/>
              </a:ext>
            </a:extLst>
          </a:blip>
          <a:stretch>
            <a:fillRect/>
          </a:stretch>
        </p:blipFill>
        <p:spPr>
          <a:xfrm flipH="1">
            <a:off x="-954171" y="6215329"/>
            <a:ext cx="1870973" cy="668727"/>
          </a:xfrm>
          <a:prstGeom prst="rect">
            <a:avLst/>
          </a:prstGeom>
        </p:spPr>
      </p:pic>
      <p:pic>
        <p:nvPicPr>
          <p:cNvPr id="60" name="Immagine 31">
            <a:extLst>
              <a:ext uri="{FF2B5EF4-FFF2-40B4-BE49-F238E27FC236}">
                <a16:creationId xmlns:a16="http://schemas.microsoft.com/office/drawing/2014/main" id="{2C187AD0-44A8-4DA4-945D-B11B5AF5D558}"/>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flipH="1">
            <a:off x="6371576" y="3950373"/>
            <a:ext cx="465575" cy="331076"/>
          </a:xfrm>
          <a:prstGeom prst="rect">
            <a:avLst/>
          </a:prstGeom>
        </p:spPr>
      </p:pic>
      <p:pic>
        <p:nvPicPr>
          <p:cNvPr id="61" name="Immagine 34">
            <a:extLst>
              <a:ext uri="{FF2B5EF4-FFF2-40B4-BE49-F238E27FC236}">
                <a16:creationId xmlns:a16="http://schemas.microsoft.com/office/drawing/2014/main" id="{01D36C14-6A65-4763-8CD8-19EC35CEE15F}"/>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5582" b="91391" l="8721" r="94535">
                        <a14:foregroundMark x1="88721" y1="51088" x2="94535" y2="50426"/>
                        <a14:foregroundMark x1="81628" y1="89972" x2="87674" y2="91485"/>
                        <a14:foregroundMark x1="75930" y1="6244" x2="57558" y2="20719"/>
                        <a14:foregroundMark x1="18256" y1="5582" x2="37326" y2="16367"/>
                        <a14:foregroundMark x1="37326" y1="16367" x2="22326" y2="5582"/>
                        <a14:foregroundMark x1="8721" y1="48344" x2="9535" y2="49007"/>
                      </a14:backgroundRemoval>
                    </a14:imgEffect>
                  </a14:imgLayer>
                </a14:imgProps>
              </a:ext>
              <a:ext uri="{28A0092B-C50C-407E-A947-70E740481C1C}">
                <a14:useLocalDpi xmlns:a14="http://schemas.microsoft.com/office/drawing/2010/main" val="0"/>
              </a:ext>
            </a:extLst>
          </a:blip>
          <a:stretch>
            <a:fillRect/>
          </a:stretch>
        </p:blipFill>
        <p:spPr>
          <a:xfrm rot="5072742">
            <a:off x="1432075" y="2316053"/>
            <a:ext cx="544092" cy="668727"/>
          </a:xfrm>
          <a:prstGeom prst="rect">
            <a:avLst/>
          </a:prstGeom>
        </p:spPr>
      </p:pic>
      <p:pic>
        <p:nvPicPr>
          <p:cNvPr id="62" name="Immagine 35">
            <a:extLst>
              <a:ext uri="{FF2B5EF4-FFF2-40B4-BE49-F238E27FC236}">
                <a16:creationId xmlns:a16="http://schemas.microsoft.com/office/drawing/2014/main" id="{923DE81E-28CE-4D7D-986D-3298DDD6F569}"/>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5582" b="91391" l="8721" r="94535">
                        <a14:foregroundMark x1="88721" y1="51088" x2="94535" y2="50426"/>
                        <a14:foregroundMark x1="81628" y1="89972" x2="87674" y2="91485"/>
                        <a14:foregroundMark x1="75930" y1="6244" x2="57558" y2="20719"/>
                        <a14:foregroundMark x1="18256" y1="5582" x2="37326" y2="16367"/>
                        <a14:foregroundMark x1="37326" y1="16367" x2="22326" y2="5582"/>
                        <a14:foregroundMark x1="8721" y1="48344" x2="9535" y2="49007"/>
                      </a14:backgroundRemoval>
                    </a14:imgEffect>
                  </a14:imgLayer>
                </a14:imgProps>
              </a:ext>
              <a:ext uri="{28A0092B-C50C-407E-A947-70E740481C1C}">
                <a14:useLocalDpi xmlns:a14="http://schemas.microsoft.com/office/drawing/2010/main" val="0"/>
              </a:ext>
            </a:extLst>
          </a:blip>
          <a:stretch>
            <a:fillRect/>
          </a:stretch>
        </p:blipFill>
        <p:spPr>
          <a:xfrm rot="18445708" flipH="1">
            <a:off x="4285733" y="4290472"/>
            <a:ext cx="544092" cy="668727"/>
          </a:xfrm>
          <a:prstGeom prst="rect">
            <a:avLst/>
          </a:prstGeom>
        </p:spPr>
      </p:pic>
      <p:pic>
        <p:nvPicPr>
          <p:cNvPr id="63" name="Immagine 32">
            <a:extLst>
              <a:ext uri="{FF2B5EF4-FFF2-40B4-BE49-F238E27FC236}">
                <a16:creationId xmlns:a16="http://schemas.microsoft.com/office/drawing/2014/main" id="{7D6153A4-A6E5-4ABE-9824-38828B5163C5}"/>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5582" b="91391" l="8721" r="94535">
                        <a14:foregroundMark x1="88721" y1="51088" x2="94535" y2="50426"/>
                        <a14:foregroundMark x1="81628" y1="89972" x2="87674" y2="91485"/>
                        <a14:foregroundMark x1="75930" y1="6244" x2="57558" y2="20719"/>
                        <a14:foregroundMark x1="18256" y1="5582" x2="37326" y2="16367"/>
                        <a14:foregroundMark x1="37326" y1="16367" x2="22326" y2="5582"/>
                        <a14:foregroundMark x1="8721" y1="48344" x2="9535" y2="49007"/>
                      </a14:backgroundRemoval>
                    </a14:imgEffect>
                  </a14:imgLayer>
                </a14:imgProps>
              </a:ext>
              <a:ext uri="{28A0092B-C50C-407E-A947-70E740481C1C}">
                <a14:useLocalDpi xmlns:a14="http://schemas.microsoft.com/office/drawing/2010/main" val="0"/>
              </a:ext>
            </a:extLst>
          </a:blip>
          <a:stretch>
            <a:fillRect/>
          </a:stretch>
        </p:blipFill>
        <p:spPr>
          <a:xfrm rot="5072742">
            <a:off x="687713" y="4157940"/>
            <a:ext cx="544092" cy="668727"/>
          </a:xfrm>
          <a:prstGeom prst="rect">
            <a:avLst/>
          </a:prstGeom>
        </p:spPr>
      </p:pic>
      <p:pic>
        <p:nvPicPr>
          <p:cNvPr id="64" name="Segnaposto contenuto 8" descr="Immagine che contiene insetto&#10;&#10;Descrizione generata automaticamente">
            <a:extLst>
              <a:ext uri="{FF2B5EF4-FFF2-40B4-BE49-F238E27FC236}">
                <a16:creationId xmlns:a16="http://schemas.microsoft.com/office/drawing/2014/main" id="{37F9E905-CC06-4C98-8757-3CFE88AC1A4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5696671" y="4996853"/>
            <a:ext cx="660987" cy="665017"/>
          </a:xfrm>
          <a:prstGeom prst="rect">
            <a:avLst/>
          </a:prstGeom>
        </p:spPr>
      </p:pic>
    </p:spTree>
    <p:extLst>
      <p:ext uri="{BB962C8B-B14F-4D97-AF65-F5344CB8AC3E}">
        <p14:creationId xmlns:p14="http://schemas.microsoft.com/office/powerpoint/2010/main" val="405359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30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ntr" presetSubtype="0" fill="hold" nodeType="withEffect">
                                  <p:stCondLst>
                                    <p:cond delay="970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1000"/>
                                        <p:tgtEl>
                                          <p:spTgt spid="62"/>
                                        </p:tgtEl>
                                      </p:cBhvr>
                                    </p:animEffect>
                                  </p:childTnLst>
                                </p:cTn>
                              </p:par>
                              <p:par>
                                <p:cTn id="11" presetID="10" presetClass="entr" presetSubtype="0" fill="hold" nodeType="withEffect">
                                  <p:stCondLst>
                                    <p:cond delay="12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childTnLst>
                                </p:cTn>
                              </p:par>
                              <p:par>
                                <p:cTn id="14" presetID="10" presetClass="entr" presetSubtype="0" fill="hold" nodeType="withEffect">
                                  <p:stCondLst>
                                    <p:cond delay="730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1000"/>
                                        <p:tgtEl>
                                          <p:spTgt spid="50"/>
                                        </p:tgtEl>
                                      </p:cBhvr>
                                    </p:animEffect>
                                  </p:childTnLst>
                                </p:cTn>
                              </p:par>
                              <p:par>
                                <p:cTn id="17" presetID="10" presetClass="entr" presetSubtype="0" fill="hold" nodeType="withEffect">
                                  <p:stCondLst>
                                    <p:cond delay="300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1000"/>
                                        <p:tgtEl>
                                          <p:spTgt spid="64"/>
                                        </p:tgtEl>
                                      </p:cBhvr>
                                    </p:animEffect>
                                  </p:childTnLst>
                                </p:cTn>
                              </p:par>
                              <p:par>
                                <p:cTn id="20" presetID="10" presetClass="entr" presetSubtype="0" fill="hold" nodeType="withEffect">
                                  <p:stCondLst>
                                    <p:cond delay="410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childTnLst>
                                </p:cTn>
                              </p:par>
                              <p:par>
                                <p:cTn id="23" presetID="10" presetClass="entr" presetSubtype="0" fill="hold" nodeType="withEffect">
                                  <p:stCondLst>
                                    <p:cond delay="840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childTnLst>
                                </p:cTn>
                              </p:par>
                              <p:par>
                                <p:cTn id="26" presetID="10" presetClass="entr" presetSubtype="0" fill="hold" nodeType="withEffect">
                                  <p:stCondLst>
                                    <p:cond delay="670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childTnLst>
                                </p:cTn>
                              </p:par>
                              <p:par>
                                <p:cTn id="29" presetID="10" presetClass="entr" presetSubtype="0" fill="hold" nodeType="withEffect">
                                  <p:stCondLst>
                                    <p:cond delay="13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childTnLst>
                                </p:cTn>
                              </p:par>
                              <p:par>
                                <p:cTn id="32" presetID="10" presetClass="entr" presetSubtype="0" fill="hold" nodeType="withEffect">
                                  <p:stCondLst>
                                    <p:cond delay="32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childTnLst>
                                </p:cTn>
                              </p:par>
                              <p:par>
                                <p:cTn id="35" presetID="10" presetClass="entr" presetSubtype="0" fill="hold" nodeType="withEffect">
                                  <p:stCondLst>
                                    <p:cond delay="570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1000"/>
                                        <p:tgtEl>
                                          <p:spTgt spid="55"/>
                                        </p:tgtEl>
                                      </p:cBhvr>
                                    </p:animEffect>
                                  </p:childTnLst>
                                </p:cTn>
                              </p:par>
                              <p:par>
                                <p:cTn id="38" presetID="10" presetClass="entr" presetSubtype="0" fill="hold" nodeType="withEffect">
                                  <p:stCondLst>
                                    <p:cond delay="1020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1300"/>
                                        <p:tgtEl>
                                          <p:spTgt spid="58"/>
                                        </p:tgtEl>
                                      </p:cBhvr>
                                    </p:animEffect>
                                  </p:childTnLst>
                                </p:cTn>
                              </p:par>
                              <p:par>
                                <p:cTn id="41" presetID="10" presetClass="entr" presetSubtype="0" fill="hold" nodeType="withEffect">
                                  <p:stCondLst>
                                    <p:cond delay="470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1000"/>
                                        <p:tgtEl>
                                          <p:spTgt spid="53"/>
                                        </p:tgtEl>
                                      </p:cBhvr>
                                    </p:animEffect>
                                  </p:childTnLst>
                                </p:cTn>
                              </p:par>
                              <p:par>
                                <p:cTn id="44" presetID="10" presetClass="entr" presetSubtype="0" fill="hold" nodeType="withEffect">
                                  <p:stCondLst>
                                    <p:cond delay="520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childTnLst>
                                </p:cTn>
                              </p:par>
                              <p:par>
                                <p:cTn id="47" presetID="10" presetClass="entr" presetSubtype="0" fill="hold" nodeType="withEffect">
                                  <p:stCondLst>
                                    <p:cond delay="760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ppy farmer family cartoon character in organic rural ...">
            <a:extLst>
              <a:ext uri="{FF2B5EF4-FFF2-40B4-BE49-F238E27FC236}">
                <a16:creationId xmlns:a16="http://schemas.microsoft.com/office/drawing/2014/main" id="{2EEEA6C8-EFB6-4B76-8BED-706DF440BF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4302540" y="3289565"/>
            <a:ext cx="3552009" cy="702535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3">
            <a:extLst>
              <a:ext uri="{FF2B5EF4-FFF2-40B4-BE49-F238E27FC236}">
                <a16:creationId xmlns:a16="http://schemas.microsoft.com/office/drawing/2014/main" id="{1D53AFD6-DB55-4C62-BE94-687CD36A12EC}"/>
              </a:ext>
            </a:extLst>
          </p:cNvPr>
          <p:cNvGrpSpPr/>
          <p:nvPr/>
        </p:nvGrpSpPr>
        <p:grpSpPr>
          <a:xfrm>
            <a:off x="4263049" y="186395"/>
            <a:ext cx="3665901" cy="2847792"/>
            <a:chOff x="6957089" y="110910"/>
            <a:chExt cx="3064042" cy="2534653"/>
          </a:xfrm>
        </p:grpSpPr>
        <p:sp>
          <p:nvSpPr>
            <p:cNvPr id="4" name="Dymek mowy: owalny 8">
              <a:extLst>
                <a:ext uri="{FF2B5EF4-FFF2-40B4-BE49-F238E27FC236}">
                  <a16:creationId xmlns:a16="http://schemas.microsoft.com/office/drawing/2014/main" id="{66BEF320-4D18-45C5-9557-E2F04D1D0CAF}"/>
                </a:ext>
              </a:extLst>
            </p:cNvPr>
            <p:cNvSpPr/>
            <p:nvPr/>
          </p:nvSpPr>
          <p:spPr>
            <a:xfrm>
              <a:off x="6957089" y="110910"/>
              <a:ext cx="3064042" cy="2534653"/>
            </a:xfrm>
            <a:prstGeom prst="wedgeEllipseCallout">
              <a:avLst>
                <a:gd name="adj1" fmla="val 446"/>
                <a:gd name="adj2" fmla="val 55465"/>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upa 11">
              <a:extLst>
                <a:ext uri="{FF2B5EF4-FFF2-40B4-BE49-F238E27FC236}">
                  <a16:creationId xmlns:a16="http://schemas.microsoft.com/office/drawing/2014/main" id="{0EEA1657-89A8-43D7-B6E2-BB66C6AE81A7}"/>
                </a:ext>
              </a:extLst>
            </p:cNvPr>
            <p:cNvGrpSpPr/>
            <p:nvPr/>
          </p:nvGrpSpPr>
          <p:grpSpPr>
            <a:xfrm>
              <a:off x="7548235" y="338207"/>
              <a:ext cx="1881749" cy="2073112"/>
              <a:chOff x="8226889" y="213627"/>
              <a:chExt cx="3839185" cy="4077247"/>
            </a:xfrm>
          </p:grpSpPr>
          <p:pic>
            <p:nvPicPr>
              <p:cNvPr id="6" name="Picture 2" descr="Red arrow graph directed upwards Royalty Free Vector Image">
                <a:extLst>
                  <a:ext uri="{FF2B5EF4-FFF2-40B4-BE49-F238E27FC236}">
                    <a16:creationId xmlns:a16="http://schemas.microsoft.com/office/drawing/2014/main" id="{447F18AA-50CD-47C7-A2F9-8ECBCA686C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74" b="89907" l="1055" r="99156">
                            <a14:foregroundMark x1="92616" y1="8598" x2="89451" y2="18879"/>
                            <a14:foregroundMark x1="89451" y1="18879" x2="93882" y2="8224"/>
                            <a14:foregroundMark x1="93882" y1="8224" x2="95570" y2="13084"/>
                            <a14:foregroundMark x1="98312" y1="4112" x2="98312" y2="7103"/>
                            <a14:foregroundMark x1="11181" y1="72710" x2="5907" y2="81121"/>
                            <a14:foregroundMark x1="5907" y1="81121" x2="9916" y2="71589"/>
                            <a14:foregroundMark x1="2321" y1="83551" x2="1055" y2="82430"/>
                            <a14:foregroundMark x1="99156" y1="374" x2="99156" y2="374"/>
                          </a14:backgroundRemoval>
                        </a14:imgEffect>
                      </a14:imgLayer>
                    </a14:imgProps>
                  </a:ext>
                  <a:ext uri="{28A0092B-C50C-407E-A947-70E740481C1C}">
                    <a14:useLocalDpi xmlns:a14="http://schemas.microsoft.com/office/drawing/2010/main" val="0"/>
                  </a:ext>
                </a:extLst>
              </a:blip>
              <a:srcRect/>
              <a:stretch>
                <a:fillRect/>
              </a:stretch>
            </p:blipFill>
            <p:spPr bwMode="auto">
              <a:xfrm>
                <a:off x="8451158" y="420060"/>
                <a:ext cx="3614915" cy="28328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lipart Stock Transparent Graph Cartoon - Graph Icon ...">
                <a:extLst>
                  <a:ext uri="{FF2B5EF4-FFF2-40B4-BE49-F238E27FC236}">
                    <a16:creationId xmlns:a16="http://schemas.microsoft.com/office/drawing/2014/main" id="{D2882191-72F9-4436-9786-57545B4492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047" b="96163" l="1951" r="96707">
                            <a14:foregroundMark x1="5854" y1="11047" x2="6098" y2="65698"/>
                            <a14:foregroundMark x1="6098" y1="65698" x2="4390" y2="73023"/>
                            <a14:foregroundMark x1="4390" y1="73023" x2="7317" y2="92442"/>
                            <a14:foregroundMark x1="5610" y1="12674" x2="5610" y2="10581"/>
                            <a14:foregroundMark x1="7561" y1="12907" x2="8780" y2="14767"/>
                            <a14:foregroundMark x1="4390" y1="27326" x2="3415" y2="28721"/>
                            <a14:foregroundMark x1="4390" y1="45116" x2="6829" y2="44651"/>
                            <a14:foregroundMark x1="6341" y1="8605" x2="6341" y2="6047"/>
                            <a14:foregroundMark x1="4878" y1="28721" x2="6098" y2="28721"/>
                            <a14:foregroundMark x1="5854" y1="44651" x2="6585" y2="44419"/>
                            <a14:foregroundMark x1="5366" y1="28721" x2="6829" y2="29419"/>
                            <a14:foregroundMark x1="4146" y1="61279" x2="3902" y2="60349"/>
                            <a14:foregroundMark x1="7561" y1="93140" x2="15122" y2="92674"/>
                            <a14:foregroundMark x1="15122" y1="92674" x2="30854" y2="93488"/>
                            <a14:foregroundMark x1="30854" y1="93488" x2="63293" y2="92442"/>
                            <a14:foregroundMark x1="63293" y1="92442" x2="90000" y2="93372"/>
                            <a14:foregroundMark x1="27195" y1="93837" x2="27195" y2="94767"/>
                            <a14:foregroundMark x1="4146" y1="76512" x2="5122" y2="77442"/>
                            <a14:foregroundMark x1="43415" y1="94302" x2="43902" y2="95000"/>
                            <a14:foregroundMark x1="60122" y1="94070" x2="60122" y2="95000"/>
                            <a14:foregroundMark x1="77683" y1="94070" x2="76707" y2="95233"/>
                            <a14:foregroundMark x1="26463" y1="96163" x2="26463" y2="96163"/>
                            <a14:foregroundMark x1="90000" y1="94070" x2="91951" y2="94302"/>
                            <a14:foregroundMark x1="90000" y1="91744" x2="90488" y2="90814"/>
                            <a14:foregroundMark x1="2439" y1="44884" x2="4146" y2="44884"/>
                            <a14:foregroundMark x1="95366" y1="93140" x2="96829" y2="93372"/>
                            <a14:foregroundMark x1="1951" y1="13605" x2="1951" y2="13605"/>
                            <a14:foregroundMark x1="2439" y1="13837" x2="2439" y2="13837"/>
                            <a14:backgroundMark x1="75244" y1="27326" x2="61951" y2="33605"/>
                            <a14:backgroundMark x1="61951" y1="33605" x2="57073" y2="40930"/>
                            <a14:backgroundMark x1="76220" y1="62907" x2="66707" y2="62791"/>
                            <a14:backgroundMark x1="66707" y1="62791" x2="57317" y2="65930"/>
                          </a14:backgroundRemoval>
                        </a14:imgEffect>
                      </a14:imgLayer>
                    </a14:imgProps>
                  </a:ext>
                  <a:ext uri="{28A0092B-C50C-407E-A947-70E740481C1C}">
                    <a14:useLocalDpi xmlns:a14="http://schemas.microsoft.com/office/drawing/2010/main" val="0"/>
                  </a:ext>
                </a:extLst>
              </a:blip>
              <a:srcRect/>
              <a:stretch>
                <a:fillRect/>
              </a:stretch>
            </p:blipFill>
            <p:spPr bwMode="auto">
              <a:xfrm>
                <a:off x="8226889" y="213627"/>
                <a:ext cx="3839185" cy="40265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d arrow graph directed upwards Royalty Free Vector Image">
                <a:extLst>
                  <a:ext uri="{FF2B5EF4-FFF2-40B4-BE49-F238E27FC236}">
                    <a16:creationId xmlns:a16="http://schemas.microsoft.com/office/drawing/2014/main" id="{F44F60D6-F601-48BA-B9C4-41BE73EAC93F}"/>
                  </a:ext>
                </a:extLst>
              </p:cNvPr>
              <p:cNvPicPr>
                <a:picLocks noChangeAspect="1" noChangeArrowheads="1"/>
              </p:cNvPicPr>
              <p:nvPr/>
            </p:nvPicPr>
            <p:blipFill>
              <a:blip r:embed="rId9">
                <a:duotone>
                  <a:prstClr val="black"/>
                  <a:srgbClr val="FFFF00">
                    <a:tint val="45000"/>
                    <a:satMod val="400000"/>
                  </a:srgbClr>
                </a:duotone>
                <a:extLst>
                  <a:ext uri="{BEBA8EAE-BF5A-486C-A8C5-ECC9F3942E4B}">
                    <a14:imgProps xmlns:a14="http://schemas.microsoft.com/office/drawing/2010/main">
                      <a14:imgLayer r:embed="rId6">
                        <a14:imgEffect>
                          <a14:backgroundRemoval t="374" b="89907" l="1055" r="99156">
                            <a14:foregroundMark x1="92616" y1="8598" x2="89451" y2="18879"/>
                            <a14:foregroundMark x1="89451" y1="18879" x2="93882" y2="8224"/>
                            <a14:foregroundMark x1="93882" y1="8224" x2="95570" y2="13084"/>
                            <a14:foregroundMark x1="98312" y1="4112" x2="98312" y2="7103"/>
                            <a14:foregroundMark x1="11181" y1="72710" x2="5907" y2="81121"/>
                            <a14:foregroundMark x1="5907" y1="81121" x2="9916" y2="71589"/>
                            <a14:foregroundMark x1="2321" y1="83551" x2="1055" y2="82430"/>
                            <a14:foregroundMark x1="99156" y1="374" x2="99156" y2="374"/>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451159" y="1457978"/>
                <a:ext cx="3614915" cy="28328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o2 bubbles stock illustration. Illustration of ...">
                <a:extLst>
                  <a:ext uri="{FF2B5EF4-FFF2-40B4-BE49-F238E27FC236}">
                    <a16:creationId xmlns:a16="http://schemas.microsoft.com/office/drawing/2014/main" id="{F84569C8-3A6F-408A-A79C-E64BDBAC116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10737651" y="274164"/>
                <a:ext cx="788059" cy="9410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Thermometer clip art, Thermometer clip art Transparent ...">
                <a:extLst>
                  <a:ext uri="{FF2B5EF4-FFF2-40B4-BE49-F238E27FC236}">
                    <a16:creationId xmlns:a16="http://schemas.microsoft.com/office/drawing/2014/main" id="{D52AC095-FAE9-477A-BA30-CD90CA8900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58008" y="2086688"/>
                <a:ext cx="287899" cy="81877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 name="Grupa 37">
            <a:extLst>
              <a:ext uri="{FF2B5EF4-FFF2-40B4-BE49-F238E27FC236}">
                <a16:creationId xmlns:a16="http://schemas.microsoft.com/office/drawing/2014/main" id="{26374D38-CA0A-4255-87A5-2CFC3CDB2F06}"/>
              </a:ext>
            </a:extLst>
          </p:cNvPr>
          <p:cNvGrpSpPr/>
          <p:nvPr/>
        </p:nvGrpSpPr>
        <p:grpSpPr>
          <a:xfrm>
            <a:off x="385459" y="616445"/>
            <a:ext cx="3552009" cy="2924853"/>
            <a:chOff x="2658836" y="107438"/>
            <a:chExt cx="3064042" cy="2532311"/>
          </a:xfrm>
        </p:grpSpPr>
        <p:sp>
          <p:nvSpPr>
            <p:cNvPr id="22" name="Dymek mowy: owalny 38">
              <a:extLst>
                <a:ext uri="{FF2B5EF4-FFF2-40B4-BE49-F238E27FC236}">
                  <a16:creationId xmlns:a16="http://schemas.microsoft.com/office/drawing/2014/main" id="{CD6C404D-895C-46D3-853C-13D02302789E}"/>
                </a:ext>
              </a:extLst>
            </p:cNvPr>
            <p:cNvSpPr/>
            <p:nvPr/>
          </p:nvSpPr>
          <p:spPr>
            <a:xfrm flipH="1">
              <a:off x="2658836" y="107438"/>
              <a:ext cx="3064042" cy="2468598"/>
            </a:xfrm>
            <a:prstGeom prst="wedgeEllipseCallout">
              <a:avLst>
                <a:gd name="adj1" fmla="val -56895"/>
                <a:gd name="adj2" fmla="val 47100"/>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Obraz 39" descr="Obraz zawierający zewnętrzne, zabawka&#10;&#10;Opis wygenerowany automatycznie">
              <a:extLst>
                <a:ext uri="{FF2B5EF4-FFF2-40B4-BE49-F238E27FC236}">
                  <a16:creationId xmlns:a16="http://schemas.microsoft.com/office/drawing/2014/main" id="{4FA47760-E29E-44F6-AA1F-467E3D44EBCD}"/>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backgroundMark x1="42971" y1="36798" x2="43450" y2="38877"/>
                          <a14:backgroundMark x1="51278" y1="39501" x2="52716" y2="39501"/>
                          <a14:backgroundMark x1="54313" y1="43659" x2="55112" y2="44283"/>
                          <a14:backgroundMark x1="62620" y1="73389" x2="49201" y2="74636"/>
                        </a14:backgroundRemoval>
                      </a14:imgEffect>
                    </a14:imgLayer>
                  </a14:imgProps>
                </a:ext>
                <a:ext uri="{28A0092B-C50C-407E-A947-70E740481C1C}">
                  <a14:useLocalDpi xmlns:a14="http://schemas.microsoft.com/office/drawing/2010/main" val="0"/>
                </a:ext>
              </a:extLst>
            </a:blip>
            <a:srcRect l="12300" t="18816" r="10383" b="13721"/>
            <a:stretch/>
          </p:blipFill>
          <p:spPr>
            <a:xfrm>
              <a:off x="3015664" y="213611"/>
              <a:ext cx="2259055" cy="1514593"/>
            </a:xfrm>
            <a:prstGeom prst="rect">
              <a:avLst/>
            </a:prstGeom>
          </p:spPr>
        </p:pic>
        <p:grpSp>
          <p:nvGrpSpPr>
            <p:cNvPr id="24" name="Grupa 40">
              <a:extLst>
                <a:ext uri="{FF2B5EF4-FFF2-40B4-BE49-F238E27FC236}">
                  <a16:creationId xmlns:a16="http://schemas.microsoft.com/office/drawing/2014/main" id="{A3BE170E-BFF8-4F41-86AA-1A11071296E9}"/>
                </a:ext>
              </a:extLst>
            </p:cNvPr>
            <p:cNvGrpSpPr/>
            <p:nvPr/>
          </p:nvGrpSpPr>
          <p:grpSpPr>
            <a:xfrm>
              <a:off x="3204317" y="1243640"/>
              <a:ext cx="1845368" cy="1396109"/>
              <a:chOff x="-578381" y="-505330"/>
              <a:chExt cx="4069021" cy="3049022"/>
            </a:xfrm>
          </p:grpSpPr>
          <p:pic>
            <p:nvPicPr>
              <p:cNvPr id="25" name="Picture 2" descr="Segno Tossico Del Pericolo Del Cranio Illustrazione ...">
                <a:extLst>
                  <a:ext uri="{FF2B5EF4-FFF2-40B4-BE49-F238E27FC236}">
                    <a16:creationId xmlns:a16="http://schemas.microsoft.com/office/drawing/2014/main" id="{926DDD25-B37F-43EB-9394-9D96C9BF2497}"/>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6875" r="93000">
                            <a14:foregroundMark x1="9625" y1="79000" x2="5875" y2="85875"/>
                            <a14:foregroundMark x1="5875" y1="85875" x2="11750" y2="82000"/>
                            <a14:foregroundMark x1="11750" y1="82000" x2="9875" y2="79250"/>
                            <a14:foregroundMark x1="6875" y1="84625" x2="7250" y2="85375"/>
                            <a14:foregroundMark x1="92500" y1="85625" x2="93000" y2="86375"/>
                          </a14:backgroundRemoval>
                        </a14:imgEffect>
                      </a14:imgLayer>
                    </a14:imgProps>
                  </a:ext>
                  <a:ext uri="{28A0092B-C50C-407E-A947-70E740481C1C}">
                    <a14:useLocalDpi xmlns:a14="http://schemas.microsoft.com/office/drawing/2010/main" val="0"/>
                  </a:ext>
                </a:extLst>
              </a:blip>
              <a:srcRect/>
              <a:stretch>
                <a:fillRect/>
              </a:stretch>
            </p:blipFill>
            <p:spPr bwMode="auto">
              <a:xfrm>
                <a:off x="1234975" y="-505330"/>
                <a:ext cx="2255665" cy="22556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A10F57-04E1-4738-B204-997C015B7F6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8381" y="-206776"/>
                <a:ext cx="2572197" cy="275046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0" name="Grupa 39">
            <a:extLst>
              <a:ext uri="{FF2B5EF4-FFF2-40B4-BE49-F238E27FC236}">
                <a16:creationId xmlns:a16="http://schemas.microsoft.com/office/drawing/2014/main" id="{4DFFC820-F7B9-4A52-8992-CF5DBCB6E1E8}"/>
              </a:ext>
            </a:extLst>
          </p:cNvPr>
          <p:cNvGrpSpPr/>
          <p:nvPr/>
        </p:nvGrpSpPr>
        <p:grpSpPr>
          <a:xfrm>
            <a:off x="8294022" y="616445"/>
            <a:ext cx="3512519" cy="2766897"/>
            <a:chOff x="8495166" y="648230"/>
            <a:chExt cx="3482071" cy="2751529"/>
          </a:xfrm>
        </p:grpSpPr>
        <p:sp>
          <p:nvSpPr>
            <p:cNvPr id="29" name="Dymek mowy: owalny 10">
              <a:extLst>
                <a:ext uri="{FF2B5EF4-FFF2-40B4-BE49-F238E27FC236}">
                  <a16:creationId xmlns:a16="http://schemas.microsoft.com/office/drawing/2014/main" id="{5D7E68D5-4AB8-420A-AA4A-7703366BDC40}"/>
                </a:ext>
              </a:extLst>
            </p:cNvPr>
            <p:cNvSpPr/>
            <p:nvPr/>
          </p:nvSpPr>
          <p:spPr>
            <a:xfrm flipH="1">
              <a:off x="8495166" y="648230"/>
              <a:ext cx="3482071" cy="2751529"/>
            </a:xfrm>
            <a:prstGeom prst="wedgeEllipseCallout">
              <a:avLst>
                <a:gd name="adj1" fmla="val 59543"/>
                <a:gd name="adj2" fmla="val 49601"/>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Segnaposto contenuto 4">
              <a:extLst>
                <a:ext uri="{FF2B5EF4-FFF2-40B4-BE49-F238E27FC236}">
                  <a16:creationId xmlns:a16="http://schemas.microsoft.com/office/drawing/2014/main" id="{06CA5202-A078-4C4D-99CC-565EB5548967}"/>
                </a:ext>
              </a:extLst>
            </p:cNvPr>
            <p:cNvPicPr>
              <a:picLocks noChangeAspect="1"/>
            </p:cNvPicPr>
            <p:nvPr/>
          </p:nvPicPr>
          <p:blipFill>
            <a:blip r:embed="rId19"/>
            <a:stretch>
              <a:fillRect/>
            </a:stretch>
          </p:blipFill>
          <p:spPr>
            <a:xfrm>
              <a:off x="9304652" y="1106833"/>
              <a:ext cx="1863097" cy="1834321"/>
            </a:xfrm>
            <a:prstGeom prst="ellipse">
              <a:avLst/>
            </a:prstGeom>
          </p:spPr>
        </p:pic>
      </p:grpSp>
      <p:sp>
        <p:nvSpPr>
          <p:cNvPr id="39" name="Croix 39">
            <a:extLst>
              <a:ext uri="{FF2B5EF4-FFF2-40B4-BE49-F238E27FC236}">
                <a16:creationId xmlns:a16="http://schemas.microsoft.com/office/drawing/2014/main" id="{6CCDB4E6-4DED-4902-A90B-46A4020807BD}"/>
              </a:ext>
            </a:extLst>
          </p:cNvPr>
          <p:cNvSpPr/>
          <p:nvPr/>
        </p:nvSpPr>
        <p:spPr>
          <a:xfrm rot="2759040">
            <a:off x="9090021" y="1011906"/>
            <a:ext cx="1912320" cy="1945905"/>
          </a:xfrm>
          <a:prstGeom prst="plus">
            <a:avLst>
              <a:gd name="adj" fmla="val 47905"/>
            </a:avLst>
          </a:prstGeom>
          <a:solidFill>
            <a:srgbClr val="FF0000"/>
          </a:solid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sz="1350">
              <a:ln w="0"/>
              <a:solidFill>
                <a:schemeClr val="tx1"/>
              </a:solidFill>
              <a:effectLst>
                <a:outerShdw blurRad="38100" dist="19050" dir="2700000" algn="tl" rotWithShape="0">
                  <a:schemeClr val="dk1">
                    <a:alpha val="40000"/>
                  </a:schemeClr>
                </a:outerShdw>
              </a:effectLst>
            </a:endParaRPr>
          </a:p>
        </p:txBody>
      </p:sp>
      <p:pic>
        <p:nvPicPr>
          <p:cNvPr id="38" name="Immagine 2" descr="Immagine che contiene testo, erba&#10;&#10;Descrizione generata automaticamente">
            <a:extLst>
              <a:ext uri="{FF2B5EF4-FFF2-40B4-BE49-F238E27FC236}">
                <a16:creationId xmlns:a16="http://schemas.microsoft.com/office/drawing/2014/main" id="{C3A72E03-4CA3-4F8D-AFA3-45570A7600B2}"/>
              </a:ext>
            </a:extLst>
          </p:cNvPr>
          <p:cNvPicPr>
            <a:picLocks noChangeAspect="1"/>
          </p:cNvPicPr>
          <p:nvPr/>
        </p:nvPicPr>
        <p:blipFill rotWithShape="1">
          <a:blip r:embed="rId20">
            <a:extLst>
              <a:ext uri="{28A0092B-C50C-407E-A947-70E740481C1C}">
                <a14:useLocalDpi xmlns:a14="http://schemas.microsoft.com/office/drawing/2010/main" val="0"/>
              </a:ext>
            </a:extLst>
          </a:blip>
          <a:srcRect l="15920" t="5909" r="15014" b="6723"/>
          <a:stretch/>
        </p:blipFill>
        <p:spPr>
          <a:xfrm>
            <a:off x="8844007" y="811808"/>
            <a:ext cx="2389250" cy="2296142"/>
          </a:xfrm>
          <a:prstGeom prst="ellipse">
            <a:avLst/>
          </a:prstGeom>
        </p:spPr>
      </p:pic>
      <p:grpSp>
        <p:nvGrpSpPr>
          <p:cNvPr id="12" name="Grupa 11">
            <a:extLst>
              <a:ext uri="{FF2B5EF4-FFF2-40B4-BE49-F238E27FC236}">
                <a16:creationId xmlns:a16="http://schemas.microsoft.com/office/drawing/2014/main" id="{CC2BEB31-9CB9-4F6F-AE31-CB7C73C63C13}"/>
              </a:ext>
            </a:extLst>
          </p:cNvPr>
          <p:cNvGrpSpPr/>
          <p:nvPr/>
        </p:nvGrpSpPr>
        <p:grpSpPr>
          <a:xfrm>
            <a:off x="8294022" y="3690488"/>
            <a:ext cx="3512519" cy="3105417"/>
            <a:chOff x="8294022" y="3690488"/>
            <a:chExt cx="3512519" cy="3105417"/>
          </a:xfrm>
        </p:grpSpPr>
        <p:grpSp>
          <p:nvGrpSpPr>
            <p:cNvPr id="11" name="Grupa 10">
              <a:extLst>
                <a:ext uri="{FF2B5EF4-FFF2-40B4-BE49-F238E27FC236}">
                  <a16:creationId xmlns:a16="http://schemas.microsoft.com/office/drawing/2014/main" id="{45C58E43-CDC5-4CA4-ABA4-FFFB65539A43}"/>
                </a:ext>
              </a:extLst>
            </p:cNvPr>
            <p:cNvGrpSpPr/>
            <p:nvPr/>
          </p:nvGrpSpPr>
          <p:grpSpPr>
            <a:xfrm>
              <a:off x="8294022" y="3690488"/>
              <a:ext cx="3512519" cy="3105417"/>
              <a:chOff x="8294022" y="3690488"/>
              <a:chExt cx="3512519" cy="3105417"/>
            </a:xfrm>
          </p:grpSpPr>
          <p:grpSp>
            <p:nvGrpSpPr>
              <p:cNvPr id="36" name="Grupa 35">
                <a:extLst>
                  <a:ext uri="{FF2B5EF4-FFF2-40B4-BE49-F238E27FC236}">
                    <a16:creationId xmlns:a16="http://schemas.microsoft.com/office/drawing/2014/main" id="{4667E2C3-9616-46C9-A2F6-522AA69E5639}"/>
                  </a:ext>
                </a:extLst>
              </p:cNvPr>
              <p:cNvGrpSpPr/>
              <p:nvPr/>
            </p:nvGrpSpPr>
            <p:grpSpPr>
              <a:xfrm>
                <a:off x="8294022" y="3690488"/>
                <a:ext cx="3512519" cy="3105417"/>
                <a:chOff x="8495166" y="3866460"/>
                <a:chExt cx="3482071" cy="2887404"/>
              </a:xfrm>
            </p:grpSpPr>
            <p:sp>
              <p:nvSpPr>
                <p:cNvPr id="35" name="Dymek mowy: owalny 10">
                  <a:extLst>
                    <a:ext uri="{FF2B5EF4-FFF2-40B4-BE49-F238E27FC236}">
                      <a16:creationId xmlns:a16="http://schemas.microsoft.com/office/drawing/2014/main" id="{0679DF3E-31FE-41D5-949E-C98BDA6DFE2D}"/>
                    </a:ext>
                  </a:extLst>
                </p:cNvPr>
                <p:cNvSpPr/>
                <p:nvPr/>
              </p:nvSpPr>
              <p:spPr>
                <a:xfrm flipH="1">
                  <a:off x="8495166" y="3866460"/>
                  <a:ext cx="3482071" cy="2751529"/>
                </a:xfrm>
                <a:prstGeom prst="wedgeEllipseCallout">
                  <a:avLst>
                    <a:gd name="adj1" fmla="val 66241"/>
                    <a:gd name="adj2" fmla="val -13429"/>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Royalty Free Compost Clip Art, Vector Images ...">
                  <a:extLst>
                    <a:ext uri="{FF2B5EF4-FFF2-40B4-BE49-F238E27FC236}">
                      <a16:creationId xmlns:a16="http://schemas.microsoft.com/office/drawing/2014/main" id="{7FE5C240-2487-41FC-9D85-0416D23D3038}"/>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9933" b="91246" l="5719" r="94281">
                              <a14:foregroundMark x1="39216" y1="56566" x2="47876" y2="54377"/>
                              <a14:foregroundMark x1="47876" y1="54377" x2="56046" y2="54882"/>
                              <a14:foregroundMark x1="56046" y1="54882" x2="46895" y2="55556"/>
                              <a14:foregroundMark x1="46895" y1="55556" x2="41667" y2="53872"/>
                              <a14:foregroundMark x1="45425" y1="89731" x2="53595" y2="91414"/>
                              <a14:foregroundMark x1="53595" y1="91414" x2="58170" y2="90236"/>
                              <a14:foregroundMark x1="25817" y1="40741" x2="18627" y2="35522"/>
                              <a14:foregroundMark x1="18627" y1="35522" x2="19771" y2="26936"/>
                              <a14:foregroundMark x1="19771" y1="26936" x2="13072" y2="28114"/>
                              <a14:foregroundMark x1="21895" y1="18519" x2="22222" y2="27778"/>
                              <a14:foregroundMark x1="23529" y1="30976" x2="31046" y2="36869"/>
                              <a14:foregroundMark x1="31046" y1="36869" x2="24020" y2="41751"/>
                              <a14:foregroundMark x1="24020" y1="41751" x2="23529" y2="32155"/>
                              <a14:foregroundMark x1="23529" y1="32155" x2="21895" y2="29125"/>
                              <a14:foregroundMark x1="7190" y1="33165" x2="8007" y2="32660"/>
                              <a14:foregroundMark x1="14869" y1="32492" x2="13399" y2="43098"/>
                              <a14:foregroundMark x1="43137" y1="17003" x2="53431" y2="15825"/>
                              <a14:foregroundMark x1="53431" y1="15825" x2="56536" y2="24411"/>
                              <a14:foregroundMark x1="56536" y1="24411" x2="52288" y2="32155"/>
                              <a14:foregroundMark x1="52288" y1="32155" x2="47059" y2="24411"/>
                              <a14:foregroundMark x1="47059" y1="24411" x2="45588" y2="16330"/>
                              <a14:foregroundMark x1="75490" y1="32660" x2="81536" y2="25589"/>
                              <a14:foregroundMark x1="81536" y1="25589" x2="91503" y2="28114"/>
                              <a14:foregroundMark x1="91503" y1="28114" x2="85621" y2="34848"/>
                              <a14:foregroundMark x1="85621" y1="34848" x2="73856" y2="35690"/>
                              <a14:foregroundMark x1="73856" y1="35690" x2="71569" y2="39731"/>
                              <a14:foregroundMark x1="52288" y1="19697" x2="50654" y2="21549"/>
                              <a14:foregroundMark x1="15523" y1="20539" x2="6536" y2="23737"/>
                              <a14:foregroundMark x1="6536" y1="23737" x2="8007" y2="33670"/>
                              <a14:foregroundMark x1="8007" y1="33670" x2="12582" y2="40909"/>
                              <a14:foregroundMark x1="12582" y1="40909" x2="21732" y2="38721"/>
                              <a14:foregroundMark x1="21732" y1="38721" x2="29575" y2="34343"/>
                              <a14:foregroundMark x1="29575" y1="34343" x2="21405" y2="16835"/>
                              <a14:foregroundMark x1="21078" y1="28283" x2="8170" y2="29461"/>
                              <a14:foregroundMark x1="8170" y1="29461" x2="5719" y2="21212"/>
                              <a14:foregroundMark x1="5719" y1="21212" x2="12582" y2="27778"/>
                              <a14:foregroundMark x1="12582" y1="27778" x2="15523" y2="51347"/>
                              <a14:foregroundMark x1="15523" y1="51347" x2="15359" y2="39562"/>
                              <a14:foregroundMark x1="15359" y1="39562" x2="12908" y2="42088"/>
                              <a14:foregroundMark x1="92810" y1="36532" x2="94935" y2="27609"/>
                              <a14:foregroundMark x1="94935" y1="27609" x2="87255" y2="31650"/>
                              <a14:foregroundMark x1="87255" y1="31650" x2="94281" y2="34680"/>
                              <a14:foregroundMark x1="79248" y1="23906" x2="72386" y2="29966"/>
                              <a14:foregroundMark x1="72386" y1="29966" x2="82353" y2="31650"/>
                              <a14:foregroundMark x1="82353" y1="31650" x2="83497" y2="22727"/>
                              <a14:foregroundMark x1="83497" y1="22727" x2="77288" y2="21380"/>
                              <a14:foregroundMark x1="79085" y1="46633" x2="79248" y2="45623"/>
                              <a14:foregroundMark x1="82516" y1="47980" x2="84967" y2="47306"/>
                              <a14:foregroundMark x1="84641" y1="47475" x2="82516" y2="45791"/>
                              <a14:foregroundMark x1="67974" y1="31987" x2="64052" y2="29630"/>
                              <a14:foregroundMark x1="65523" y1="31481" x2="66013" y2="31650"/>
                              <a14:foregroundMark x1="37908" y1="31145" x2="45098" y2="35690"/>
                              <a14:foregroundMark x1="45098" y1="35690" x2="42484" y2="34175"/>
                              <a14:foregroundMark x1="34150" y1="30303" x2="35948" y2="33502"/>
                              <a14:foregroundMark x1="38889" y1="32323" x2="30719" y2="29630"/>
                              <a14:foregroundMark x1="30719" y1="29630" x2="34641" y2="34175"/>
                              <a14:foregroundMark x1="55719" y1="34007" x2="59967" y2="32997"/>
                              <a14:foregroundMark x1="62745" y1="33333" x2="60294" y2="35185"/>
                            </a14:backgroundRemoval>
                          </a14:imgEffect>
                        </a14:imgLayer>
                      </a14:imgProps>
                    </a:ext>
                    <a:ext uri="{28A0092B-C50C-407E-A947-70E740481C1C}">
                      <a14:useLocalDpi xmlns:a14="http://schemas.microsoft.com/office/drawing/2010/main" val="0"/>
                    </a:ext>
                  </a:extLst>
                </a:blip>
                <a:srcRect/>
                <a:stretch>
                  <a:fillRect/>
                </a:stretch>
              </p:blipFill>
              <p:spPr bwMode="auto">
                <a:xfrm>
                  <a:off x="8785427" y="3942381"/>
                  <a:ext cx="2987350" cy="2811483"/>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2" descr="Egg clipart egg shell, Egg egg shell Transparent FREE for ...">
                <a:extLst>
                  <a:ext uri="{FF2B5EF4-FFF2-40B4-BE49-F238E27FC236}">
                    <a16:creationId xmlns:a16="http://schemas.microsoft.com/office/drawing/2014/main" id="{1B4A1DDD-7F7E-4389-BCB2-865ECDAAB531}"/>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9945" b="89641" l="4121" r="95055">
                            <a14:foregroundMark x1="10440" y1="30801" x2="8379" y2="54006"/>
                            <a14:foregroundMark x1="8379" y1="54006" x2="9615" y2="62431"/>
                            <a14:foregroundMark x1="9615" y1="62431" x2="11264" y2="52762"/>
                            <a14:foregroundMark x1="6731" y1="33702" x2="4258" y2="48343"/>
                            <a14:foregroundMark x1="4258" y1="48343" x2="7418" y2="64641"/>
                            <a14:foregroundMark x1="28984" y1="60635" x2="36813" y2="59254"/>
                            <a14:foregroundMark x1="36813" y1="59254" x2="29121" y2="59530"/>
                            <a14:foregroundMark x1="29121" y1="59530" x2="45192" y2="58149"/>
                            <a14:foregroundMark x1="45192" y1="58149" x2="41071" y2="59530"/>
                            <a14:foregroundMark x1="76511" y1="51934" x2="75000" y2="53177"/>
                            <a14:foregroundMark x1="89560" y1="36740" x2="95330" y2="50691"/>
                            <a14:foregroundMark x1="95330" y1="50691" x2="95055" y2="58149"/>
                            <a14:foregroundMark x1="95055" y1="58149" x2="89835" y2="6823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04612" y="5200649"/>
                <a:ext cx="382355" cy="396697"/>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2" descr="Egg clipart egg shell, Egg egg shell Transparent FREE for ...">
              <a:extLst>
                <a:ext uri="{FF2B5EF4-FFF2-40B4-BE49-F238E27FC236}">
                  <a16:creationId xmlns:a16="http://schemas.microsoft.com/office/drawing/2014/main" id="{7435C107-3165-4C93-B460-48A32A23F5F0}"/>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9945" b="89641" l="4121" r="95055">
                          <a14:foregroundMark x1="10440" y1="30801" x2="8379" y2="54006"/>
                          <a14:foregroundMark x1="8379" y1="54006" x2="9615" y2="62431"/>
                          <a14:foregroundMark x1="9615" y1="62431" x2="11264" y2="52762"/>
                          <a14:foregroundMark x1="6731" y1="33702" x2="4258" y2="48343"/>
                          <a14:foregroundMark x1="4258" y1="48343" x2="7418" y2="64641"/>
                          <a14:foregroundMark x1="28984" y1="60635" x2="36813" y2="59254"/>
                          <a14:foregroundMark x1="36813" y1="59254" x2="29121" y2="59530"/>
                          <a14:foregroundMark x1="29121" y1="59530" x2="45192" y2="58149"/>
                          <a14:foregroundMark x1="45192" y1="58149" x2="41071" y2="59530"/>
                          <a14:foregroundMark x1="76511" y1="51934" x2="75000" y2="53177"/>
                          <a14:foregroundMark x1="89560" y1="36740" x2="95330" y2="50691"/>
                          <a14:foregroundMark x1="95330" y1="50691" x2="95055" y2="58149"/>
                          <a14:foregroundMark x1="95055" y1="58149" x2="89835" y2="6823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669960" y="4507716"/>
              <a:ext cx="382355" cy="39669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Croix 39">
            <a:extLst>
              <a:ext uri="{FF2B5EF4-FFF2-40B4-BE49-F238E27FC236}">
                <a16:creationId xmlns:a16="http://schemas.microsoft.com/office/drawing/2014/main" id="{6C6F876C-323C-459F-BCE0-EB2BD44B8332}"/>
              </a:ext>
            </a:extLst>
          </p:cNvPr>
          <p:cNvSpPr/>
          <p:nvPr/>
        </p:nvSpPr>
        <p:spPr>
          <a:xfrm rot="2759040">
            <a:off x="1044100" y="984965"/>
            <a:ext cx="2171112" cy="2190321"/>
          </a:xfrm>
          <a:prstGeom prst="plus">
            <a:avLst>
              <a:gd name="adj" fmla="val 47905"/>
            </a:avLst>
          </a:prstGeom>
          <a:solidFill>
            <a:srgbClr val="FF0000"/>
          </a:solid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sz="1350">
              <a:ln w="0"/>
              <a:solidFill>
                <a:schemeClr val="tx1"/>
              </a:solidFill>
              <a:effectLst>
                <a:outerShdw blurRad="38100" dist="19050" dir="2700000" algn="tl" rotWithShape="0">
                  <a:schemeClr val="dk1">
                    <a:alpha val="40000"/>
                  </a:schemeClr>
                </a:outerShdw>
              </a:effectLst>
            </a:endParaRPr>
          </a:p>
        </p:txBody>
      </p:sp>
      <p:grpSp>
        <p:nvGrpSpPr>
          <p:cNvPr id="31" name="Grupa 30">
            <a:extLst>
              <a:ext uri="{FF2B5EF4-FFF2-40B4-BE49-F238E27FC236}">
                <a16:creationId xmlns:a16="http://schemas.microsoft.com/office/drawing/2014/main" id="{3728F1F7-CC9F-41AE-BA73-873CA4293753}"/>
              </a:ext>
            </a:extLst>
          </p:cNvPr>
          <p:cNvGrpSpPr/>
          <p:nvPr/>
        </p:nvGrpSpPr>
        <p:grpSpPr>
          <a:xfrm>
            <a:off x="385459" y="3678149"/>
            <a:ext cx="3481736" cy="2971624"/>
            <a:chOff x="385459" y="3678149"/>
            <a:chExt cx="3481736" cy="2971624"/>
          </a:xfrm>
        </p:grpSpPr>
        <p:grpSp>
          <p:nvGrpSpPr>
            <p:cNvPr id="28" name="Grupa 27">
              <a:extLst>
                <a:ext uri="{FF2B5EF4-FFF2-40B4-BE49-F238E27FC236}">
                  <a16:creationId xmlns:a16="http://schemas.microsoft.com/office/drawing/2014/main" id="{EA7E5E4B-9319-4A11-AF91-DD3199007474}"/>
                </a:ext>
              </a:extLst>
            </p:cNvPr>
            <p:cNvGrpSpPr/>
            <p:nvPr/>
          </p:nvGrpSpPr>
          <p:grpSpPr>
            <a:xfrm>
              <a:off x="385459" y="3678149"/>
              <a:ext cx="3481736" cy="2971624"/>
              <a:chOff x="385459" y="3678149"/>
              <a:chExt cx="3481736" cy="2971624"/>
            </a:xfrm>
          </p:grpSpPr>
          <p:grpSp>
            <p:nvGrpSpPr>
              <p:cNvPr id="14" name="Grupa 34">
                <a:extLst>
                  <a:ext uri="{FF2B5EF4-FFF2-40B4-BE49-F238E27FC236}">
                    <a16:creationId xmlns:a16="http://schemas.microsoft.com/office/drawing/2014/main" id="{2AA4D404-40FC-40C7-8ED6-F3EFD1B725BE}"/>
                  </a:ext>
                </a:extLst>
              </p:cNvPr>
              <p:cNvGrpSpPr/>
              <p:nvPr/>
            </p:nvGrpSpPr>
            <p:grpSpPr>
              <a:xfrm>
                <a:off x="385459" y="3678149"/>
                <a:ext cx="3481736" cy="2971624"/>
                <a:chOff x="43497" y="2662771"/>
                <a:chExt cx="3482071" cy="2751529"/>
              </a:xfrm>
            </p:grpSpPr>
            <p:sp>
              <p:nvSpPr>
                <p:cNvPr id="15" name="Dymek mowy: owalny 10">
                  <a:extLst>
                    <a:ext uri="{FF2B5EF4-FFF2-40B4-BE49-F238E27FC236}">
                      <a16:creationId xmlns:a16="http://schemas.microsoft.com/office/drawing/2014/main" id="{4865C985-5E0C-4527-AE50-AD83F3B604B3}"/>
                    </a:ext>
                  </a:extLst>
                </p:cNvPr>
                <p:cNvSpPr/>
                <p:nvPr/>
              </p:nvSpPr>
              <p:spPr>
                <a:xfrm flipH="1">
                  <a:off x="43497" y="2662771"/>
                  <a:ext cx="3482071" cy="2751529"/>
                </a:xfrm>
                <a:prstGeom prst="wedgeEllipseCallout">
                  <a:avLst>
                    <a:gd name="adj1" fmla="val -68871"/>
                    <a:gd name="adj2" fmla="val -123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Obraz 1">
                  <a:extLst>
                    <a:ext uri="{FF2B5EF4-FFF2-40B4-BE49-F238E27FC236}">
                      <a16:creationId xmlns:a16="http://schemas.microsoft.com/office/drawing/2014/main" id="{8DE3537D-4421-481F-ABF1-BC8563C33632}"/>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9830" b="89792" l="17442" r="77326">
                              <a14:foregroundMark x1="27442" y1="57278" x2="28605" y2="58412"/>
                              <a14:foregroundMark x1="26744" y1="58034" x2="23721" y2="72401"/>
                              <a14:foregroundMark x1="19070" y1="59546" x2="19302" y2="68620"/>
                              <a14:foregroundMark x1="17442" y1="82609" x2="17442" y2="82609"/>
                            </a14:backgroundRemoval>
                          </a14:imgEffect>
                        </a14:imgLayer>
                      </a14:imgProps>
                    </a:ext>
                    <a:ext uri="{28A0092B-C50C-407E-A947-70E740481C1C}">
                      <a14:useLocalDpi xmlns:a14="http://schemas.microsoft.com/office/drawing/2010/main" val="0"/>
                    </a:ext>
                  </a:extLst>
                </a:blip>
                <a:srcRect l="12136" r="15352"/>
                <a:stretch/>
              </p:blipFill>
              <p:spPr>
                <a:xfrm>
                  <a:off x="543651" y="2936668"/>
                  <a:ext cx="1018969" cy="820813"/>
                </a:xfrm>
                <a:prstGeom prst="rect">
                  <a:avLst/>
                </a:prstGeom>
              </p:spPr>
            </p:pic>
            <p:pic>
              <p:nvPicPr>
                <p:cNvPr id="17" name="Obraz 2">
                  <a:extLst>
                    <a:ext uri="{FF2B5EF4-FFF2-40B4-BE49-F238E27FC236}">
                      <a16:creationId xmlns:a16="http://schemas.microsoft.com/office/drawing/2014/main" id="{B13CFD60-AC53-4069-A674-629BC95322B9}"/>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31" b="98763" l="3165" r="96414">
                              <a14:foregroundMark x1="9916" y1="35258" x2="11181" y2="39381"/>
                              <a14:foregroundMark x1="90928" y1="37320" x2="86709" y2="43505"/>
                              <a14:foregroundMark x1="90506" y1="59588" x2="98523" y2="62474"/>
                              <a14:foregroundMark x1="11181" y1="80206" x2="6962" y2="89691"/>
                              <a14:foregroundMark x1="6962" y1="89691" x2="6962" y2="90103"/>
                              <a14:foregroundMark x1="12447" y1="59175" x2="3165" y2="62062"/>
                              <a14:foregroundMark x1="32700" y1="87216" x2="43249" y2="91340"/>
                              <a14:foregroundMark x1="43249" y1="91340" x2="65612" y2="89278"/>
                              <a14:foregroundMark x1="65612" y1="89278" x2="55485" y2="95052"/>
                              <a14:foregroundMark x1="55485" y1="95052" x2="44515" y2="95876"/>
                              <a14:foregroundMark x1="44515" y1="95876" x2="33755" y2="91134"/>
                              <a14:foregroundMark x1="33755" y1="91134" x2="32700" y2="89691"/>
                              <a14:foregroundMark x1="44515" y1="95876" x2="58861" y2="93402"/>
                              <a14:foregroundMark x1="59404" y1="11584" x2="59283" y2="11753"/>
                              <a14:foregroundMark x1="62236" y1="7629" x2="61370" y2="8839"/>
                              <a14:foregroundMark x1="37260" y1="6821" x2="42827" y2="9278"/>
                              <a14:foregroundMark x1="29747" y1="3505" x2="34194" y2="5468"/>
                              <a14:foregroundMark x1="73207" y1="2680" x2="71519" y2="2680"/>
                              <a14:foregroundMark x1="31435" y1="3093" x2="31435" y2="1856"/>
                              <a14:foregroundMark x1="71519" y1="1237" x2="73629" y2="1649"/>
                              <a14:foregroundMark x1="45992" y1="98763" x2="55907" y2="98144"/>
                              <a14:foregroundMark x1="30591" y1="1237" x2="32068" y2="2062"/>
                              <a14:backgroundMark x1="69198" y1="6598" x2="63080" y2="8660"/>
                              <a14:backgroundMark x1="69198" y1="5979" x2="69198" y2="5979"/>
                              <a14:backgroundMark x1="69620" y1="6392" x2="70253" y2="6186"/>
                              <a14:backgroundMark x1="66878" y1="7010" x2="72996" y2="7835"/>
                              <a14:backgroundMark x1="62236" y1="9278" x2="60549" y2="12165"/>
                              <a14:backgroundMark x1="59916" y1="12165" x2="59916" y2="12165"/>
                              <a14:backgroundMark x1="59916" y1="12371" x2="59916" y2="12371"/>
                              <a14:backgroundMark x1="59916" y1="12371" x2="59916" y2="12371"/>
                              <a14:backgroundMark x1="33755" y1="5979" x2="36920" y2="7216"/>
                            </a14:backgroundRemoval>
                          </a14:imgEffect>
                        </a14:imgLayer>
                      </a14:imgProps>
                    </a:ext>
                    <a:ext uri="{28A0092B-C50C-407E-A947-70E740481C1C}">
                      <a14:useLocalDpi xmlns:a14="http://schemas.microsoft.com/office/drawing/2010/main" val="0"/>
                    </a:ext>
                  </a:extLst>
                </a:blip>
                <a:stretch>
                  <a:fillRect/>
                </a:stretch>
              </p:blipFill>
              <p:spPr>
                <a:xfrm rot="2700000">
                  <a:off x="1282565" y="3746184"/>
                  <a:ext cx="504176" cy="582858"/>
                </a:xfrm>
                <a:prstGeom prst="rect">
                  <a:avLst/>
                </a:prstGeom>
              </p:spPr>
            </p:pic>
            <p:pic>
              <p:nvPicPr>
                <p:cNvPr id="19" name="Picture 13">
                  <a:extLst>
                    <a:ext uri="{FF2B5EF4-FFF2-40B4-BE49-F238E27FC236}">
                      <a16:creationId xmlns:a16="http://schemas.microsoft.com/office/drawing/2014/main" id="{341B3102-D80E-40D2-9E60-DC038C05C5E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5440841">
                  <a:off x="47219" y="3844351"/>
                  <a:ext cx="905924" cy="6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Obraz 35">
                  <a:extLst>
                    <a:ext uri="{FF2B5EF4-FFF2-40B4-BE49-F238E27FC236}">
                      <a16:creationId xmlns:a16="http://schemas.microsoft.com/office/drawing/2014/main" id="{685DBCC1-941E-49BD-BC8D-34948D71B6E3}"/>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026085" y="4297696"/>
                  <a:ext cx="1247090" cy="883609"/>
                </a:xfrm>
                <a:prstGeom prst="rect">
                  <a:avLst/>
                </a:prstGeom>
              </p:spPr>
            </p:pic>
          </p:grpSp>
          <p:pic>
            <p:nvPicPr>
              <p:cNvPr id="27" name="Obraz 26">
                <a:extLst>
                  <a:ext uri="{FF2B5EF4-FFF2-40B4-BE49-F238E27FC236}">
                    <a16:creationId xmlns:a16="http://schemas.microsoft.com/office/drawing/2014/main" id="{59E4D91A-0ABD-4297-9196-5635AF9720EA}"/>
                  </a:ext>
                </a:extLst>
              </p:cNvPr>
              <p:cNvPicPr>
                <a:picLocks noChangeAspect="1"/>
              </p:cNvPicPr>
              <p:nvPr/>
            </p:nvPicPr>
            <p:blipFill>
              <a:blip r:embed="rId32"/>
              <a:stretch>
                <a:fillRect/>
              </a:stretch>
            </p:blipFill>
            <p:spPr>
              <a:xfrm>
                <a:off x="2413639" y="4408100"/>
                <a:ext cx="1329043" cy="1585097"/>
              </a:xfrm>
              <a:prstGeom prst="rect">
                <a:avLst/>
              </a:prstGeom>
            </p:spPr>
          </p:pic>
        </p:grpSp>
        <p:pic>
          <p:nvPicPr>
            <p:cNvPr id="30" name="Immagine 24">
              <a:extLst>
                <a:ext uri="{FF2B5EF4-FFF2-40B4-BE49-F238E27FC236}">
                  <a16:creationId xmlns:a16="http://schemas.microsoft.com/office/drawing/2014/main" id="{9D21729B-E84B-4AB0-B481-666733CFD3B3}"/>
                </a:ext>
              </a:extLst>
            </p:cNvPr>
            <p:cNvPicPr>
              <a:picLocks noChangeAspect="1"/>
            </p:cNvPicPr>
            <p:nvPr/>
          </p:nvPicPr>
          <p:blipFill>
            <a:blip r:embed="rId33">
              <a:extLst>
                <a:ext uri="{BEBA8EAE-BF5A-486C-A8C5-ECC9F3942E4B}">
                  <a14:imgProps xmlns:a14="http://schemas.microsoft.com/office/drawing/2010/main">
                    <a14:imgLayer r:embed="rId34">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flipH="1">
              <a:off x="1922733" y="3930905"/>
              <a:ext cx="988778" cy="700255"/>
            </a:xfrm>
            <a:prstGeom prst="rect">
              <a:avLst/>
            </a:prstGeom>
          </p:spPr>
        </p:pic>
      </p:grpSp>
    </p:spTree>
    <p:extLst>
      <p:ext uri="{BB962C8B-B14F-4D97-AF65-F5344CB8AC3E}">
        <p14:creationId xmlns:p14="http://schemas.microsoft.com/office/powerpoint/2010/main" val="2315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99"/>
                                          </p:stCondLst>
                                        </p:cTn>
                                        <p:tgtEl>
                                          <p:spTgt spid="21"/>
                                        </p:tgtEl>
                                        <p:attrNameLst>
                                          <p:attrName>style.visibility</p:attrName>
                                        </p:attrNameLst>
                                      </p:cBhvr>
                                      <p:to>
                                        <p:strVal val="visible"/>
                                      </p:to>
                                    </p:set>
                                  </p:childTnLst>
                                </p:cTn>
                              </p:par>
                              <p:par>
                                <p:cTn id="11" presetID="10" presetClass="entr" presetSubtype="0" fill="hold" grpId="0" nodeType="withEffect">
                                  <p:stCondLst>
                                    <p:cond delay="20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7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999"/>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par>
                                <p:cTn id="22" presetID="1" presetClass="entr" presetSubtype="0" fill="hold" grpId="0" nodeType="withEffect">
                                  <p:stCondLst>
                                    <p:cond delay="1500"/>
                                  </p:stCondLst>
                                  <p:childTnLst>
                                    <p:set>
                                      <p:cBhvr>
                                        <p:cTn id="23" dur="1" fill="hold">
                                          <p:stCondLst>
                                            <p:cond delay="0"/>
                                          </p:stCondLst>
                                        </p:cTn>
                                        <p:tgtEl>
                                          <p:spTgt spid="3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525D2A4A-BEEA-43BE-B507-77666EBFEC99}"/>
              </a:ext>
            </a:extLst>
          </p:cNvPr>
          <p:cNvGrpSpPr/>
          <p:nvPr/>
        </p:nvGrpSpPr>
        <p:grpSpPr>
          <a:xfrm>
            <a:off x="4112214" y="253042"/>
            <a:ext cx="6149593" cy="3226588"/>
            <a:chOff x="4185557" y="220769"/>
            <a:chExt cx="6149593" cy="3226588"/>
          </a:xfrm>
        </p:grpSpPr>
        <p:grpSp>
          <p:nvGrpSpPr>
            <p:cNvPr id="75" name="Grupa 74">
              <a:extLst>
                <a:ext uri="{FF2B5EF4-FFF2-40B4-BE49-F238E27FC236}">
                  <a16:creationId xmlns:a16="http://schemas.microsoft.com/office/drawing/2014/main" id="{71D7BF3E-652A-4D17-B8C4-9F38A8196156}"/>
                </a:ext>
              </a:extLst>
            </p:cNvPr>
            <p:cNvGrpSpPr/>
            <p:nvPr/>
          </p:nvGrpSpPr>
          <p:grpSpPr>
            <a:xfrm>
              <a:off x="8006444" y="220769"/>
              <a:ext cx="2328706" cy="3226588"/>
              <a:chOff x="8460051" y="520954"/>
              <a:chExt cx="2328706" cy="3226588"/>
            </a:xfrm>
          </p:grpSpPr>
          <p:pic>
            <p:nvPicPr>
              <p:cNvPr id="12" name="Obraz 11">
                <a:extLst>
                  <a:ext uri="{FF2B5EF4-FFF2-40B4-BE49-F238E27FC236}">
                    <a16:creationId xmlns:a16="http://schemas.microsoft.com/office/drawing/2014/main" id="{FC0D974E-BC4A-40BF-9530-8F355C14E65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000" b="95000" l="1797" r="90523">
                            <a14:foregroundMark x1="5065" y1="12000" x2="13725" y2="21667"/>
                            <a14:foregroundMark x1="13725" y1="21667" x2="11601" y2="18000"/>
                            <a14:foregroundMark x1="39052" y1="15667" x2="41013" y2="18000"/>
                            <a14:foregroundMark x1="64542" y1="12000" x2="65523" y2="19333"/>
                            <a14:foregroundMark x1="10294" y1="59667" x2="10294" y2="51333"/>
                            <a14:foregroundMark x1="37092" y1="48667" x2="34477" y2="53333"/>
                            <a14:foregroundMark x1="40359" y1="91667" x2="31536" y2="92000"/>
                            <a14:foregroundMark x1="31536" y1="92000" x2="40523" y2="90833"/>
                            <a14:foregroundMark x1="40523" y1="90833" x2="33497" y2="89333"/>
                            <a14:foregroundMark x1="62908" y1="89333" x2="62908" y2="88333"/>
                            <a14:foregroundMark x1="62582" y1="67333" x2="59504" y2="73109"/>
                            <a14:foregroundMark x1="60442" y1="73431" x2="65523" y2="69333"/>
                            <a14:foregroundMark x1="65523" y1="69333" x2="56209" y2="66833"/>
                            <a14:foregroundMark x1="56209" y1="66833" x2="58189" y2="75056"/>
                            <a14:foregroundMark x1="65909" y1="70486" x2="57843" y2="67167"/>
                            <a14:foregroundMark x1="57843" y1="67167" x2="58333" y2="72000"/>
                            <a14:foregroundMark x1="71723" y1="91480" x2="62908" y2="89000"/>
                            <a14:foregroundMark x1="62908" y1="89000" x2="66988" y2="97034"/>
                            <a14:foregroundMark x1="70003" y1="93527" x2="71405" y2="90667"/>
                            <a14:foregroundMark x1="71405" y1="90667" x2="62092" y2="87333"/>
                            <a14:foregroundMark x1="62092" y1="87333" x2="68301" y2="93000"/>
                            <a14:foregroundMark x1="68301" y1="93000" x2="62092" y2="86833"/>
                            <a14:foregroundMark x1="62092" y1="86833" x2="61275" y2="89667"/>
                            <a14:foregroundMark x1="20774" y1="85899" x2="12418" y2="83500"/>
                            <a14:foregroundMark x1="29248" y1="88333" x2="21550" y2="86122"/>
                            <a14:foregroundMark x1="21934" y1="87163" x2="29739" y2="90167"/>
                            <a14:foregroundMark x1="12418" y1="83500" x2="21179" y2="86873"/>
                            <a14:foregroundMark x1="15942" y1="93109" x2="11765" y2="94000"/>
                            <a14:foregroundMark x1="29739" y1="90167" x2="24180" y2="91352"/>
                            <a14:foregroundMark x1="8948" y1="88467" x2="7353" y2="85333"/>
                            <a14:foregroundMark x1="11765" y1="94000" x2="9234" y2="89028"/>
                            <a14:foregroundMark x1="21930" y1="94508" x2="22712" y2="95000"/>
                            <a14:foregroundMark x1="7353" y1="85333" x2="8306" y2="85933"/>
                            <a14:foregroundMark x1="22712" y1="95000" x2="27614" y2="94667"/>
                            <a14:foregroundMark x1="10294" y1="15333" x2="13399" y2="25333"/>
                            <a14:foregroundMark x1="13399" y1="25333" x2="7843" y2="18500"/>
                            <a14:foregroundMark x1="7843" y1="18500" x2="6699" y2="9667"/>
                            <a14:foregroundMark x1="6699" y1="9667" x2="19281" y2="18333"/>
                            <a14:foregroundMark x1="19281" y1="18333" x2="19629" y2="20014"/>
                            <a14:foregroundMark x1="17483" y1="25396" x2="10621" y2="22333"/>
                            <a14:foregroundMark x1="10621" y1="22333" x2="8987" y2="13333"/>
                            <a14:foregroundMark x1="8987" y1="13333" x2="10621" y2="5000"/>
                            <a14:foregroundMark x1="10621" y1="5000" x2="16993" y2="19000"/>
                            <a14:foregroundMark x1="16993" y1="19000" x2="12255" y2="10500"/>
                            <a14:foregroundMark x1="12255" y1="10500" x2="14869" y2="14333"/>
                            <a14:foregroundMark x1="40359" y1="13333" x2="32190" y2="13667"/>
                            <a14:foregroundMark x1="32190" y1="13667" x2="33660" y2="23167"/>
                            <a14:foregroundMark x1="33660" y1="23167" x2="38689" y2="24099"/>
                            <a14:foregroundMark x1="42292" y1="23536" x2="40686" y2="17667"/>
                            <a14:foregroundMark x1="3758" y1="59667" x2="1797" y2="59000"/>
                            <a14:foregroundMark x1="6373" y1="56667" x2="7353" y2="57667"/>
                            <a14:foregroundMark x1="37418" y1="43333" x2="28758" y2="46500"/>
                            <a14:foregroundMark x1="28758" y1="46500" x2="27288" y2="46667"/>
                            <a14:foregroundMark x1="68464" y1="67333" x2="69118" y2="67667"/>
                            <a14:foregroundMark x1="61275" y1="81333" x2="70425" y2="84667"/>
                            <a14:foregroundMark x1="58007" y1="84000" x2="55065" y2="83000"/>
                            <a14:foregroundMark x1="21242" y1="87000" x2="19444" y2="87000"/>
                            <a14:foregroundMark x1="22712" y1="87333" x2="23366" y2="87333"/>
                            <a14:backgroundMark x1="56863" y1="49000" x2="77288" y2="39333"/>
                            <a14:backgroundMark x1="77288" y1="39333" x2="56536" y2="39167"/>
                            <a14:backgroundMark x1="56536" y1="39167" x2="53268" y2="49000"/>
                            <a14:backgroundMark x1="53268" y1="49000" x2="56046" y2="57167"/>
                            <a14:backgroundMark x1="56046" y1="57167" x2="56209" y2="57333"/>
                            <a14:backgroundMark x1="41503" y1="40333" x2="68464" y2="57333"/>
                            <a14:backgroundMark x1="68464" y1="57333" x2="59150" y2="50667"/>
                            <a14:backgroundMark x1="59150" y1="50667" x2="48203" y2="37667"/>
                            <a14:backgroundMark x1="48203" y1="37667" x2="49020" y2="46667"/>
                            <a14:backgroundMark x1="49020" y1="46667" x2="55065" y2="56833"/>
                            <a14:backgroundMark x1="55065" y1="56833" x2="51634" y2="49667"/>
                            <a14:backgroundMark x1="57843" y1="54667" x2="64052" y2="48667"/>
                            <a14:backgroundMark x1="64052" y1="48667" x2="61765" y2="49667"/>
                            <a14:backgroundMark x1="84804" y1="9000" x2="86765" y2="17167"/>
                            <a14:backgroundMark x1="86765" y1="17167" x2="96078" y2="21333"/>
                            <a14:backgroundMark x1="96078" y1="21333" x2="91667" y2="3667"/>
                            <a14:backgroundMark x1="91667" y1="3667" x2="81699" y2="7333"/>
                            <a14:backgroundMark x1="81699" y1="7333" x2="84967" y2="22833"/>
                            <a14:backgroundMark x1="84967" y1="22833" x2="89706" y2="6500"/>
                            <a14:backgroundMark x1="89706" y1="6500" x2="91176" y2="20667"/>
                            <a14:backgroundMark x1="91176" y1="20667" x2="92810" y2="10333"/>
                            <a14:backgroundMark x1="92810" y1="10333" x2="91993" y2="22333"/>
                            <a14:backgroundMark x1="91993" y1="22333" x2="86438" y2="5000"/>
                            <a14:backgroundMark x1="86438" y1="5000" x2="84967" y2="15667"/>
                            <a14:backgroundMark x1="84967" y1="15667" x2="88235" y2="34000"/>
                            <a14:backgroundMark x1="88235" y1="34000" x2="80229" y2="10167"/>
                            <a14:backgroundMark x1="80229" y1="10167" x2="82680" y2="27667"/>
                            <a14:backgroundMark x1="82680" y1="27667" x2="81863" y2="2333"/>
                            <a14:backgroundMark x1="81863" y1="2333" x2="78922" y2="14667"/>
                            <a14:backgroundMark x1="78922" y1="14667" x2="77614" y2="4167"/>
                            <a14:backgroundMark x1="77614" y1="4167" x2="78758" y2="30167"/>
                            <a14:backgroundMark x1="78758" y1="30167" x2="80556" y2="11333"/>
                            <a14:backgroundMark x1="10621" y1="86667" x2="22712" y2="93667"/>
                            <a14:backgroundMark x1="19771" y1="20000" x2="20425" y2="27000"/>
                            <a14:backgroundMark x1="42647" y1="24000" x2="39379" y2="25000"/>
                            <a14:backgroundMark x1="44281" y1="24333" x2="43301" y2="23000"/>
                            <a14:backgroundMark x1="66830" y1="98667" x2="72712" y2="91667"/>
                            <a14:backgroundMark x1="72712" y1="91667" x2="72712" y2="91000"/>
                            <a14:backgroundMark x1="66176" y1="98333" x2="69118" y2="98333"/>
                            <a14:backgroundMark x1="57680" y1="77500" x2="67974" y2="71000"/>
                            <a14:backgroundMark x1="57680" y1="76000" x2="59641" y2="75500"/>
                            <a14:backgroundMark x1="58170" y1="75500" x2="59150" y2="75500"/>
                            <a14:backgroundMark x1="9804" y1="87000" x2="9804" y2="85333"/>
                            <a14:backgroundMark x1="22059" y1="87500" x2="20588" y2="84667"/>
                            <a14:backgroundMark x1="20588" y1="85000" x2="20261" y2="84667"/>
                            <a14:backgroundMark x1="10131" y1="85333" x2="10784" y2="87333"/>
                            <a14:backgroundMark x1="16667" y1="92500" x2="16013" y2="93167"/>
                          </a14:backgroundRemoval>
                        </a14:imgEffect>
                      </a14:imgLayer>
                    </a14:imgProps>
                  </a:ext>
                </a:extLst>
              </a:blip>
              <a:srcRect t="34796" r="26107"/>
              <a:stretch/>
            </p:blipFill>
            <p:spPr>
              <a:xfrm>
                <a:off x="8460051" y="520954"/>
                <a:ext cx="2328706" cy="2014596"/>
              </a:xfrm>
              <a:prstGeom prst="rect">
                <a:avLst/>
              </a:prstGeom>
            </p:spPr>
          </p:pic>
          <p:sp>
            <p:nvSpPr>
              <p:cNvPr id="69" name="Strzałka: w dół 68">
                <a:extLst>
                  <a:ext uri="{FF2B5EF4-FFF2-40B4-BE49-F238E27FC236}">
                    <a16:creationId xmlns:a16="http://schemas.microsoft.com/office/drawing/2014/main" id="{03226803-C713-4645-94EF-7A9E79C7EA55}"/>
                  </a:ext>
                </a:extLst>
              </p:cNvPr>
              <p:cNvSpPr/>
              <p:nvPr/>
            </p:nvSpPr>
            <p:spPr>
              <a:xfrm rot="1793551">
                <a:off x="8559293" y="2723715"/>
                <a:ext cx="749745" cy="102382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 name="Grupa 69">
              <a:extLst>
                <a:ext uri="{FF2B5EF4-FFF2-40B4-BE49-F238E27FC236}">
                  <a16:creationId xmlns:a16="http://schemas.microsoft.com/office/drawing/2014/main" id="{36210C13-1982-4492-A455-642F5FA59EA4}"/>
                </a:ext>
              </a:extLst>
            </p:cNvPr>
            <p:cNvGrpSpPr/>
            <p:nvPr/>
          </p:nvGrpSpPr>
          <p:grpSpPr>
            <a:xfrm>
              <a:off x="4185557" y="293820"/>
              <a:ext cx="3205101" cy="3135180"/>
              <a:chOff x="4229356" y="454406"/>
              <a:chExt cx="3205101" cy="3135180"/>
            </a:xfrm>
          </p:grpSpPr>
          <p:grpSp>
            <p:nvGrpSpPr>
              <p:cNvPr id="33" name="Grupa 32">
                <a:extLst>
                  <a:ext uri="{FF2B5EF4-FFF2-40B4-BE49-F238E27FC236}">
                    <a16:creationId xmlns:a16="http://schemas.microsoft.com/office/drawing/2014/main" id="{97B71644-6DF1-47C8-A946-C35C9EF017F8}"/>
                  </a:ext>
                </a:extLst>
              </p:cNvPr>
              <p:cNvGrpSpPr/>
              <p:nvPr/>
            </p:nvGrpSpPr>
            <p:grpSpPr>
              <a:xfrm rot="526456">
                <a:off x="4229356" y="2067971"/>
                <a:ext cx="1845571" cy="1341962"/>
                <a:chOff x="6940233" y="1665028"/>
                <a:chExt cx="1845571" cy="1341962"/>
              </a:xfrm>
            </p:grpSpPr>
            <p:pic>
              <p:nvPicPr>
                <p:cNvPr id="63" name="Picture 6" descr="Cartoon Bushes And Shrubs">
                  <a:extLst>
                    <a:ext uri="{FF2B5EF4-FFF2-40B4-BE49-F238E27FC236}">
                      <a16:creationId xmlns:a16="http://schemas.microsoft.com/office/drawing/2014/main" id="{DBE0D4BE-0998-4EB0-B5BB-4427C3B7C6E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661625" y="2520031"/>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artoon Bushes And Shrubs">
                  <a:extLst>
                    <a:ext uri="{FF2B5EF4-FFF2-40B4-BE49-F238E27FC236}">
                      <a16:creationId xmlns:a16="http://schemas.microsoft.com/office/drawing/2014/main" id="{3961AB5D-096A-4360-8D9C-E1EB0FA6D54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6966367" y="2337866"/>
                  <a:ext cx="944016" cy="632784"/>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upa 29">
                  <a:extLst>
                    <a:ext uri="{FF2B5EF4-FFF2-40B4-BE49-F238E27FC236}">
                      <a16:creationId xmlns:a16="http://schemas.microsoft.com/office/drawing/2014/main" id="{F50C8774-CB74-4F6B-998C-ED3BDA2FC778}"/>
                    </a:ext>
                  </a:extLst>
                </p:cNvPr>
                <p:cNvGrpSpPr/>
                <p:nvPr/>
              </p:nvGrpSpPr>
              <p:grpSpPr>
                <a:xfrm>
                  <a:off x="6940233" y="1665028"/>
                  <a:ext cx="1845571" cy="1008163"/>
                  <a:chOff x="6988903" y="1900703"/>
                  <a:chExt cx="1845571" cy="1008163"/>
                </a:xfrm>
              </p:grpSpPr>
              <p:pic>
                <p:nvPicPr>
                  <p:cNvPr id="41" name="Picture 6" descr="Cartoon Bushes And Shrubs">
                    <a:extLst>
                      <a:ext uri="{FF2B5EF4-FFF2-40B4-BE49-F238E27FC236}">
                        <a16:creationId xmlns:a16="http://schemas.microsoft.com/office/drawing/2014/main" id="{3FF81868-DE02-45F9-A559-6DFD0700F0A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010267" y="2057269"/>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Cartoon Bushes And Shrubs">
                    <a:extLst>
                      <a:ext uri="{FF2B5EF4-FFF2-40B4-BE49-F238E27FC236}">
                        <a16:creationId xmlns:a16="http://schemas.microsoft.com/office/drawing/2014/main" id="{1F3AD00C-DEBB-4A83-8603-2F5D669739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230276" y="2421907"/>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artoon Bushes And Shrubs">
                    <a:extLst>
                      <a:ext uri="{FF2B5EF4-FFF2-40B4-BE49-F238E27FC236}">
                        <a16:creationId xmlns:a16="http://schemas.microsoft.com/office/drawing/2014/main" id="{F554883D-22B5-4CFB-ABAF-4193A2FC487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6988903" y="2239588"/>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Cartoon Bushes And Shrubs">
                    <a:extLst>
                      <a:ext uri="{FF2B5EF4-FFF2-40B4-BE49-F238E27FC236}">
                        <a16:creationId xmlns:a16="http://schemas.microsoft.com/office/drawing/2014/main" id="{EF70B59C-DA2F-42E6-B028-90BE652449E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8108007" y="1954593"/>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Cartoon Bushes And Shrubs">
                    <a:extLst>
                      <a:ext uri="{FF2B5EF4-FFF2-40B4-BE49-F238E27FC236}">
                        <a16:creationId xmlns:a16="http://schemas.microsoft.com/office/drawing/2014/main" id="{CAFDCE66-3C64-41AD-9373-23C98C69329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873972" y="2234639"/>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Cartoon Bushes And Shrubs">
                    <a:extLst>
                      <a:ext uri="{FF2B5EF4-FFF2-40B4-BE49-F238E27FC236}">
                        <a16:creationId xmlns:a16="http://schemas.microsoft.com/office/drawing/2014/main" id="{350B0F60-A728-4D8F-9F75-C946FAB3A43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896429" y="2115606"/>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Cartoon Bushes And Shrubs">
                    <a:extLst>
                      <a:ext uri="{FF2B5EF4-FFF2-40B4-BE49-F238E27FC236}">
                        <a16:creationId xmlns:a16="http://schemas.microsoft.com/office/drawing/2014/main" id="{097EC789-C61D-4EFC-B75D-9E0A493799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990989" y="2121452"/>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Cartoon Bushes And Shrubs">
                    <a:extLst>
                      <a:ext uri="{FF2B5EF4-FFF2-40B4-BE49-F238E27FC236}">
                        <a16:creationId xmlns:a16="http://schemas.microsoft.com/office/drawing/2014/main" id="{F87A5255-2786-4174-B98B-E5B16DBD11A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994378" y="2125838"/>
                    <a:ext cx="726467" cy="486959"/>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upa 27">
                    <a:extLst>
                      <a:ext uri="{FF2B5EF4-FFF2-40B4-BE49-F238E27FC236}">
                        <a16:creationId xmlns:a16="http://schemas.microsoft.com/office/drawing/2014/main" id="{0FA4C352-7E47-4572-AB13-0073B90262C5}"/>
                      </a:ext>
                    </a:extLst>
                  </p:cNvPr>
                  <p:cNvGrpSpPr/>
                  <p:nvPr/>
                </p:nvGrpSpPr>
                <p:grpSpPr>
                  <a:xfrm>
                    <a:off x="7265474" y="1900703"/>
                    <a:ext cx="1331102" cy="954108"/>
                    <a:chOff x="7418851" y="1900923"/>
                    <a:chExt cx="1024348" cy="953667"/>
                  </a:xfrm>
                </p:grpSpPr>
                <p:pic>
                  <p:nvPicPr>
                    <p:cNvPr id="45" name="Picture 6" descr="Cartoon Bushes And Shrubs">
                      <a:extLst>
                        <a:ext uri="{FF2B5EF4-FFF2-40B4-BE49-F238E27FC236}">
                          <a16:creationId xmlns:a16="http://schemas.microsoft.com/office/drawing/2014/main" id="{BE333515-9825-4417-B453-06A214348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509225" y="2367631"/>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Cartoon Bushes And Shrubs">
                      <a:extLst>
                        <a:ext uri="{FF2B5EF4-FFF2-40B4-BE49-F238E27FC236}">
                          <a16:creationId xmlns:a16="http://schemas.microsoft.com/office/drawing/2014/main" id="{AECED3BF-8A8C-4A2B-80A6-C9330868D3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418851" y="1979095"/>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artoon Bushes And Shrubs">
                      <a:extLst>
                        <a:ext uri="{FF2B5EF4-FFF2-40B4-BE49-F238E27FC236}">
                          <a16:creationId xmlns:a16="http://schemas.microsoft.com/office/drawing/2014/main" id="{D0C01A5C-F774-4C84-8C9F-1712A3A8800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609211" y="2341982"/>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artoon Bushes And Shrubs">
                      <a:extLst>
                        <a:ext uri="{FF2B5EF4-FFF2-40B4-BE49-F238E27FC236}">
                          <a16:creationId xmlns:a16="http://schemas.microsoft.com/office/drawing/2014/main" id="{960BD44F-4B45-4873-9974-DE902B2E78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716732" y="1900923"/>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artoon Bushes And Shrubs">
                      <a:extLst>
                        <a:ext uri="{FF2B5EF4-FFF2-40B4-BE49-F238E27FC236}">
                          <a16:creationId xmlns:a16="http://schemas.microsoft.com/office/drawing/2014/main" id="{05010244-9B20-44ED-915C-C56D9127537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566480" y="2127299"/>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Cartoon Bushes And Shrubs">
                      <a:extLst>
                        <a:ext uri="{FF2B5EF4-FFF2-40B4-BE49-F238E27FC236}">
                          <a16:creationId xmlns:a16="http://schemas.microsoft.com/office/drawing/2014/main" id="{D7D359C0-9A4C-476C-814D-C63A5C1F13D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422240" y="1983481"/>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Cartoon Bushes And Shrubs">
                      <a:extLst>
                        <a:ext uri="{FF2B5EF4-FFF2-40B4-BE49-F238E27FC236}">
                          <a16:creationId xmlns:a16="http://schemas.microsoft.com/office/drawing/2014/main" id="{0FB90C43-7EA1-49DB-89C1-E1072F77CAC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574640" y="2135881"/>
                      <a:ext cx="726467" cy="486959"/>
                    </a:xfrm>
                    <a:prstGeom prst="rect">
                      <a:avLst/>
                    </a:prstGeom>
                    <a:noFill/>
                    <a:extLst>
                      <a:ext uri="{909E8E84-426E-40DD-AFC4-6F175D3DCCD1}">
                        <a14:hiddenFill xmlns:a14="http://schemas.microsoft.com/office/drawing/2010/main">
                          <a:solidFill>
                            <a:srgbClr val="FFFFFF"/>
                          </a:solidFill>
                        </a14:hiddenFill>
                      </a:ext>
                    </a:extLst>
                  </p:spPr>
                </p:pic>
              </p:grpSp>
              <p:pic>
                <p:nvPicPr>
                  <p:cNvPr id="66" name="Picture 6" descr="Cartoon Bushes And Shrubs">
                    <a:extLst>
                      <a:ext uri="{FF2B5EF4-FFF2-40B4-BE49-F238E27FC236}">
                        <a16:creationId xmlns:a16="http://schemas.microsoft.com/office/drawing/2014/main" id="{58D47A87-39C2-4354-874C-F43B31C49DD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248274" y="2085430"/>
                    <a:ext cx="726467" cy="48695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4" name="Grupa 33">
                <a:extLst>
                  <a:ext uri="{FF2B5EF4-FFF2-40B4-BE49-F238E27FC236}">
                    <a16:creationId xmlns:a16="http://schemas.microsoft.com/office/drawing/2014/main" id="{EB003303-43BC-45DD-9871-53D43B6B3675}"/>
                  </a:ext>
                </a:extLst>
              </p:cNvPr>
              <p:cNvGrpSpPr/>
              <p:nvPr/>
            </p:nvGrpSpPr>
            <p:grpSpPr>
              <a:xfrm>
                <a:off x="5128802" y="454406"/>
                <a:ext cx="2305655" cy="1952311"/>
                <a:chOff x="4368867" y="794224"/>
                <a:chExt cx="2305655" cy="1952311"/>
              </a:xfrm>
            </p:grpSpPr>
            <p:pic>
              <p:nvPicPr>
                <p:cNvPr id="58" name="Picture 6" descr="Cartoon Bushes And Shrubs">
                  <a:extLst>
                    <a:ext uri="{FF2B5EF4-FFF2-40B4-BE49-F238E27FC236}">
                      <a16:creationId xmlns:a16="http://schemas.microsoft.com/office/drawing/2014/main" id="{86375E8E-8140-4765-8B4A-9CA09A4B16B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18797951">
                  <a:off x="4709772" y="1384240"/>
                  <a:ext cx="1180629" cy="1497796"/>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upa 31">
                  <a:extLst>
                    <a:ext uri="{FF2B5EF4-FFF2-40B4-BE49-F238E27FC236}">
                      <a16:creationId xmlns:a16="http://schemas.microsoft.com/office/drawing/2014/main" id="{47C8DB6B-E75D-4107-9799-36C120C0BBDB}"/>
                    </a:ext>
                  </a:extLst>
                </p:cNvPr>
                <p:cNvGrpSpPr/>
                <p:nvPr/>
              </p:nvGrpSpPr>
              <p:grpSpPr>
                <a:xfrm>
                  <a:off x="4368867" y="794224"/>
                  <a:ext cx="2305655" cy="1952311"/>
                  <a:chOff x="4077674" y="984588"/>
                  <a:chExt cx="2305655" cy="1952311"/>
                </a:xfrm>
              </p:grpSpPr>
              <p:pic>
                <p:nvPicPr>
                  <p:cNvPr id="59" name="Picture 6" descr="Cartoon Bushes And Shrubs">
                    <a:extLst>
                      <a:ext uri="{FF2B5EF4-FFF2-40B4-BE49-F238E27FC236}">
                        <a16:creationId xmlns:a16="http://schemas.microsoft.com/office/drawing/2014/main" id="{10F92791-FF34-4D9E-A047-0FB106066C5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a:off x="4949271" y="1027035"/>
                    <a:ext cx="1180629" cy="14977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Cartoon Bushes And Shrubs">
                    <a:extLst>
                      <a:ext uri="{FF2B5EF4-FFF2-40B4-BE49-F238E27FC236}">
                        <a16:creationId xmlns:a16="http://schemas.microsoft.com/office/drawing/2014/main" id="{2BFD2C53-4CE6-4C08-90F2-D9CD12BB1C7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875773">
                    <a:off x="5202700" y="984588"/>
                    <a:ext cx="1180629" cy="149779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a 30">
                    <a:extLst>
                      <a:ext uri="{FF2B5EF4-FFF2-40B4-BE49-F238E27FC236}">
                        <a16:creationId xmlns:a16="http://schemas.microsoft.com/office/drawing/2014/main" id="{E35C0F2C-4052-48F6-818A-2EFEBBA010EC}"/>
                      </a:ext>
                    </a:extLst>
                  </p:cNvPr>
                  <p:cNvGrpSpPr/>
                  <p:nvPr/>
                </p:nvGrpSpPr>
                <p:grpSpPr>
                  <a:xfrm>
                    <a:off x="4077674" y="1162476"/>
                    <a:ext cx="1924130" cy="1774423"/>
                    <a:chOff x="4426710" y="949029"/>
                    <a:chExt cx="1924130" cy="1774423"/>
                  </a:xfrm>
                </p:grpSpPr>
                <p:pic>
                  <p:nvPicPr>
                    <p:cNvPr id="1030" name="Picture 6" descr="Cartoon Bushes And Shrubs">
                      <a:extLst>
                        <a:ext uri="{FF2B5EF4-FFF2-40B4-BE49-F238E27FC236}">
                          <a16:creationId xmlns:a16="http://schemas.microsoft.com/office/drawing/2014/main" id="{8316F665-300D-443D-A324-74B19DAC72D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18797951">
                      <a:off x="4585293" y="1027035"/>
                      <a:ext cx="1180629" cy="149779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Cartoon Bushes And Shrubs">
                      <a:extLst>
                        <a:ext uri="{FF2B5EF4-FFF2-40B4-BE49-F238E27FC236}">
                          <a16:creationId xmlns:a16="http://schemas.microsoft.com/office/drawing/2014/main" id="{ADDF9FBB-A104-4393-87DE-B28E0B56D7B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18797951">
                      <a:off x="4706881" y="1384240"/>
                      <a:ext cx="1180629" cy="14977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Cartoon Bushes And Shrubs">
                      <a:extLst>
                        <a:ext uri="{FF2B5EF4-FFF2-40B4-BE49-F238E27FC236}">
                          <a16:creationId xmlns:a16="http://schemas.microsoft.com/office/drawing/2014/main" id="{E116526B-9BBB-470B-BB2E-6FA7FC7FE3E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875773">
                      <a:off x="5170211" y="949029"/>
                      <a:ext cx="1180629" cy="1497796"/>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73" name="Strzałka: w dół 72">
                <a:extLst>
                  <a:ext uri="{FF2B5EF4-FFF2-40B4-BE49-F238E27FC236}">
                    <a16:creationId xmlns:a16="http://schemas.microsoft.com/office/drawing/2014/main" id="{625ECE6B-BA3C-4006-89E7-E75E2D2A0C1D}"/>
                  </a:ext>
                </a:extLst>
              </p:cNvPr>
              <p:cNvSpPr/>
              <p:nvPr/>
            </p:nvSpPr>
            <p:spPr>
              <a:xfrm rot="18919317">
                <a:off x="6378752" y="2565759"/>
                <a:ext cx="749745" cy="102382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 name="Picture 2" descr="happy farmer family cartoon character in organic rural ...">
            <a:extLst>
              <a:ext uri="{FF2B5EF4-FFF2-40B4-BE49-F238E27FC236}">
                <a16:creationId xmlns:a16="http://schemas.microsoft.com/office/drawing/2014/main" id="{2EEEA6C8-EFB6-4B76-8BED-706DF440BF1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46403"/>
          <a:stretch/>
        </p:blipFill>
        <p:spPr bwMode="auto">
          <a:xfrm>
            <a:off x="-332903" y="2349038"/>
            <a:ext cx="4217157" cy="453068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a 10">
            <a:extLst>
              <a:ext uri="{FF2B5EF4-FFF2-40B4-BE49-F238E27FC236}">
                <a16:creationId xmlns:a16="http://schemas.microsoft.com/office/drawing/2014/main" id="{99E1D7BB-CC65-4A3A-84F7-E60153C62744}"/>
              </a:ext>
            </a:extLst>
          </p:cNvPr>
          <p:cNvGrpSpPr/>
          <p:nvPr/>
        </p:nvGrpSpPr>
        <p:grpSpPr>
          <a:xfrm>
            <a:off x="5528473" y="3589844"/>
            <a:ext cx="4038600" cy="3429000"/>
            <a:chOff x="4451241" y="965852"/>
            <a:chExt cx="1900237" cy="1546490"/>
          </a:xfrm>
        </p:grpSpPr>
        <p:pic>
          <p:nvPicPr>
            <p:cNvPr id="13" name="Picture 2" descr="Royalty Free Compost Clip Art, Vector Images ...">
              <a:extLst>
                <a:ext uri="{FF2B5EF4-FFF2-40B4-BE49-F238E27FC236}">
                  <a16:creationId xmlns:a16="http://schemas.microsoft.com/office/drawing/2014/main" id="{7FE5C240-2487-41FC-9D85-0416D23D303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933" b="91246" l="5719" r="94281">
                          <a14:foregroundMark x1="39216" y1="56566" x2="47876" y2="54377"/>
                          <a14:foregroundMark x1="47876" y1="54377" x2="56046" y2="54882"/>
                          <a14:foregroundMark x1="56046" y1="54882" x2="46895" y2="55556"/>
                          <a14:foregroundMark x1="46895" y1="55556" x2="41667" y2="53872"/>
                          <a14:foregroundMark x1="45425" y1="89731" x2="53595" y2="91414"/>
                          <a14:foregroundMark x1="53595" y1="91414" x2="58170" y2="90236"/>
                          <a14:foregroundMark x1="25817" y1="40741" x2="18627" y2="35522"/>
                          <a14:foregroundMark x1="18627" y1="35522" x2="19771" y2="26936"/>
                          <a14:foregroundMark x1="19771" y1="26936" x2="13072" y2="28114"/>
                          <a14:foregroundMark x1="21895" y1="18519" x2="22222" y2="27778"/>
                          <a14:foregroundMark x1="23529" y1="30976" x2="31046" y2="36869"/>
                          <a14:foregroundMark x1="31046" y1="36869" x2="24020" y2="41751"/>
                          <a14:foregroundMark x1="24020" y1="41751" x2="23529" y2="32155"/>
                          <a14:foregroundMark x1="23529" y1="32155" x2="21895" y2="29125"/>
                          <a14:foregroundMark x1="7190" y1="33165" x2="8007" y2="32660"/>
                          <a14:foregroundMark x1="14869" y1="32492" x2="13399" y2="43098"/>
                          <a14:foregroundMark x1="43137" y1="17003" x2="53431" y2="15825"/>
                          <a14:foregroundMark x1="53431" y1="15825" x2="56536" y2="24411"/>
                          <a14:foregroundMark x1="56536" y1="24411" x2="52288" y2="32155"/>
                          <a14:foregroundMark x1="52288" y1="32155" x2="47059" y2="24411"/>
                          <a14:foregroundMark x1="47059" y1="24411" x2="45588" y2="16330"/>
                          <a14:foregroundMark x1="75490" y1="32660" x2="81536" y2="25589"/>
                          <a14:foregroundMark x1="81536" y1="25589" x2="91503" y2="28114"/>
                          <a14:foregroundMark x1="91503" y1="28114" x2="85621" y2="34848"/>
                          <a14:foregroundMark x1="85621" y1="34848" x2="73856" y2="35690"/>
                          <a14:foregroundMark x1="73856" y1="35690" x2="71569" y2="39731"/>
                          <a14:foregroundMark x1="52288" y1="19697" x2="50654" y2="21549"/>
                          <a14:foregroundMark x1="15523" y1="20539" x2="6536" y2="23737"/>
                          <a14:foregroundMark x1="6536" y1="23737" x2="8007" y2="33670"/>
                          <a14:foregroundMark x1="8007" y1="33670" x2="12582" y2="40909"/>
                          <a14:foregroundMark x1="12582" y1="40909" x2="21732" y2="38721"/>
                          <a14:foregroundMark x1="21732" y1="38721" x2="29575" y2="34343"/>
                          <a14:foregroundMark x1="29575" y1="34343" x2="21405" y2="16835"/>
                          <a14:foregroundMark x1="21078" y1="28283" x2="8170" y2="29461"/>
                          <a14:foregroundMark x1="8170" y1="29461" x2="5719" y2="21212"/>
                          <a14:foregroundMark x1="5719" y1="21212" x2="12582" y2="27778"/>
                          <a14:foregroundMark x1="15327" y1="49777" x2="15523" y2="51347"/>
                          <a14:foregroundMark x1="12582" y1="27778" x2="14665" y2="44474"/>
                          <a14:foregroundMark x1="15419" y1="43934" x2="15359" y2="39562"/>
                          <a14:foregroundMark x1="15523" y1="51347" x2="15504" y2="49964"/>
                          <a14:foregroundMark x1="15359" y1="39562" x2="12908" y2="42088"/>
                          <a14:foregroundMark x1="92810" y1="36532" x2="94935" y2="27609"/>
                          <a14:foregroundMark x1="94935" y1="27609" x2="87255" y2="31650"/>
                          <a14:foregroundMark x1="87255" y1="31650" x2="94281" y2="34680"/>
                          <a14:foregroundMark x1="79248" y1="23906" x2="72386" y2="29966"/>
                          <a14:foregroundMark x1="72386" y1="29966" x2="82353" y2="31650"/>
                          <a14:foregroundMark x1="82353" y1="31650" x2="83497" y2="22727"/>
                          <a14:foregroundMark x1="83497" y1="22727" x2="77288" y2="21380"/>
                          <a14:foregroundMark x1="84285" y1="47494" x2="84967" y2="47306"/>
                          <a14:foregroundMark x1="84641" y1="47475" x2="84418" y2="47298"/>
                          <a14:foregroundMark x1="67974" y1="31987" x2="64052" y2="29630"/>
                          <a14:foregroundMark x1="65523" y1="31481" x2="66013" y2="31650"/>
                          <a14:foregroundMark x1="37908" y1="31145" x2="45098" y2="35690"/>
                          <a14:foregroundMark x1="45098" y1="35690" x2="42484" y2="34175"/>
                          <a14:foregroundMark x1="34150" y1="30303" x2="35948" y2="33502"/>
                          <a14:foregroundMark x1="38889" y1="32323" x2="30719" y2="29630"/>
                          <a14:foregroundMark x1="30719" y1="29630" x2="34641" y2="34175"/>
                          <a14:foregroundMark x1="55719" y1="34007" x2="59967" y2="32997"/>
                          <a14:foregroundMark x1="62745" y1="33333" x2="60294" y2="35185"/>
                          <a14:backgroundMark x1="22712" y1="45455" x2="30556" y2="44108"/>
                          <a14:backgroundMark x1="77778" y1="45960" x2="84641" y2="46970"/>
                          <a14:backgroundMark x1="16013" y1="53367" x2="16340" y2="47306"/>
                          <a14:backgroundMark x1="35784" y1="53030" x2="35784" y2="53030"/>
                          <a14:backgroundMark x1="33987" y1="53367" x2="33987" y2="53367"/>
                          <a14:backgroundMark x1="34477" y1="52020" x2="34477" y2="52020"/>
                          <a14:backgroundMark x1="32680" y1="52189" x2="32680" y2="52189"/>
                          <a14:backgroundMark x1="70098" y1="44108" x2="82843" y2="42256"/>
                          <a14:backgroundMark x1="16503" y1="45118" x2="16830" y2="49663"/>
                          <a14:backgroundMark x1="14706" y1="44444" x2="16340" y2="46465"/>
                          <a14:backgroundMark x1="15523" y1="44949" x2="18137" y2="44108"/>
                        </a14:backgroundRemoval>
                      </a14:imgEffect>
                    </a14:imgLayer>
                  </a14:imgProps>
                </a:ext>
                <a:ext uri="{28A0092B-C50C-407E-A947-70E740481C1C}">
                  <a14:useLocalDpi xmlns:a14="http://schemas.microsoft.com/office/drawing/2010/main" val="0"/>
                </a:ext>
              </a:extLst>
            </a:blip>
            <a:srcRect l="16528" t="44244" r="20414" b="4611"/>
            <a:stretch/>
          </p:blipFill>
          <p:spPr bwMode="auto">
            <a:xfrm>
              <a:off x="4451241" y="965852"/>
              <a:ext cx="1900237" cy="15464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gg clipart egg shell, Egg egg shell Transparent FREE for ...">
              <a:extLst>
                <a:ext uri="{FF2B5EF4-FFF2-40B4-BE49-F238E27FC236}">
                  <a16:creationId xmlns:a16="http://schemas.microsoft.com/office/drawing/2014/main" id="{5EB230E8-13D9-4442-AFB6-9CC3E9540F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45" b="89641" l="4121" r="95055">
                          <a14:foregroundMark x1="10440" y1="30801" x2="8379" y2="54006"/>
                          <a14:foregroundMark x1="8379" y1="54006" x2="9615" y2="62431"/>
                          <a14:foregroundMark x1="9615" y1="62431" x2="11264" y2="52762"/>
                          <a14:foregroundMark x1="6731" y1="33702" x2="4258" y2="48343"/>
                          <a14:foregroundMark x1="4258" y1="48343" x2="7418" y2="64641"/>
                          <a14:foregroundMark x1="28984" y1="60635" x2="36813" y2="59254"/>
                          <a14:foregroundMark x1="36813" y1="59254" x2="29121" y2="59530"/>
                          <a14:foregroundMark x1="29121" y1="59530" x2="45192" y2="58149"/>
                          <a14:foregroundMark x1="45192" y1="58149" x2="41071" y2="59530"/>
                          <a14:foregroundMark x1="76511" y1="51934" x2="75000" y2="53177"/>
                          <a14:foregroundMark x1="89560" y1="36740" x2="95330" y2="50691"/>
                          <a14:foregroundMark x1="95330" y1="50691" x2="95055" y2="58149"/>
                          <a14:foregroundMark x1="95055" y1="58149" x2="89835" y2="6823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843125" y="1088572"/>
              <a:ext cx="278112" cy="2765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upa 77">
            <a:extLst>
              <a:ext uri="{FF2B5EF4-FFF2-40B4-BE49-F238E27FC236}">
                <a16:creationId xmlns:a16="http://schemas.microsoft.com/office/drawing/2014/main" id="{9942A415-D648-4749-9EAF-2C2B9A521991}"/>
              </a:ext>
            </a:extLst>
          </p:cNvPr>
          <p:cNvGrpSpPr/>
          <p:nvPr/>
        </p:nvGrpSpPr>
        <p:grpSpPr>
          <a:xfrm>
            <a:off x="4107155" y="263864"/>
            <a:ext cx="6933812" cy="6537270"/>
            <a:chOff x="4180498" y="260267"/>
            <a:chExt cx="6933812" cy="6537270"/>
          </a:xfrm>
        </p:grpSpPr>
        <p:pic>
          <p:nvPicPr>
            <p:cNvPr id="74" name="Picture 4" descr="Royalty Free Compost Clip Art, Vector Images ...">
              <a:extLst>
                <a:ext uri="{FF2B5EF4-FFF2-40B4-BE49-F238E27FC236}">
                  <a16:creationId xmlns:a16="http://schemas.microsoft.com/office/drawing/2014/main" id="{344C69BE-C2F2-4B63-A3A4-7E9B2098BD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80498" y="260267"/>
              <a:ext cx="6933812" cy="6537270"/>
            </a:xfrm>
            <a:prstGeom prst="rect">
              <a:avLst/>
            </a:prstGeom>
            <a:noFill/>
            <a:extLst>
              <a:ext uri="{909E8E84-426E-40DD-AFC4-6F175D3DCCD1}">
                <a14:hiddenFill xmlns:a14="http://schemas.microsoft.com/office/drawing/2010/main">
                  <a:solidFill>
                    <a:srgbClr val="FFFFFF"/>
                  </a:solidFill>
                </a14:hiddenFill>
              </a:ext>
            </a:extLst>
          </p:spPr>
        </p:pic>
        <p:pic>
          <p:nvPicPr>
            <p:cNvPr id="83" name="Obraz 82">
              <a:extLst>
                <a:ext uri="{FF2B5EF4-FFF2-40B4-BE49-F238E27FC236}">
                  <a16:creationId xmlns:a16="http://schemas.microsoft.com/office/drawing/2014/main" id="{B8344520-0838-4CD7-9448-681C0DDF496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8710575" y="3574330"/>
              <a:ext cx="1930213" cy="1367627"/>
            </a:xfrm>
            <a:prstGeom prst="rect">
              <a:avLst/>
            </a:prstGeom>
          </p:spPr>
        </p:pic>
        <p:pic>
          <p:nvPicPr>
            <p:cNvPr id="84" name="Obraz 83">
              <a:extLst>
                <a:ext uri="{FF2B5EF4-FFF2-40B4-BE49-F238E27FC236}">
                  <a16:creationId xmlns:a16="http://schemas.microsoft.com/office/drawing/2014/main" id="{3ED88549-DE20-4681-AF60-D9B31E26154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4789443" y="647576"/>
              <a:ext cx="2433284" cy="1724071"/>
            </a:xfrm>
            <a:prstGeom prst="rect">
              <a:avLst/>
            </a:prstGeom>
          </p:spPr>
        </p:pic>
      </p:grpSp>
    </p:spTree>
    <p:extLst>
      <p:ext uri="{BB962C8B-B14F-4D97-AF65-F5344CB8AC3E}">
        <p14:creationId xmlns:p14="http://schemas.microsoft.com/office/powerpoint/2010/main" val="230406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5CB5103-054E-409D-A0D5-3CE1367723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92" b="90000" l="9726" r="89970">
                        <a14:foregroundMark x1="17325" y1="86538" x2="17629" y2="88077"/>
                        <a14:foregroundMark x1="59574" y1="11154" x2="72340" y2="11923"/>
                        <a14:foregroundMark x1="67781" y1="7692" x2="64438" y2="8077"/>
                        <a14:foregroundMark x1="41945" y1="86538" x2="56231" y2="83462"/>
                        <a14:foregroundMark x1="16413" y1="82692" x2="31003" y2="87692"/>
                        <a14:foregroundMark x1="31003" y1="87692" x2="35258" y2="87308"/>
                        <a14:foregroundMark x1="31003" y1="88077" x2="15198" y2="84615"/>
                        <a14:foregroundMark x1="15198" y1="84615" x2="16413" y2="81538"/>
                        <a14:foregroundMark x1="69909" y1="83846" x2="73252" y2="85000"/>
                      </a14:backgroundRemoval>
                    </a14:imgEffect>
                  </a14:imgLayer>
                </a14:imgProps>
              </a:ext>
            </a:extLst>
          </a:blip>
          <a:stretch>
            <a:fillRect/>
          </a:stretch>
        </p:blipFill>
        <p:spPr>
          <a:xfrm>
            <a:off x="1974433" y="110699"/>
            <a:ext cx="4338607" cy="3428688"/>
          </a:xfrm>
          <a:prstGeom prst="rect">
            <a:avLst/>
          </a:prstGeom>
        </p:spPr>
      </p:pic>
      <p:pic>
        <p:nvPicPr>
          <p:cNvPr id="6" name="Obraz 5">
            <a:extLst>
              <a:ext uri="{FF2B5EF4-FFF2-40B4-BE49-F238E27FC236}">
                <a16:creationId xmlns:a16="http://schemas.microsoft.com/office/drawing/2014/main" id="{0D09EA96-00BF-4D81-876D-525969784B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14" b="98418" l="10000" r="98718">
                        <a14:foregroundMark x1="67436" y1="12975" x2="80000" y2="4114"/>
                        <a14:foregroundMark x1="80000" y1="4114" x2="91795" y2="11709"/>
                        <a14:foregroundMark x1="91795" y1="11709" x2="96693" y2="24350"/>
                        <a14:foregroundMark x1="95214" y1="30281" x2="90256" y2="39241"/>
                        <a14:foregroundMark x1="85128" y1="4430" x2="74615" y2="7278"/>
                        <a14:foregroundMark x1="96923" y1="29114" x2="94359" y2="37975"/>
                        <a14:foregroundMark x1="61795" y1="52532" x2="46667" y2="59494"/>
                        <a14:foregroundMark x1="46667" y1="59494" x2="40256" y2="81646"/>
                        <a14:foregroundMark x1="40256" y1="81646" x2="56154" y2="73734"/>
                        <a14:foregroundMark x1="56154" y1="73734" x2="59231" y2="68038"/>
                        <a14:foregroundMark x1="54103" y1="71203" x2="40769" y2="68671"/>
                        <a14:foregroundMark x1="40769" y1="68671" x2="57179" y2="70570"/>
                        <a14:foregroundMark x1="60769" y1="76899" x2="73590" y2="79114"/>
                        <a14:foregroundMark x1="73590" y1="79114" x2="41795" y2="64873"/>
                        <a14:foregroundMark x1="41795" y1="64873" x2="46923" y2="64557"/>
                        <a14:foregroundMark x1="39231" y1="55063" x2="38462" y2="51582"/>
                        <a14:foregroundMark x1="38205" y1="52532" x2="35385" y2="55380"/>
                        <a14:foregroundMark x1="97663" y1="34402" x2="96410" y2="30380"/>
                        <a14:foregroundMark x1="98730" y1="37824" x2="98291" y2="36417"/>
                        <a14:foregroundMark x1="98974" y1="38608" x2="98795" y2="38035"/>
                        <a14:foregroundMark x1="40000" y1="39873" x2="43077" y2="31329"/>
                        <a14:foregroundMark x1="73333" y1="89557" x2="58462" y2="96519"/>
                        <a14:foregroundMark x1="58462" y1="96519" x2="44615" y2="96835"/>
                        <a14:foregroundMark x1="44615" y1="96835" x2="58205" y2="90823"/>
                        <a14:foregroundMark x1="58205" y1="90823" x2="66410" y2="90823"/>
                        <a14:foregroundMark x1="69487" y1="94304" x2="43077" y2="98418"/>
                        <a14:foregroundMark x1="43077" y1="98418" x2="64103" y2="96203"/>
                        <a14:foregroundMark x1="10513" y1="37342" x2="10000" y2="34494"/>
                        <a14:backgroundMark x1="98718" y1="26582" x2="97179" y2="22468"/>
                        <a14:backgroundMark x1="98718" y1="26899" x2="96154" y2="20570"/>
                        <a14:backgroundMark x1="98718" y1="27532" x2="97179" y2="20253"/>
                        <a14:backgroundMark x1="98205" y1="39557" x2="98718" y2="38291"/>
                        <a14:backgroundMark x1="99231" y1="40823" x2="98974" y2="38924"/>
                        <a14:backgroundMark x1="96667" y1="24367" x2="98462" y2="28165"/>
                        <a14:backgroundMark x1="96923" y1="25000" x2="96410" y2="21835"/>
                      </a14:backgroundRemoval>
                    </a14:imgEffect>
                  </a14:imgLayer>
                </a14:imgProps>
              </a:ext>
            </a:extLst>
          </a:blip>
          <a:stretch>
            <a:fillRect/>
          </a:stretch>
        </p:blipFill>
        <p:spPr>
          <a:xfrm>
            <a:off x="7297788" y="388404"/>
            <a:ext cx="3475876" cy="2816352"/>
          </a:xfrm>
          <a:prstGeom prst="rect">
            <a:avLst/>
          </a:prstGeom>
        </p:spPr>
      </p:pic>
      <p:pic>
        <p:nvPicPr>
          <p:cNvPr id="8" name="Obraz 7">
            <a:extLst>
              <a:ext uri="{FF2B5EF4-FFF2-40B4-BE49-F238E27FC236}">
                <a16:creationId xmlns:a16="http://schemas.microsoft.com/office/drawing/2014/main" id="{6773289E-C11D-43BB-8073-5FCA8B17BC1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4470" l="9538" r="93231">
                        <a14:foregroundMark x1="63428" y1="30708" x2="68615" y2="30415"/>
                        <a14:foregroundMark x1="52308" y1="31336" x2="55335" y2="31164"/>
                        <a14:foregroundMark x1="68615" y1="30415" x2="93538" y2="75576"/>
                        <a14:foregroundMark x1="49231" y1="31336" x2="49231" y2="31336"/>
                        <a14:foregroundMark x1="49846" y1="38710" x2="49846" y2="38710"/>
                        <a14:foregroundMark x1="50769" y1="43779" x2="50769" y2="43779"/>
                        <a14:foregroundMark x1="48000" y1="46544" x2="48000" y2="46544"/>
                        <a14:foregroundMark x1="46462" y1="41475" x2="46462" y2="41475"/>
                        <a14:foregroundMark x1="43692" y1="36406" x2="43692" y2="36406"/>
                        <a14:foregroundMark x1="41846" y1="44240" x2="41846" y2="44240"/>
                        <a14:foregroundMark x1="38462" y1="43779" x2="38462" y2="43779"/>
                        <a14:foregroundMark x1="20923" y1="56221" x2="8615" y2="70046"/>
                        <a14:foregroundMark x1="8615" y1="70046" x2="16923" y2="91705"/>
                        <a14:foregroundMark x1="16923" y1="91705" x2="65846" y2="94470"/>
                        <a14:foregroundMark x1="65846" y1="94470" x2="51077" y2="87097"/>
                        <a14:foregroundMark x1="51077" y1="87097" x2="34769" y2="88479"/>
                        <a14:foregroundMark x1="34769" y1="88479" x2="17231" y2="82028"/>
                        <a14:foregroundMark x1="17231" y1="82028" x2="11077" y2="84793"/>
                        <a14:foregroundMark x1="18462" y1="58065" x2="15385" y2="63594"/>
                        <a14:foregroundMark x1="18462" y1="58065" x2="9231" y2="67742"/>
                        <a14:backgroundMark x1="62462" y1="34101" x2="59077" y2="29032"/>
                        <a14:backgroundMark x1="60000" y1="34101" x2="58769" y2="30876"/>
                        <a14:backgroundMark x1="58462" y1="32258" x2="60923" y2="30876"/>
                        <a14:backgroundMark x1="60308" y1="31336" x2="58154" y2="29954"/>
                        <a14:backgroundMark x1="58769" y1="31797" x2="57538" y2="31797"/>
                        <a14:backgroundMark x1="60923" y1="32258" x2="62769" y2="32258"/>
                        <a14:backgroundMark x1="57846" y1="31336" x2="56923" y2="31797"/>
                        <a14:backgroundMark x1="58769" y1="31336" x2="56615" y2="33180"/>
                      </a14:backgroundRemoval>
                    </a14:imgEffect>
                  </a14:imgLayer>
                </a14:imgProps>
              </a:ext>
            </a:extLst>
          </a:blip>
          <a:stretch>
            <a:fillRect/>
          </a:stretch>
        </p:blipFill>
        <p:spPr>
          <a:xfrm>
            <a:off x="494311" y="4547007"/>
            <a:ext cx="3461166" cy="2310993"/>
          </a:xfrm>
          <a:prstGeom prst="rect">
            <a:avLst/>
          </a:prstGeom>
        </p:spPr>
      </p:pic>
      <p:pic>
        <p:nvPicPr>
          <p:cNvPr id="10" name="Obraz 9">
            <a:extLst>
              <a:ext uri="{FF2B5EF4-FFF2-40B4-BE49-F238E27FC236}">
                <a16:creationId xmlns:a16="http://schemas.microsoft.com/office/drawing/2014/main" id="{64B870C0-80A6-49B2-9AF9-8F41A70E134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04" b="99630" l="5512" r="89764">
                        <a14:foregroundMark x1="65748" y1="70741" x2="51969" y2="64444"/>
                        <a14:foregroundMark x1="50394" y1="64074" x2="47640" y2="62555"/>
                        <a14:foregroundMark x1="13542" y1="44574" x2="13294" y2="44516"/>
                        <a14:foregroundMark x1="57874" y1="85556" x2="37402" y2="84815"/>
                        <a14:foregroundMark x1="37402" y1="84815" x2="50787" y2="99259"/>
                        <a14:foregroundMark x1="50787" y1="99259" x2="73228" y2="95185"/>
                        <a14:foregroundMark x1="73228" y1="95185" x2="33465" y2="86667"/>
                        <a14:foregroundMark x1="82404" y1="5299" x2="82677" y2="5556"/>
                        <a14:foregroundMark x1="65315" y1="65548" x2="59055" y2="80741"/>
                        <a14:foregroundMark x1="26772" y1="89259" x2="47638" y2="99630"/>
                        <a14:foregroundMark x1="15354" y1="43333" x2="37008" y2="55185"/>
                        <a14:foregroundMark x1="79649" y1="58756" x2="79626" y2="59024"/>
                        <a14:foregroundMark x1="79732" y1="57774" x2="79658" y2="58649"/>
                        <a14:foregroundMark x1="7874" y1="38148" x2="8661" y2="38519"/>
                        <a14:backgroundMark x1="9449" y1="40370" x2="9449" y2="39630"/>
                        <a14:backgroundMark x1="9843" y1="40741" x2="9843" y2="42222"/>
                        <a14:backgroundMark x1="9843" y1="42222" x2="7874" y2="42222"/>
                        <a14:backgroundMark x1="11811" y1="46296" x2="12992" y2="45185"/>
                        <a14:backgroundMark x1="72044" y1="47014" x2="68110" y2="59630"/>
                        <a14:backgroundMark x1="76772" y1="31852" x2="74924" y2="37778"/>
                        <a14:backgroundMark x1="68898" y1="61111" x2="69291" y2="60741"/>
                        <a14:backgroundMark x1="68504" y1="60741" x2="67717" y2="61111"/>
                        <a14:backgroundMark x1="67323" y1="60000" x2="66535" y2="60000"/>
                        <a14:backgroundMark x1="67323" y1="59630" x2="66929" y2="59259"/>
                        <a14:backgroundMark x1="64173" y1="60000" x2="68504" y2="61852"/>
                        <a14:backgroundMark x1="70472" y1="60741" x2="71260" y2="64444"/>
                        <a14:backgroundMark x1="78184" y1="55425" x2="77953" y2="52593"/>
                        <a14:backgroundMark x1="78346" y1="54444" x2="78346" y2="51481"/>
                        <a14:backgroundMark x1="80567" y1="64923" x2="80315" y2="67407"/>
                        <a14:backgroundMark x1="81890" y1="51852" x2="81503" y2="55674"/>
                        <a14:backgroundMark x1="77559" y1="51481" x2="77559" y2="51481"/>
                        <a14:backgroundMark x1="78346" y1="50741" x2="78346" y2="50741"/>
                        <a14:backgroundMark x1="78346" y1="51111" x2="78346" y2="51111"/>
                        <a14:backgroundMark x1="9843" y1="46667" x2="12992" y2="45185"/>
                        <a14:backgroundMark x1="12598" y1="45926" x2="12680" y2="45959"/>
                        <a14:backgroundMark x1="35159" y1="57001" x2="46850" y2="63333"/>
                        <a14:backgroundMark x1="80709" y1="63333" x2="74409" y2="47037"/>
                        <a14:backgroundMark x1="74409" y1="47037" x2="80315" y2="10370"/>
                        <a14:backgroundMark x1="80315" y1="10370" x2="81496" y2="35556"/>
                        <a14:backgroundMark x1="76378" y1="46667" x2="75984" y2="38889"/>
                        <a14:backgroundMark x1="86220" y1="64815" x2="74409" y2="43704"/>
                        <a14:backgroundMark x1="79528" y1="48148" x2="81890" y2="48519"/>
                        <a14:backgroundMark x1="80315" y1="53333" x2="86614" y2="32593"/>
                        <a14:backgroundMark x1="86614" y1="32593" x2="81102" y2="49630"/>
                        <a14:backgroundMark x1="81102" y1="49630" x2="80315" y2="42222"/>
                        <a14:backgroundMark x1="88976" y1="62963" x2="80315" y2="58889"/>
                        <a14:backgroundMark x1="77165" y1="6296" x2="83071" y2="4074"/>
                        <a14:backgroundMark x1="83071" y1="6296" x2="81890" y2="27778"/>
                        <a14:backgroundMark x1="82283" y1="63333" x2="77165" y2="62593"/>
                        <a14:backgroundMark x1="80315" y1="60370" x2="79134" y2="57407"/>
                        <a14:backgroundMark x1="82283" y1="7037" x2="80709" y2="2222"/>
                        <a14:backgroundMark x1="83071" y1="8519" x2="83858" y2="6296"/>
                      </a14:backgroundRemoval>
                    </a14:imgEffect>
                  </a14:imgLayer>
                </a14:imgProps>
              </a:ext>
            </a:extLst>
          </a:blip>
          <a:srcRect t="31610" r="11102"/>
          <a:stretch/>
        </p:blipFill>
        <p:spPr>
          <a:xfrm>
            <a:off x="5299570" y="4512346"/>
            <a:ext cx="2825979" cy="2310993"/>
          </a:xfrm>
          <a:prstGeom prst="rect">
            <a:avLst/>
          </a:prstGeom>
        </p:spPr>
      </p:pic>
      <p:grpSp>
        <p:nvGrpSpPr>
          <p:cNvPr id="22" name="Grupa 21">
            <a:extLst>
              <a:ext uri="{FF2B5EF4-FFF2-40B4-BE49-F238E27FC236}">
                <a16:creationId xmlns:a16="http://schemas.microsoft.com/office/drawing/2014/main" id="{5B4FEEAD-CA6D-46DB-B0AB-1C7BC3DFBB88}"/>
              </a:ext>
            </a:extLst>
          </p:cNvPr>
          <p:cNvGrpSpPr/>
          <p:nvPr/>
        </p:nvGrpSpPr>
        <p:grpSpPr>
          <a:xfrm>
            <a:off x="8807946" y="4863046"/>
            <a:ext cx="3461166" cy="1890208"/>
            <a:chOff x="8807946" y="4863046"/>
            <a:chExt cx="3461166" cy="1890208"/>
          </a:xfrm>
        </p:grpSpPr>
        <p:pic>
          <p:nvPicPr>
            <p:cNvPr id="14" name="Obraz 13">
              <a:extLst>
                <a:ext uri="{FF2B5EF4-FFF2-40B4-BE49-F238E27FC236}">
                  <a16:creationId xmlns:a16="http://schemas.microsoft.com/office/drawing/2014/main" id="{43F1C288-610D-47A8-978F-53E912359DE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b="39104"/>
            <a:stretch/>
          </p:blipFill>
          <p:spPr>
            <a:xfrm>
              <a:off x="8807946" y="4863046"/>
              <a:ext cx="3461166" cy="1882740"/>
            </a:xfrm>
            <a:prstGeom prst="rect">
              <a:avLst/>
            </a:prstGeom>
          </p:spPr>
        </p:pic>
        <p:pic>
          <p:nvPicPr>
            <p:cNvPr id="19" name="Picture 13">
              <a:extLst>
                <a:ext uri="{FF2B5EF4-FFF2-40B4-BE49-F238E27FC236}">
                  <a16:creationId xmlns:a16="http://schemas.microsoft.com/office/drawing/2014/main" id="{3EA6FFF6-8BD9-483D-85E0-D0EBBB932E4E}"/>
                </a:ext>
              </a:extLst>
            </p:cNvPr>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318706">
              <a:off x="10205294" y="5590240"/>
              <a:ext cx="516478" cy="36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3">
              <a:extLst>
                <a:ext uri="{FF2B5EF4-FFF2-40B4-BE49-F238E27FC236}">
                  <a16:creationId xmlns:a16="http://schemas.microsoft.com/office/drawing/2014/main" id="{4B8D1272-07EC-4698-A6D9-9F83C2175B53}"/>
                </a:ext>
              </a:extLst>
            </p:cNvPr>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716848">
              <a:off x="10748665" y="5703707"/>
              <a:ext cx="645645" cy="41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Obraz 20">
              <a:extLst>
                <a:ext uri="{FF2B5EF4-FFF2-40B4-BE49-F238E27FC236}">
                  <a16:creationId xmlns:a16="http://schemas.microsoft.com/office/drawing/2014/main" id="{7E1D8CC3-EEE7-41AD-A679-C93171707F0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21540" t="35348" r="27029" b="38688"/>
            <a:stretch/>
          </p:blipFill>
          <p:spPr>
            <a:xfrm>
              <a:off x="9596554" y="5950514"/>
              <a:ext cx="1764632" cy="802740"/>
            </a:xfrm>
            <a:prstGeom prst="rect">
              <a:avLst/>
            </a:prstGeom>
          </p:spPr>
        </p:pic>
      </p:grpSp>
      <p:pic>
        <p:nvPicPr>
          <p:cNvPr id="23" name="Picture 2" descr="Calendar Flip by Ramesh on Dribbble">
            <a:extLst>
              <a:ext uri="{FF2B5EF4-FFF2-40B4-BE49-F238E27FC236}">
                <a16:creationId xmlns:a16="http://schemas.microsoft.com/office/drawing/2014/main" id="{AAEA620F-1EC5-4D89-A15B-CDD6B2C7A5E5}"/>
              </a:ext>
            </a:extLst>
          </p:cNvPr>
          <p:cNvPicPr>
            <a:picLocks noChangeAspect="1" noChangeArrowheads="1" noCrop="1"/>
          </p:cNvPicPr>
          <p:nvPr/>
        </p:nvPicPr>
        <p:blipFill>
          <a:blip r:embed="rId14">
            <a:clrChange>
              <a:clrFrom>
                <a:srgbClr val="F38D8D"/>
              </a:clrFrom>
              <a:clrTo>
                <a:srgbClr val="F38D8D">
                  <a:alpha val="0"/>
                </a:srgbClr>
              </a:clrTo>
            </a:clrChange>
            <a:extLst>
              <a:ext uri="{28A0092B-C50C-407E-A947-70E740481C1C}">
                <a14:useLocalDpi xmlns:a14="http://schemas.microsoft.com/office/drawing/2010/main" val="0"/>
              </a:ext>
            </a:extLst>
          </a:blip>
          <a:srcRect/>
          <a:stretch>
            <a:fillRect/>
          </a:stretch>
        </p:blipFill>
        <p:spPr bwMode="auto">
          <a:xfrm>
            <a:off x="9936692" y="3429000"/>
            <a:ext cx="2922145" cy="2191609"/>
          </a:xfrm>
          <a:prstGeom prst="rect">
            <a:avLst/>
          </a:prstGeom>
          <a:noFill/>
          <a:extLst>
            <a:ext uri="{909E8E84-426E-40DD-AFC4-6F175D3DCCD1}">
              <a14:hiddenFill xmlns:a14="http://schemas.microsoft.com/office/drawing/2010/main">
                <a:solidFill>
                  <a:srgbClr val="FFFFFF"/>
                </a:solidFill>
              </a14:hiddenFill>
            </a:ext>
          </a:extLst>
        </p:spPr>
      </p:pic>
      <p:sp>
        <p:nvSpPr>
          <p:cNvPr id="24" name="pole tekstowe 23">
            <a:extLst>
              <a:ext uri="{FF2B5EF4-FFF2-40B4-BE49-F238E27FC236}">
                <a16:creationId xmlns:a16="http://schemas.microsoft.com/office/drawing/2014/main" id="{52FB2971-E3B7-400D-8178-CA6B39413AC3}"/>
              </a:ext>
            </a:extLst>
          </p:cNvPr>
          <p:cNvSpPr txBox="1"/>
          <p:nvPr/>
        </p:nvSpPr>
        <p:spPr>
          <a:xfrm>
            <a:off x="4481043" y="3269852"/>
            <a:ext cx="5082866" cy="923330"/>
          </a:xfrm>
          <a:prstGeom prst="rect">
            <a:avLst/>
          </a:prstGeom>
          <a:noFill/>
        </p:spPr>
        <p:txBody>
          <a:bodyPr wrap="none" rtlCol="0">
            <a:spAutoFit/>
          </a:bodyPr>
          <a:lstStyle/>
          <a:p>
            <a:r>
              <a:rPr lang="en-GB" sz="5400" b="1" dirty="0"/>
              <a:t>ORGANİK GÜBRE</a:t>
            </a:r>
          </a:p>
        </p:txBody>
      </p:sp>
      <p:pic>
        <p:nvPicPr>
          <p:cNvPr id="25" name="Picture 2" descr="happy farmer family cartoon character in organic rural ...">
            <a:extLst>
              <a:ext uri="{FF2B5EF4-FFF2-40B4-BE49-F238E27FC236}">
                <a16:creationId xmlns:a16="http://schemas.microsoft.com/office/drawing/2014/main" id="{0AA3E439-C4A8-4F1D-9460-3CCBCCA481DF}"/>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1462271" y="685704"/>
            <a:ext cx="1161735" cy="2584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appy farmer family cartoon character in organic rural ...">
            <a:extLst>
              <a:ext uri="{FF2B5EF4-FFF2-40B4-BE49-F238E27FC236}">
                <a16:creationId xmlns:a16="http://schemas.microsoft.com/office/drawing/2014/main" id="{CBBD3E79-407A-48B5-A331-8E8B7DE1BE9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8494693" y="4273140"/>
            <a:ext cx="1161735" cy="2584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appy farmer family cartoon character in organic rural ...">
            <a:extLst>
              <a:ext uri="{FF2B5EF4-FFF2-40B4-BE49-F238E27FC236}">
                <a16:creationId xmlns:a16="http://schemas.microsoft.com/office/drawing/2014/main" id="{90C4699B-9A2A-46B2-A6D8-0634D07AC1E3}"/>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4403926" y="4208342"/>
            <a:ext cx="1161735" cy="2584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appy farmer family cartoon character in organic rural ...">
            <a:extLst>
              <a:ext uri="{FF2B5EF4-FFF2-40B4-BE49-F238E27FC236}">
                <a16:creationId xmlns:a16="http://schemas.microsoft.com/office/drawing/2014/main" id="{14C1D5B8-4DD1-40C2-87EF-F8D8E9511E1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384230" y="4193182"/>
            <a:ext cx="1161735" cy="2584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appy farmer family cartoon character in organic rural ...">
            <a:extLst>
              <a:ext uri="{FF2B5EF4-FFF2-40B4-BE49-F238E27FC236}">
                <a16:creationId xmlns:a16="http://schemas.microsoft.com/office/drawing/2014/main" id="{63D098C8-EE3D-493A-8EA4-C8C874D91D4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6440099" y="732018"/>
            <a:ext cx="1161735" cy="258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18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az 20">
            <a:extLst>
              <a:ext uri="{FF2B5EF4-FFF2-40B4-BE49-F238E27FC236}">
                <a16:creationId xmlns:a16="http://schemas.microsoft.com/office/drawing/2014/main" id="{A4A04851-CB25-4872-850B-7B02495C1A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02" b="89744" l="2632" r="93257">
                        <a14:foregroundMark x1="11020" y1="38675" x2="3783" y2="45085"/>
                        <a14:foregroundMark x1="3783" y1="45085" x2="5757" y2="80342"/>
                        <a14:foregroundMark x1="5757" y1="80342" x2="19079" y2="79701"/>
                        <a14:foregroundMark x1="19079" y1="79701" x2="20395" y2="66667"/>
                        <a14:foregroundMark x1="20395" y1="66667" x2="33882" y2="72863"/>
                        <a14:foregroundMark x1="93257" y1="45726" x2="93257" y2="45726"/>
                        <a14:foregroundMark x1="2632" y1="44658" x2="2632" y2="44658"/>
                      </a14:backgroundRemoval>
                    </a14:imgEffect>
                  </a14:imgLayer>
                </a14:imgProps>
              </a:ext>
              <a:ext uri="{28A0092B-C50C-407E-A947-70E740481C1C}">
                <a14:useLocalDpi xmlns:a14="http://schemas.microsoft.com/office/drawing/2010/main" val="0"/>
              </a:ext>
            </a:extLst>
          </a:blip>
          <a:stretch>
            <a:fillRect/>
          </a:stretch>
        </p:blipFill>
        <p:spPr>
          <a:xfrm>
            <a:off x="-71946" y="445743"/>
            <a:ext cx="5964489" cy="4591087"/>
          </a:xfrm>
          <a:prstGeom prst="rect">
            <a:avLst/>
          </a:prstGeom>
        </p:spPr>
      </p:pic>
      <p:pic>
        <p:nvPicPr>
          <p:cNvPr id="36" name="Picture 2" descr="Bucks Country Gardens">
            <a:extLst>
              <a:ext uri="{FF2B5EF4-FFF2-40B4-BE49-F238E27FC236}">
                <a16:creationId xmlns:a16="http://schemas.microsoft.com/office/drawing/2014/main" id="{09A24BAA-6BD7-4487-9EB6-885D931992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351" b="15027"/>
          <a:stretch/>
        </p:blipFill>
        <p:spPr bwMode="auto">
          <a:xfrm>
            <a:off x="-71946" y="4568250"/>
            <a:ext cx="12278008" cy="2294021"/>
          </a:xfrm>
          <a:prstGeom prst="rect">
            <a:avLst/>
          </a:prstGeom>
          <a:noFill/>
          <a:extLst>
            <a:ext uri="{909E8E84-426E-40DD-AFC4-6F175D3DCCD1}">
              <a14:hiddenFill xmlns:a14="http://schemas.microsoft.com/office/drawing/2010/main">
                <a:solidFill>
                  <a:srgbClr val="FFFFFF"/>
                </a:solidFill>
              </a14:hiddenFill>
            </a:ext>
          </a:extLst>
        </p:spPr>
      </p:pic>
      <p:pic>
        <p:nvPicPr>
          <p:cNvPr id="45" name="Segnaposto contenuto 4">
            <a:extLst>
              <a:ext uri="{FF2B5EF4-FFF2-40B4-BE49-F238E27FC236}">
                <a16:creationId xmlns:a16="http://schemas.microsoft.com/office/drawing/2014/main" id="{F11589E5-6222-4529-906D-4D57480D6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9128093" y="3520728"/>
            <a:ext cx="3244295" cy="1658195"/>
          </a:xfrm>
          <a:prstGeom prst="rect">
            <a:avLst/>
          </a:prstGeom>
        </p:spPr>
      </p:pic>
      <p:pic>
        <p:nvPicPr>
          <p:cNvPr id="2054" name="Picture 6" descr="Pig Cartoon Drawing in 4 Steps With Photoshop">
            <a:extLst>
              <a:ext uri="{FF2B5EF4-FFF2-40B4-BE49-F238E27FC236}">
                <a16:creationId xmlns:a16="http://schemas.microsoft.com/office/drawing/2014/main" id="{889ADBE9-305E-4ACA-9E41-DC6EFC95A69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400" r="93700">
                        <a14:foregroundMark x1="8607" y1="25300" x2="6400" y2="22200"/>
                        <a14:foregroundMark x1="10600" y1="28100" x2="8607" y2="25300"/>
                        <a14:foregroundMark x1="6400" y1="22200" x2="6400" y2="22200"/>
                        <a14:foregroundMark x1="87200" y1="33600" x2="93700" y2="26100"/>
                        <a14:foregroundMark x1="93700" y1="26100" x2="89200" y2="19700"/>
                        <a14:foregroundMark x1="89200" y1="19700" x2="87500" y2="19700"/>
                        <a14:backgroundMark x1="14200" y1="25800" x2="14200" y2="25800"/>
                        <a14:backgroundMark x1="8900" y1="25300" x2="8900" y2="253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17574" y="3607233"/>
            <a:ext cx="1613005" cy="1613005"/>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descr="Immagine che contiene albero, esterni, pianta, foresta&#10;&#10;Descrizione generata automaticamente">
            <a:extLst>
              <a:ext uri="{FF2B5EF4-FFF2-40B4-BE49-F238E27FC236}">
                <a16:creationId xmlns:a16="http://schemas.microsoft.com/office/drawing/2014/main" id="{823E863F-0F8D-4BEC-B0EF-6A84B8EA8A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8337" y="-83335"/>
            <a:ext cx="6102295" cy="4677407"/>
          </a:xfrm>
          <a:prstGeom prst="rect">
            <a:avLst/>
          </a:prstGeom>
        </p:spPr>
      </p:pic>
      <p:pic>
        <p:nvPicPr>
          <p:cNvPr id="44" name="Segnaposto contenuto 4">
            <a:extLst>
              <a:ext uri="{FF2B5EF4-FFF2-40B4-BE49-F238E27FC236}">
                <a16:creationId xmlns:a16="http://schemas.microsoft.com/office/drawing/2014/main" id="{1C1CEABB-1F17-425D-A5A2-D8198593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7022414" y="3998937"/>
            <a:ext cx="3155880" cy="1613005"/>
          </a:xfrm>
          <a:prstGeom prst="rect">
            <a:avLst/>
          </a:prstGeom>
        </p:spPr>
      </p:pic>
      <p:grpSp>
        <p:nvGrpSpPr>
          <p:cNvPr id="170" name="Grupa 169">
            <a:extLst>
              <a:ext uri="{FF2B5EF4-FFF2-40B4-BE49-F238E27FC236}">
                <a16:creationId xmlns:a16="http://schemas.microsoft.com/office/drawing/2014/main" id="{951247E5-627D-4136-B6E1-4D8E0810B14B}"/>
              </a:ext>
            </a:extLst>
          </p:cNvPr>
          <p:cNvGrpSpPr/>
          <p:nvPr/>
        </p:nvGrpSpPr>
        <p:grpSpPr>
          <a:xfrm>
            <a:off x="5559857" y="4334005"/>
            <a:ext cx="2342390" cy="1115510"/>
            <a:chOff x="-335632" y="5806658"/>
            <a:chExt cx="2342390" cy="1115510"/>
          </a:xfrm>
        </p:grpSpPr>
        <p:pic>
          <p:nvPicPr>
            <p:cNvPr id="171" name="Picture 6" descr="Grass clipart cartoon pictures on Cliparts Pub 2020! 🔝">
              <a:extLst>
                <a:ext uri="{FF2B5EF4-FFF2-40B4-BE49-F238E27FC236}">
                  <a16:creationId xmlns:a16="http://schemas.microsoft.com/office/drawing/2014/main" id="{4F43C6B3-A8CB-4B20-B4FC-39C7A6B8272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6" descr="Grass clipart cartoon pictures on Cliparts Pub 2020! 🔝">
              <a:extLst>
                <a:ext uri="{FF2B5EF4-FFF2-40B4-BE49-F238E27FC236}">
                  <a16:creationId xmlns:a16="http://schemas.microsoft.com/office/drawing/2014/main" id="{149E5F52-C057-4E90-BE3A-C354603494C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6" descr="Grass clipart cartoon pictures on Cliparts Pub 2020! 🔝">
              <a:extLst>
                <a:ext uri="{FF2B5EF4-FFF2-40B4-BE49-F238E27FC236}">
                  <a16:creationId xmlns:a16="http://schemas.microsoft.com/office/drawing/2014/main" id="{A1647505-978F-4A3C-95C4-60EE73A8935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6" descr="Grass clipart cartoon pictures on Cliparts Pub 2020! 🔝">
              <a:extLst>
                <a:ext uri="{FF2B5EF4-FFF2-40B4-BE49-F238E27FC236}">
                  <a16:creationId xmlns:a16="http://schemas.microsoft.com/office/drawing/2014/main" id="{FD0E4822-4451-4213-88D6-207D6B2C6CD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6" descr="Grass clipart cartoon pictures on Cliparts Pub 2020! 🔝">
              <a:extLst>
                <a:ext uri="{FF2B5EF4-FFF2-40B4-BE49-F238E27FC236}">
                  <a16:creationId xmlns:a16="http://schemas.microsoft.com/office/drawing/2014/main" id="{4FF136F4-B2DF-4492-A60C-96168E64346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6" descr="Grass clipart cartoon pictures on Cliparts Pub 2020! 🔝">
              <a:extLst>
                <a:ext uri="{FF2B5EF4-FFF2-40B4-BE49-F238E27FC236}">
                  <a16:creationId xmlns:a16="http://schemas.microsoft.com/office/drawing/2014/main" id="{6972EEF6-3D6F-4389-BACC-045C8AC3A5E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0" name="Grupa 139">
            <a:extLst>
              <a:ext uri="{FF2B5EF4-FFF2-40B4-BE49-F238E27FC236}">
                <a16:creationId xmlns:a16="http://schemas.microsoft.com/office/drawing/2014/main" id="{E964CD9F-84C9-46FE-9382-B36DADE5443E}"/>
              </a:ext>
            </a:extLst>
          </p:cNvPr>
          <p:cNvGrpSpPr/>
          <p:nvPr/>
        </p:nvGrpSpPr>
        <p:grpSpPr>
          <a:xfrm>
            <a:off x="3507226" y="4250560"/>
            <a:ext cx="2342390" cy="1285896"/>
            <a:chOff x="-335632" y="5806658"/>
            <a:chExt cx="2342390" cy="1115510"/>
          </a:xfrm>
        </p:grpSpPr>
        <p:pic>
          <p:nvPicPr>
            <p:cNvPr id="141" name="Picture 6" descr="Grass clipart cartoon pictures on Cliparts Pub 2020! 🔝">
              <a:extLst>
                <a:ext uri="{FF2B5EF4-FFF2-40B4-BE49-F238E27FC236}">
                  <a16:creationId xmlns:a16="http://schemas.microsoft.com/office/drawing/2014/main" id="{65B735A5-A7B7-4307-A232-E41F366EFE1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6" descr="Grass clipart cartoon pictures on Cliparts Pub 2020! 🔝">
              <a:extLst>
                <a:ext uri="{FF2B5EF4-FFF2-40B4-BE49-F238E27FC236}">
                  <a16:creationId xmlns:a16="http://schemas.microsoft.com/office/drawing/2014/main" id="{2B3D0C42-7F6E-4796-94D9-AF3CF6524CF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6" descr="Grass clipart cartoon pictures on Cliparts Pub 2020! 🔝">
              <a:extLst>
                <a:ext uri="{FF2B5EF4-FFF2-40B4-BE49-F238E27FC236}">
                  <a16:creationId xmlns:a16="http://schemas.microsoft.com/office/drawing/2014/main" id="{49A1DBE8-FC09-464D-AB93-BEEA6267E54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 descr="Grass clipart cartoon pictures on Cliparts Pub 2020! 🔝">
              <a:extLst>
                <a:ext uri="{FF2B5EF4-FFF2-40B4-BE49-F238E27FC236}">
                  <a16:creationId xmlns:a16="http://schemas.microsoft.com/office/drawing/2014/main" id="{CC036F30-EE2F-4E9D-ABE6-447863929F4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6" descr="Grass clipart cartoon pictures on Cliparts Pub 2020! 🔝">
              <a:extLst>
                <a:ext uri="{FF2B5EF4-FFF2-40B4-BE49-F238E27FC236}">
                  <a16:creationId xmlns:a16="http://schemas.microsoft.com/office/drawing/2014/main" id="{4C0FF1E8-CF86-4BC8-A4FD-9F91ECE2724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6" descr="Grass clipart cartoon pictures on Cliparts Pub 2020! 🔝">
              <a:extLst>
                <a:ext uri="{FF2B5EF4-FFF2-40B4-BE49-F238E27FC236}">
                  <a16:creationId xmlns:a16="http://schemas.microsoft.com/office/drawing/2014/main" id="{AE74AF48-B51C-42E1-82DC-17813D7D067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7" name="Grupa 146">
            <a:extLst>
              <a:ext uri="{FF2B5EF4-FFF2-40B4-BE49-F238E27FC236}">
                <a16:creationId xmlns:a16="http://schemas.microsoft.com/office/drawing/2014/main" id="{E70058F0-E415-41EE-9624-A5883A826214}"/>
              </a:ext>
            </a:extLst>
          </p:cNvPr>
          <p:cNvGrpSpPr/>
          <p:nvPr/>
        </p:nvGrpSpPr>
        <p:grpSpPr>
          <a:xfrm>
            <a:off x="3546976" y="4725173"/>
            <a:ext cx="2342390" cy="1285896"/>
            <a:chOff x="-335632" y="5806658"/>
            <a:chExt cx="2342390" cy="1115510"/>
          </a:xfrm>
        </p:grpSpPr>
        <p:pic>
          <p:nvPicPr>
            <p:cNvPr id="148" name="Picture 6" descr="Grass clipart cartoon pictures on Cliparts Pub 2020! 🔝">
              <a:extLst>
                <a:ext uri="{FF2B5EF4-FFF2-40B4-BE49-F238E27FC236}">
                  <a16:creationId xmlns:a16="http://schemas.microsoft.com/office/drawing/2014/main" id="{F4E45161-0758-426D-9940-5E78781BCAC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6" descr="Grass clipart cartoon pictures on Cliparts Pub 2020! 🔝">
              <a:extLst>
                <a:ext uri="{FF2B5EF4-FFF2-40B4-BE49-F238E27FC236}">
                  <a16:creationId xmlns:a16="http://schemas.microsoft.com/office/drawing/2014/main" id="{12BF9CC7-07F5-4D73-B568-C9BF9671DD9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6" descr="Grass clipart cartoon pictures on Cliparts Pub 2020! 🔝">
              <a:extLst>
                <a:ext uri="{FF2B5EF4-FFF2-40B4-BE49-F238E27FC236}">
                  <a16:creationId xmlns:a16="http://schemas.microsoft.com/office/drawing/2014/main" id="{6E118AC2-F33F-40FB-AE06-D3CC2EB671A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6" descr="Grass clipart cartoon pictures on Cliparts Pub 2020! 🔝">
              <a:extLst>
                <a:ext uri="{FF2B5EF4-FFF2-40B4-BE49-F238E27FC236}">
                  <a16:creationId xmlns:a16="http://schemas.microsoft.com/office/drawing/2014/main" id="{87AEB073-60D7-4908-B611-BC2331420B8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6" descr="Grass clipart cartoon pictures on Cliparts Pub 2020! 🔝">
              <a:extLst>
                <a:ext uri="{FF2B5EF4-FFF2-40B4-BE49-F238E27FC236}">
                  <a16:creationId xmlns:a16="http://schemas.microsoft.com/office/drawing/2014/main" id="{48D3AB7C-5DA5-4C4B-A56B-B13EEFC115A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6" descr="Grass clipart cartoon pictures on Cliparts Pub 2020! 🔝">
              <a:extLst>
                <a:ext uri="{FF2B5EF4-FFF2-40B4-BE49-F238E27FC236}">
                  <a16:creationId xmlns:a16="http://schemas.microsoft.com/office/drawing/2014/main" id="{585BB418-000A-4CAF-B217-12363B346C7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4" name="Grupa 153">
            <a:extLst>
              <a:ext uri="{FF2B5EF4-FFF2-40B4-BE49-F238E27FC236}">
                <a16:creationId xmlns:a16="http://schemas.microsoft.com/office/drawing/2014/main" id="{C369FC14-0CFB-43E8-9B26-21BFBDB0803D}"/>
              </a:ext>
            </a:extLst>
          </p:cNvPr>
          <p:cNvGrpSpPr/>
          <p:nvPr/>
        </p:nvGrpSpPr>
        <p:grpSpPr>
          <a:xfrm>
            <a:off x="3701700" y="5181221"/>
            <a:ext cx="2342390" cy="1285896"/>
            <a:chOff x="-335632" y="5806658"/>
            <a:chExt cx="2342390" cy="1115510"/>
          </a:xfrm>
        </p:grpSpPr>
        <p:pic>
          <p:nvPicPr>
            <p:cNvPr id="155" name="Picture 6" descr="Grass clipart cartoon pictures on Cliparts Pub 2020! 🔝">
              <a:extLst>
                <a:ext uri="{FF2B5EF4-FFF2-40B4-BE49-F238E27FC236}">
                  <a16:creationId xmlns:a16="http://schemas.microsoft.com/office/drawing/2014/main" id="{9E3803D4-8699-4E55-99F3-79A5475DCE2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6" descr="Grass clipart cartoon pictures on Cliparts Pub 2020! 🔝">
              <a:extLst>
                <a:ext uri="{FF2B5EF4-FFF2-40B4-BE49-F238E27FC236}">
                  <a16:creationId xmlns:a16="http://schemas.microsoft.com/office/drawing/2014/main" id="{FB8268CC-6536-47A9-ADE9-07A17EAC063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6" descr="Grass clipart cartoon pictures on Cliparts Pub 2020! 🔝">
              <a:extLst>
                <a:ext uri="{FF2B5EF4-FFF2-40B4-BE49-F238E27FC236}">
                  <a16:creationId xmlns:a16="http://schemas.microsoft.com/office/drawing/2014/main" id="{79DEA84B-C94E-4F7A-AD54-1ECD0416177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6" descr="Grass clipart cartoon pictures on Cliparts Pub 2020! 🔝">
              <a:extLst>
                <a:ext uri="{FF2B5EF4-FFF2-40B4-BE49-F238E27FC236}">
                  <a16:creationId xmlns:a16="http://schemas.microsoft.com/office/drawing/2014/main" id="{7225F735-A6CA-4AC0-8859-3BC2A185037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6" descr="Grass clipart cartoon pictures on Cliparts Pub 2020! 🔝">
              <a:extLst>
                <a:ext uri="{FF2B5EF4-FFF2-40B4-BE49-F238E27FC236}">
                  <a16:creationId xmlns:a16="http://schemas.microsoft.com/office/drawing/2014/main" id="{BBE867A4-BBF3-4FE8-8D4C-0C422272EA3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descr="Grass clipart cartoon pictures on Cliparts Pub 2020! 🔝">
              <a:extLst>
                <a:ext uri="{FF2B5EF4-FFF2-40B4-BE49-F238E27FC236}">
                  <a16:creationId xmlns:a16="http://schemas.microsoft.com/office/drawing/2014/main" id="{0B793033-97F1-4711-9DDB-BB736ECCF7D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 name="Grupa 176">
            <a:extLst>
              <a:ext uri="{FF2B5EF4-FFF2-40B4-BE49-F238E27FC236}">
                <a16:creationId xmlns:a16="http://schemas.microsoft.com/office/drawing/2014/main" id="{78D5C4EB-C9EE-4F6A-B29A-C5EDE85FBAC5}"/>
              </a:ext>
            </a:extLst>
          </p:cNvPr>
          <p:cNvGrpSpPr/>
          <p:nvPr/>
        </p:nvGrpSpPr>
        <p:grpSpPr>
          <a:xfrm>
            <a:off x="5599607" y="4808618"/>
            <a:ext cx="2342390" cy="1115510"/>
            <a:chOff x="-335632" y="5806658"/>
            <a:chExt cx="2342390" cy="1115510"/>
          </a:xfrm>
        </p:grpSpPr>
        <p:pic>
          <p:nvPicPr>
            <p:cNvPr id="178" name="Picture 6" descr="Grass clipart cartoon pictures on Cliparts Pub 2020! 🔝">
              <a:extLst>
                <a:ext uri="{FF2B5EF4-FFF2-40B4-BE49-F238E27FC236}">
                  <a16:creationId xmlns:a16="http://schemas.microsoft.com/office/drawing/2014/main" id="{98BC482B-5BAC-4234-B1A3-55AA55006FF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6" descr="Grass clipart cartoon pictures on Cliparts Pub 2020! 🔝">
              <a:extLst>
                <a:ext uri="{FF2B5EF4-FFF2-40B4-BE49-F238E27FC236}">
                  <a16:creationId xmlns:a16="http://schemas.microsoft.com/office/drawing/2014/main" id="{FE9B1E34-B385-4291-8618-B61607E1713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6" descr="Grass clipart cartoon pictures on Cliparts Pub 2020! 🔝">
              <a:extLst>
                <a:ext uri="{FF2B5EF4-FFF2-40B4-BE49-F238E27FC236}">
                  <a16:creationId xmlns:a16="http://schemas.microsoft.com/office/drawing/2014/main" id="{F743873E-DCC6-4B23-8F69-C0A8161CF4E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6" descr="Grass clipart cartoon pictures on Cliparts Pub 2020! 🔝">
              <a:extLst>
                <a:ext uri="{FF2B5EF4-FFF2-40B4-BE49-F238E27FC236}">
                  <a16:creationId xmlns:a16="http://schemas.microsoft.com/office/drawing/2014/main" id="{9BAEA3D2-F63A-4642-85DE-FE105ACF66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6" descr="Grass clipart cartoon pictures on Cliparts Pub 2020! 🔝">
              <a:extLst>
                <a:ext uri="{FF2B5EF4-FFF2-40B4-BE49-F238E27FC236}">
                  <a16:creationId xmlns:a16="http://schemas.microsoft.com/office/drawing/2014/main" id="{07F2450B-F457-444E-A8E8-8FDC892E9E2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6" descr="Grass clipart cartoon pictures on Cliparts Pub 2020! 🔝">
              <a:extLst>
                <a:ext uri="{FF2B5EF4-FFF2-40B4-BE49-F238E27FC236}">
                  <a16:creationId xmlns:a16="http://schemas.microsoft.com/office/drawing/2014/main" id="{E49E28B9-7690-4A5F-A188-7B073978080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0" name="Grupa 109">
            <a:extLst>
              <a:ext uri="{FF2B5EF4-FFF2-40B4-BE49-F238E27FC236}">
                <a16:creationId xmlns:a16="http://schemas.microsoft.com/office/drawing/2014/main" id="{111A3E83-A651-4742-99AA-78EA510E99DE}"/>
              </a:ext>
            </a:extLst>
          </p:cNvPr>
          <p:cNvGrpSpPr/>
          <p:nvPr/>
        </p:nvGrpSpPr>
        <p:grpSpPr>
          <a:xfrm>
            <a:off x="1596556" y="4422571"/>
            <a:ext cx="2342390" cy="1115510"/>
            <a:chOff x="-335632" y="5806658"/>
            <a:chExt cx="2342390" cy="1115510"/>
          </a:xfrm>
        </p:grpSpPr>
        <p:pic>
          <p:nvPicPr>
            <p:cNvPr id="111" name="Picture 6" descr="Grass clipart cartoon pictures on Cliparts Pub 2020! 🔝">
              <a:extLst>
                <a:ext uri="{FF2B5EF4-FFF2-40B4-BE49-F238E27FC236}">
                  <a16:creationId xmlns:a16="http://schemas.microsoft.com/office/drawing/2014/main" id="{BFF473C3-8463-4A14-AE89-46D6028A25B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6" descr="Grass clipart cartoon pictures on Cliparts Pub 2020! 🔝">
              <a:extLst>
                <a:ext uri="{FF2B5EF4-FFF2-40B4-BE49-F238E27FC236}">
                  <a16:creationId xmlns:a16="http://schemas.microsoft.com/office/drawing/2014/main" id="{4DB9DC27-03A1-42C9-99A6-5A401B97A9D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Grass clipart cartoon pictures on Cliparts Pub 2020! 🔝">
              <a:extLst>
                <a:ext uri="{FF2B5EF4-FFF2-40B4-BE49-F238E27FC236}">
                  <a16:creationId xmlns:a16="http://schemas.microsoft.com/office/drawing/2014/main" id="{358002CD-D74B-4994-B2AA-A206CC9C6B2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Grass clipart cartoon pictures on Cliparts Pub 2020! 🔝">
              <a:extLst>
                <a:ext uri="{FF2B5EF4-FFF2-40B4-BE49-F238E27FC236}">
                  <a16:creationId xmlns:a16="http://schemas.microsoft.com/office/drawing/2014/main" id="{EBF466F0-89A2-45A7-957C-70375CEC1B4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Grass clipart cartoon pictures on Cliparts Pub 2020! 🔝">
              <a:extLst>
                <a:ext uri="{FF2B5EF4-FFF2-40B4-BE49-F238E27FC236}">
                  <a16:creationId xmlns:a16="http://schemas.microsoft.com/office/drawing/2014/main" id="{FEBC3BF8-2938-481F-A822-EEA8B00835E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Grass clipart cartoon pictures on Cliparts Pub 2020! 🔝">
              <a:extLst>
                <a:ext uri="{FF2B5EF4-FFF2-40B4-BE49-F238E27FC236}">
                  <a16:creationId xmlns:a16="http://schemas.microsoft.com/office/drawing/2014/main" id="{8CE9AEE0-D7E8-426B-809E-3761BEA2737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7" name="Grupa 116">
            <a:extLst>
              <a:ext uri="{FF2B5EF4-FFF2-40B4-BE49-F238E27FC236}">
                <a16:creationId xmlns:a16="http://schemas.microsoft.com/office/drawing/2014/main" id="{51F95476-76B4-420A-A73C-319402FD889B}"/>
              </a:ext>
            </a:extLst>
          </p:cNvPr>
          <p:cNvGrpSpPr/>
          <p:nvPr/>
        </p:nvGrpSpPr>
        <p:grpSpPr>
          <a:xfrm>
            <a:off x="1636306" y="4897184"/>
            <a:ext cx="2342390" cy="1115510"/>
            <a:chOff x="-335632" y="5806658"/>
            <a:chExt cx="2342390" cy="1115510"/>
          </a:xfrm>
        </p:grpSpPr>
        <p:pic>
          <p:nvPicPr>
            <p:cNvPr id="118" name="Picture 6" descr="Grass clipart cartoon pictures on Cliparts Pub 2020! 🔝">
              <a:extLst>
                <a:ext uri="{FF2B5EF4-FFF2-40B4-BE49-F238E27FC236}">
                  <a16:creationId xmlns:a16="http://schemas.microsoft.com/office/drawing/2014/main" id="{FC1B2AE6-A753-47F6-AF8A-68BD107F0FB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Grass clipart cartoon pictures on Cliparts Pub 2020! 🔝">
              <a:extLst>
                <a:ext uri="{FF2B5EF4-FFF2-40B4-BE49-F238E27FC236}">
                  <a16:creationId xmlns:a16="http://schemas.microsoft.com/office/drawing/2014/main" id="{16AB5803-4243-4E02-B0C9-0282FA9C420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Grass clipart cartoon pictures on Cliparts Pub 2020! 🔝">
              <a:extLst>
                <a:ext uri="{FF2B5EF4-FFF2-40B4-BE49-F238E27FC236}">
                  <a16:creationId xmlns:a16="http://schemas.microsoft.com/office/drawing/2014/main" id="{DD345B87-7651-4661-BF2A-1E78282F86A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6" descr="Grass clipart cartoon pictures on Cliparts Pub 2020! 🔝">
              <a:extLst>
                <a:ext uri="{FF2B5EF4-FFF2-40B4-BE49-F238E27FC236}">
                  <a16:creationId xmlns:a16="http://schemas.microsoft.com/office/drawing/2014/main" id="{67C05E76-D1CA-4299-B2A0-69F1919CFE8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 descr="Grass clipart cartoon pictures on Cliparts Pub 2020! 🔝">
              <a:extLst>
                <a:ext uri="{FF2B5EF4-FFF2-40B4-BE49-F238E27FC236}">
                  <a16:creationId xmlns:a16="http://schemas.microsoft.com/office/drawing/2014/main" id="{80C62A88-46DD-4B4E-8E10-6D251B5B280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Grass clipart cartoon pictures on Cliparts Pub 2020! 🔝">
              <a:extLst>
                <a:ext uri="{FF2B5EF4-FFF2-40B4-BE49-F238E27FC236}">
                  <a16:creationId xmlns:a16="http://schemas.microsoft.com/office/drawing/2014/main" id="{A4B160CF-033A-4132-92F7-90C82945804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Grupa 123">
            <a:extLst>
              <a:ext uri="{FF2B5EF4-FFF2-40B4-BE49-F238E27FC236}">
                <a16:creationId xmlns:a16="http://schemas.microsoft.com/office/drawing/2014/main" id="{3B8A46B6-5903-4AB4-8F7D-B4B353F7ADC3}"/>
              </a:ext>
            </a:extLst>
          </p:cNvPr>
          <p:cNvGrpSpPr/>
          <p:nvPr/>
        </p:nvGrpSpPr>
        <p:grpSpPr>
          <a:xfrm>
            <a:off x="1791030" y="5353232"/>
            <a:ext cx="2342390" cy="1115510"/>
            <a:chOff x="-335632" y="5806658"/>
            <a:chExt cx="2342390" cy="1115510"/>
          </a:xfrm>
        </p:grpSpPr>
        <p:pic>
          <p:nvPicPr>
            <p:cNvPr id="125" name="Picture 6" descr="Grass clipart cartoon pictures on Cliparts Pub 2020! 🔝">
              <a:extLst>
                <a:ext uri="{FF2B5EF4-FFF2-40B4-BE49-F238E27FC236}">
                  <a16:creationId xmlns:a16="http://schemas.microsoft.com/office/drawing/2014/main" id="{D3339E1C-755C-4324-9988-615C533BEA7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 descr="Grass clipart cartoon pictures on Cliparts Pub 2020! 🔝">
              <a:extLst>
                <a:ext uri="{FF2B5EF4-FFF2-40B4-BE49-F238E27FC236}">
                  <a16:creationId xmlns:a16="http://schemas.microsoft.com/office/drawing/2014/main" id="{DF9A071A-FA8E-4D11-8D06-2FF7E8C64FA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6" descr="Grass clipart cartoon pictures on Cliparts Pub 2020! 🔝">
              <a:extLst>
                <a:ext uri="{FF2B5EF4-FFF2-40B4-BE49-F238E27FC236}">
                  <a16:creationId xmlns:a16="http://schemas.microsoft.com/office/drawing/2014/main" id="{67C26F75-77D2-4D39-82B9-75B6B39E444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6" descr="Grass clipart cartoon pictures on Cliparts Pub 2020! 🔝">
              <a:extLst>
                <a:ext uri="{FF2B5EF4-FFF2-40B4-BE49-F238E27FC236}">
                  <a16:creationId xmlns:a16="http://schemas.microsoft.com/office/drawing/2014/main" id="{00E36A10-5407-4FE0-9917-3C6123AB383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6" descr="Grass clipart cartoon pictures on Cliparts Pub 2020! 🔝">
              <a:extLst>
                <a:ext uri="{FF2B5EF4-FFF2-40B4-BE49-F238E27FC236}">
                  <a16:creationId xmlns:a16="http://schemas.microsoft.com/office/drawing/2014/main" id="{C13BF21D-7995-4709-8CBA-A5990B66521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6" descr="Grass clipart cartoon pictures on Cliparts Pub 2020! 🔝">
              <a:extLst>
                <a:ext uri="{FF2B5EF4-FFF2-40B4-BE49-F238E27FC236}">
                  <a16:creationId xmlns:a16="http://schemas.microsoft.com/office/drawing/2014/main" id="{AD83A142-B596-40AC-AFF8-F5AFF450E54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4" name="Grupa 183">
            <a:extLst>
              <a:ext uri="{FF2B5EF4-FFF2-40B4-BE49-F238E27FC236}">
                <a16:creationId xmlns:a16="http://schemas.microsoft.com/office/drawing/2014/main" id="{09CEF85F-4CDD-43F0-9906-1D32C46D35E7}"/>
              </a:ext>
            </a:extLst>
          </p:cNvPr>
          <p:cNvGrpSpPr/>
          <p:nvPr/>
        </p:nvGrpSpPr>
        <p:grpSpPr>
          <a:xfrm>
            <a:off x="5754331" y="5264666"/>
            <a:ext cx="2342390" cy="1115510"/>
            <a:chOff x="-335632" y="5806658"/>
            <a:chExt cx="2342390" cy="1115510"/>
          </a:xfrm>
        </p:grpSpPr>
        <p:pic>
          <p:nvPicPr>
            <p:cNvPr id="185" name="Picture 6" descr="Grass clipart cartoon pictures on Cliparts Pub 2020! 🔝">
              <a:extLst>
                <a:ext uri="{FF2B5EF4-FFF2-40B4-BE49-F238E27FC236}">
                  <a16:creationId xmlns:a16="http://schemas.microsoft.com/office/drawing/2014/main" id="{240A058E-C27E-4855-865F-D3AB3F6D8EC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6" descr="Grass clipart cartoon pictures on Cliparts Pub 2020! 🔝">
              <a:extLst>
                <a:ext uri="{FF2B5EF4-FFF2-40B4-BE49-F238E27FC236}">
                  <a16:creationId xmlns:a16="http://schemas.microsoft.com/office/drawing/2014/main" id="{6CF95A04-780E-4BC2-8C81-F3CA8F36C02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6" descr="Grass clipart cartoon pictures on Cliparts Pub 2020! 🔝">
              <a:extLst>
                <a:ext uri="{FF2B5EF4-FFF2-40B4-BE49-F238E27FC236}">
                  <a16:creationId xmlns:a16="http://schemas.microsoft.com/office/drawing/2014/main" id="{D147688A-39E5-4947-B8A6-8B8DFBAABDD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6" descr="Grass clipart cartoon pictures on Cliparts Pub 2020! 🔝">
              <a:extLst>
                <a:ext uri="{FF2B5EF4-FFF2-40B4-BE49-F238E27FC236}">
                  <a16:creationId xmlns:a16="http://schemas.microsoft.com/office/drawing/2014/main" id="{BDAA7E90-F7BE-4B5F-9689-A4B1B9867B0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6" descr="Grass clipart cartoon pictures on Cliparts Pub 2020! 🔝">
              <a:extLst>
                <a:ext uri="{FF2B5EF4-FFF2-40B4-BE49-F238E27FC236}">
                  <a16:creationId xmlns:a16="http://schemas.microsoft.com/office/drawing/2014/main" id="{A476A60F-AFB2-44DF-8A4A-AB0D870745E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6" descr="Grass clipart cartoon pictures on Cliparts Pub 2020! 🔝">
              <a:extLst>
                <a:ext uri="{FF2B5EF4-FFF2-40B4-BE49-F238E27FC236}">
                  <a16:creationId xmlns:a16="http://schemas.microsoft.com/office/drawing/2014/main" id="{821AEDD9-884C-4FC2-B2E3-CC619831142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6" descr="Grass clipart cartoon pictures on Cliparts Pub 2020! 🔝">
            <a:extLst>
              <a:ext uri="{FF2B5EF4-FFF2-40B4-BE49-F238E27FC236}">
                <a16:creationId xmlns:a16="http://schemas.microsoft.com/office/drawing/2014/main" id="{3E10B6CB-22C1-497F-8499-1366B0D4788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3919" y="4728325"/>
            <a:ext cx="968542" cy="84221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upa 80">
            <a:extLst>
              <a:ext uri="{FF2B5EF4-FFF2-40B4-BE49-F238E27FC236}">
                <a16:creationId xmlns:a16="http://schemas.microsoft.com/office/drawing/2014/main" id="{7A702FEA-EC26-420A-93D9-143CB192CD89}"/>
              </a:ext>
            </a:extLst>
          </p:cNvPr>
          <p:cNvGrpSpPr/>
          <p:nvPr/>
        </p:nvGrpSpPr>
        <p:grpSpPr>
          <a:xfrm>
            <a:off x="-335632" y="4410935"/>
            <a:ext cx="2342390" cy="1115510"/>
            <a:chOff x="-335632" y="5806658"/>
            <a:chExt cx="2342390" cy="1115510"/>
          </a:xfrm>
        </p:grpSpPr>
        <p:pic>
          <p:nvPicPr>
            <p:cNvPr id="82" name="Picture 6" descr="Grass clipart cartoon pictures on Cliparts Pub 2020! 🔝">
              <a:extLst>
                <a:ext uri="{FF2B5EF4-FFF2-40B4-BE49-F238E27FC236}">
                  <a16:creationId xmlns:a16="http://schemas.microsoft.com/office/drawing/2014/main" id="{ECDFC0B8-7B7E-47C6-A53E-9FDD41C841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Grass clipart cartoon pictures on Cliparts Pub 2020! 🔝">
              <a:extLst>
                <a:ext uri="{FF2B5EF4-FFF2-40B4-BE49-F238E27FC236}">
                  <a16:creationId xmlns:a16="http://schemas.microsoft.com/office/drawing/2014/main" id="{888D66B7-B026-44A9-B034-3B334A30B29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Grass clipart cartoon pictures on Cliparts Pub 2020! 🔝">
              <a:extLst>
                <a:ext uri="{FF2B5EF4-FFF2-40B4-BE49-F238E27FC236}">
                  <a16:creationId xmlns:a16="http://schemas.microsoft.com/office/drawing/2014/main" id="{5779B760-D2A4-4C6B-9367-CDB18A65B4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Grass clipart cartoon pictures on Cliparts Pub 2020! 🔝">
              <a:extLst>
                <a:ext uri="{FF2B5EF4-FFF2-40B4-BE49-F238E27FC236}">
                  <a16:creationId xmlns:a16="http://schemas.microsoft.com/office/drawing/2014/main" id="{7813F62A-07C6-4A98-BF48-0AAC46783F0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Grass clipart cartoon pictures on Cliparts Pub 2020! 🔝">
              <a:extLst>
                <a:ext uri="{FF2B5EF4-FFF2-40B4-BE49-F238E27FC236}">
                  <a16:creationId xmlns:a16="http://schemas.microsoft.com/office/drawing/2014/main" id="{77B1C381-9D84-4132-BFA6-894030290AF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Grass clipart cartoon pictures on Cliparts Pub 2020! 🔝">
              <a:extLst>
                <a:ext uri="{FF2B5EF4-FFF2-40B4-BE49-F238E27FC236}">
                  <a16:creationId xmlns:a16="http://schemas.microsoft.com/office/drawing/2014/main" id="{E29A5414-6E79-4D0E-9002-0C129980817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upa 73">
            <a:extLst>
              <a:ext uri="{FF2B5EF4-FFF2-40B4-BE49-F238E27FC236}">
                <a16:creationId xmlns:a16="http://schemas.microsoft.com/office/drawing/2014/main" id="{59956B34-1667-4252-A2F0-6E6C63627DD9}"/>
              </a:ext>
            </a:extLst>
          </p:cNvPr>
          <p:cNvGrpSpPr/>
          <p:nvPr/>
        </p:nvGrpSpPr>
        <p:grpSpPr>
          <a:xfrm>
            <a:off x="-295882" y="4885548"/>
            <a:ext cx="2342390" cy="1115510"/>
            <a:chOff x="-335632" y="5806658"/>
            <a:chExt cx="2342390" cy="1115510"/>
          </a:xfrm>
        </p:grpSpPr>
        <p:pic>
          <p:nvPicPr>
            <p:cNvPr id="75" name="Picture 6" descr="Grass clipart cartoon pictures on Cliparts Pub 2020! 🔝">
              <a:extLst>
                <a:ext uri="{FF2B5EF4-FFF2-40B4-BE49-F238E27FC236}">
                  <a16:creationId xmlns:a16="http://schemas.microsoft.com/office/drawing/2014/main" id="{43DF467E-F352-4F85-A128-EB301DCEB3E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Grass clipart cartoon pictures on Cliparts Pub 2020! 🔝">
              <a:extLst>
                <a:ext uri="{FF2B5EF4-FFF2-40B4-BE49-F238E27FC236}">
                  <a16:creationId xmlns:a16="http://schemas.microsoft.com/office/drawing/2014/main" id="{06D22B25-515C-4F62-8098-6CB4119094B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Grass clipart cartoon pictures on Cliparts Pub 2020! 🔝">
              <a:extLst>
                <a:ext uri="{FF2B5EF4-FFF2-40B4-BE49-F238E27FC236}">
                  <a16:creationId xmlns:a16="http://schemas.microsoft.com/office/drawing/2014/main" id="{EE00591C-D9EE-45DF-BB20-50051524AA8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Grass clipart cartoon pictures on Cliparts Pub 2020! 🔝">
              <a:extLst>
                <a:ext uri="{FF2B5EF4-FFF2-40B4-BE49-F238E27FC236}">
                  <a16:creationId xmlns:a16="http://schemas.microsoft.com/office/drawing/2014/main" id="{77041CB8-443C-404E-8A75-F11B12A6239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Grass clipart cartoon pictures on Cliparts Pub 2020! 🔝">
              <a:extLst>
                <a:ext uri="{FF2B5EF4-FFF2-40B4-BE49-F238E27FC236}">
                  <a16:creationId xmlns:a16="http://schemas.microsoft.com/office/drawing/2014/main" id="{FD3FDBFD-95CF-437D-AF88-ADEBD277944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Grass clipart cartoon pictures on Cliparts Pub 2020! 🔝">
              <a:extLst>
                <a:ext uri="{FF2B5EF4-FFF2-40B4-BE49-F238E27FC236}">
                  <a16:creationId xmlns:a16="http://schemas.microsoft.com/office/drawing/2014/main" id="{FFD90BE4-55C1-481C-A3B9-BD25D7329D4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upa 66">
            <a:extLst>
              <a:ext uri="{FF2B5EF4-FFF2-40B4-BE49-F238E27FC236}">
                <a16:creationId xmlns:a16="http://schemas.microsoft.com/office/drawing/2014/main" id="{7F869D22-5176-4F2E-B3A7-E07444C6A688}"/>
              </a:ext>
            </a:extLst>
          </p:cNvPr>
          <p:cNvGrpSpPr/>
          <p:nvPr/>
        </p:nvGrpSpPr>
        <p:grpSpPr>
          <a:xfrm>
            <a:off x="-141158" y="5341596"/>
            <a:ext cx="2342390" cy="1115510"/>
            <a:chOff x="-335632" y="5806658"/>
            <a:chExt cx="2342390" cy="1115510"/>
          </a:xfrm>
        </p:grpSpPr>
        <p:pic>
          <p:nvPicPr>
            <p:cNvPr id="68" name="Picture 6" descr="Grass clipart cartoon pictures on Cliparts Pub 2020! 🔝">
              <a:extLst>
                <a:ext uri="{FF2B5EF4-FFF2-40B4-BE49-F238E27FC236}">
                  <a16:creationId xmlns:a16="http://schemas.microsoft.com/office/drawing/2014/main" id="{CAECAD07-A8B7-4E87-B079-D6109E994B0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Grass clipart cartoon pictures on Cliparts Pub 2020! 🔝">
              <a:extLst>
                <a:ext uri="{FF2B5EF4-FFF2-40B4-BE49-F238E27FC236}">
                  <a16:creationId xmlns:a16="http://schemas.microsoft.com/office/drawing/2014/main" id="{5DF1AD1A-972A-4771-AC7F-D9101732278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Grass clipart cartoon pictures on Cliparts Pub 2020! 🔝">
              <a:extLst>
                <a:ext uri="{FF2B5EF4-FFF2-40B4-BE49-F238E27FC236}">
                  <a16:creationId xmlns:a16="http://schemas.microsoft.com/office/drawing/2014/main" id="{7564047A-5F95-4BC4-A2A7-F349FBB251C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Grass clipart cartoon pictures on Cliparts Pub 2020! 🔝">
              <a:extLst>
                <a:ext uri="{FF2B5EF4-FFF2-40B4-BE49-F238E27FC236}">
                  <a16:creationId xmlns:a16="http://schemas.microsoft.com/office/drawing/2014/main" id="{AE8737F7-B2B2-484F-A3A0-D2CF11151C7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Grass clipart cartoon pictures on Cliparts Pub 2020! 🔝">
              <a:extLst>
                <a:ext uri="{FF2B5EF4-FFF2-40B4-BE49-F238E27FC236}">
                  <a16:creationId xmlns:a16="http://schemas.microsoft.com/office/drawing/2014/main" id="{3C67BFB5-B6AC-4CAA-86D7-561BC750FA1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Grass clipart cartoon pictures on Cliparts Pub 2020! 🔝">
              <a:extLst>
                <a:ext uri="{FF2B5EF4-FFF2-40B4-BE49-F238E27FC236}">
                  <a16:creationId xmlns:a16="http://schemas.microsoft.com/office/drawing/2014/main" id="{DD62E657-32FA-4037-BC8B-EBB0254E22D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Premium Vector | Cartoon happy horse on white background">
            <a:extLst>
              <a:ext uri="{FF2B5EF4-FFF2-40B4-BE49-F238E27FC236}">
                <a16:creationId xmlns:a16="http://schemas.microsoft.com/office/drawing/2014/main" id="{B991B071-BA9A-462C-8DDD-CA9B3E2147B3}"/>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212" b="99192" l="1688" r="98312">
                        <a14:foregroundMark x1="15401" y1="13333" x2="11814" y2="6667"/>
                        <a14:foregroundMark x1="25738" y1="13535" x2="23418" y2="3434"/>
                        <a14:foregroundMark x1="23418" y1="3434" x2="22574" y2="2222"/>
                        <a14:foregroundMark x1="10127" y1="22424" x2="4008" y2="31515"/>
                        <a14:foregroundMark x1="4008" y1="31515" x2="9916" y2="34343"/>
                        <a14:foregroundMark x1="40295" y1="91515" x2="34177" y2="99192"/>
                        <a14:foregroundMark x1="46835" y1="89293" x2="46835" y2="90101"/>
                        <a14:foregroundMark x1="87342" y1="45051" x2="94093" y2="53131"/>
                        <a14:foregroundMark x1="94895" y1="80202" x2="94937" y2="81616"/>
                        <a14:foregroundMark x1="94093" y1="53131" x2="94853" y2="78788"/>
                        <a14:foregroundMark x1="2743" y1="31111" x2="1688" y2="36768"/>
                        <a14:foregroundMark x1="44726" y1="96364" x2="42616" y2="97980"/>
                        <a14:foregroundMark x1="98312" y1="74141" x2="98312" y2="74949"/>
                        <a14:backgroundMark x1="98312" y1="78788" x2="98312" y2="80202"/>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316005" y="2644898"/>
            <a:ext cx="3529876" cy="3686261"/>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6" descr="Grass clipart cartoon pictures on Cliparts Pub 2020! 🔝">
            <a:extLst>
              <a:ext uri="{FF2B5EF4-FFF2-40B4-BE49-F238E27FC236}">
                <a16:creationId xmlns:a16="http://schemas.microsoft.com/office/drawing/2014/main" id="{3E32DC67-D188-4969-9DD7-2F454BF5EE4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04336" y="604880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6" descr="Grass clipart cartoon pictures on Cliparts Pub 2020! 🔝">
            <a:extLst>
              <a:ext uri="{FF2B5EF4-FFF2-40B4-BE49-F238E27FC236}">
                <a16:creationId xmlns:a16="http://schemas.microsoft.com/office/drawing/2014/main" id="{4A44151F-1D28-4F8E-AE28-1A89E617322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58842" y="5696026"/>
            <a:ext cx="968542" cy="842211"/>
          </a:xfrm>
          <a:prstGeom prst="rect">
            <a:avLst/>
          </a:prstGeom>
          <a:noFill/>
          <a:extLst>
            <a:ext uri="{909E8E84-426E-40DD-AFC4-6F175D3DCCD1}">
              <a14:hiddenFill xmlns:a14="http://schemas.microsoft.com/office/drawing/2010/main">
                <a:solidFill>
                  <a:srgbClr val="FFFFFF"/>
                </a:solidFill>
              </a14:hiddenFill>
            </a:ext>
          </a:extLst>
        </p:spPr>
      </p:pic>
      <p:grpSp>
        <p:nvGrpSpPr>
          <p:cNvPr id="200" name="Grupa 199">
            <a:extLst>
              <a:ext uri="{FF2B5EF4-FFF2-40B4-BE49-F238E27FC236}">
                <a16:creationId xmlns:a16="http://schemas.microsoft.com/office/drawing/2014/main" id="{483900C1-0B3C-470B-88C5-A197EBEE7EB7}"/>
              </a:ext>
            </a:extLst>
          </p:cNvPr>
          <p:cNvGrpSpPr/>
          <p:nvPr/>
        </p:nvGrpSpPr>
        <p:grpSpPr>
          <a:xfrm>
            <a:off x="7488982" y="4355980"/>
            <a:ext cx="2342390" cy="1115510"/>
            <a:chOff x="-335632" y="5806658"/>
            <a:chExt cx="2342390" cy="1115510"/>
          </a:xfrm>
        </p:grpSpPr>
        <p:pic>
          <p:nvPicPr>
            <p:cNvPr id="201" name="Picture 6" descr="Grass clipart cartoon pictures on Cliparts Pub 2020! 🔝">
              <a:extLst>
                <a:ext uri="{FF2B5EF4-FFF2-40B4-BE49-F238E27FC236}">
                  <a16:creationId xmlns:a16="http://schemas.microsoft.com/office/drawing/2014/main" id="{EE8496C1-1C56-4821-9B6F-CE8667922E8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6" descr="Grass clipart cartoon pictures on Cliparts Pub 2020! 🔝">
              <a:extLst>
                <a:ext uri="{FF2B5EF4-FFF2-40B4-BE49-F238E27FC236}">
                  <a16:creationId xmlns:a16="http://schemas.microsoft.com/office/drawing/2014/main" id="{9A7AD1DF-D301-49AC-824F-BC7DB23F589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6" descr="Grass clipart cartoon pictures on Cliparts Pub 2020! 🔝">
              <a:extLst>
                <a:ext uri="{FF2B5EF4-FFF2-40B4-BE49-F238E27FC236}">
                  <a16:creationId xmlns:a16="http://schemas.microsoft.com/office/drawing/2014/main" id="{5E20A8B9-ED34-49AC-8B3B-840C20C60C5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6" descr="Grass clipart cartoon pictures on Cliparts Pub 2020! 🔝">
              <a:extLst>
                <a:ext uri="{FF2B5EF4-FFF2-40B4-BE49-F238E27FC236}">
                  <a16:creationId xmlns:a16="http://schemas.microsoft.com/office/drawing/2014/main" id="{685752AF-543B-44FD-8E6B-E0672923CB5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6" descr="Grass clipart cartoon pictures on Cliparts Pub 2020! 🔝">
              <a:extLst>
                <a:ext uri="{FF2B5EF4-FFF2-40B4-BE49-F238E27FC236}">
                  <a16:creationId xmlns:a16="http://schemas.microsoft.com/office/drawing/2014/main" id="{541266DD-5C61-4D78-A1A9-F9E35496245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6" descr="Grass clipart cartoon pictures on Cliparts Pub 2020! 🔝">
              <a:extLst>
                <a:ext uri="{FF2B5EF4-FFF2-40B4-BE49-F238E27FC236}">
                  <a16:creationId xmlns:a16="http://schemas.microsoft.com/office/drawing/2014/main" id="{0432BE5E-4A62-4A47-8F61-221DCAF3FC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 name="Grupa 206">
            <a:extLst>
              <a:ext uri="{FF2B5EF4-FFF2-40B4-BE49-F238E27FC236}">
                <a16:creationId xmlns:a16="http://schemas.microsoft.com/office/drawing/2014/main" id="{1B7C0F18-D9B4-4DBA-A112-23EE5B60EDAF}"/>
              </a:ext>
            </a:extLst>
          </p:cNvPr>
          <p:cNvGrpSpPr/>
          <p:nvPr/>
        </p:nvGrpSpPr>
        <p:grpSpPr>
          <a:xfrm>
            <a:off x="7528732" y="4830593"/>
            <a:ext cx="2342390" cy="1115510"/>
            <a:chOff x="-335632" y="5806658"/>
            <a:chExt cx="2342390" cy="1115510"/>
          </a:xfrm>
        </p:grpSpPr>
        <p:pic>
          <p:nvPicPr>
            <p:cNvPr id="208" name="Picture 6" descr="Grass clipart cartoon pictures on Cliparts Pub 2020! 🔝">
              <a:extLst>
                <a:ext uri="{FF2B5EF4-FFF2-40B4-BE49-F238E27FC236}">
                  <a16:creationId xmlns:a16="http://schemas.microsoft.com/office/drawing/2014/main" id="{7F7C1E25-7F3D-436B-9622-656344049B0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6" descr="Grass clipart cartoon pictures on Cliparts Pub 2020! 🔝">
              <a:extLst>
                <a:ext uri="{FF2B5EF4-FFF2-40B4-BE49-F238E27FC236}">
                  <a16:creationId xmlns:a16="http://schemas.microsoft.com/office/drawing/2014/main" id="{2C948458-632A-47DD-AD42-2F58D8DE3B8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6" descr="Grass clipart cartoon pictures on Cliparts Pub 2020! 🔝">
              <a:extLst>
                <a:ext uri="{FF2B5EF4-FFF2-40B4-BE49-F238E27FC236}">
                  <a16:creationId xmlns:a16="http://schemas.microsoft.com/office/drawing/2014/main" id="{8C751608-6B3F-4710-89A4-52657BD2599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6" descr="Grass clipart cartoon pictures on Cliparts Pub 2020! 🔝">
              <a:extLst>
                <a:ext uri="{FF2B5EF4-FFF2-40B4-BE49-F238E27FC236}">
                  <a16:creationId xmlns:a16="http://schemas.microsoft.com/office/drawing/2014/main" id="{D6719FA0-B97F-453E-9F91-8612BB0FF4F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6" descr="Grass clipart cartoon pictures on Cliparts Pub 2020! 🔝">
              <a:extLst>
                <a:ext uri="{FF2B5EF4-FFF2-40B4-BE49-F238E27FC236}">
                  <a16:creationId xmlns:a16="http://schemas.microsoft.com/office/drawing/2014/main" id="{C553CAF4-4673-4D66-A7AD-269A3298C80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6" descr="Grass clipart cartoon pictures on Cliparts Pub 2020! 🔝">
              <a:extLst>
                <a:ext uri="{FF2B5EF4-FFF2-40B4-BE49-F238E27FC236}">
                  <a16:creationId xmlns:a16="http://schemas.microsoft.com/office/drawing/2014/main" id="{D1CAD3AE-741B-4FEE-A983-CC6CD1858A6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upa 36">
            <a:extLst>
              <a:ext uri="{FF2B5EF4-FFF2-40B4-BE49-F238E27FC236}">
                <a16:creationId xmlns:a16="http://schemas.microsoft.com/office/drawing/2014/main" id="{7EC54B28-B80D-4EAC-B3FF-849176CF8B55}"/>
              </a:ext>
            </a:extLst>
          </p:cNvPr>
          <p:cNvGrpSpPr/>
          <p:nvPr/>
        </p:nvGrpSpPr>
        <p:grpSpPr>
          <a:xfrm>
            <a:off x="8648754" y="4321413"/>
            <a:ext cx="3773812" cy="2569370"/>
            <a:chOff x="8807946" y="4863046"/>
            <a:chExt cx="3461166" cy="1890208"/>
          </a:xfrm>
        </p:grpSpPr>
        <p:pic>
          <p:nvPicPr>
            <p:cNvPr id="38" name="Obraz 37">
              <a:extLst>
                <a:ext uri="{FF2B5EF4-FFF2-40B4-BE49-F238E27FC236}">
                  <a16:creationId xmlns:a16="http://schemas.microsoft.com/office/drawing/2014/main" id="{6239CF1B-5603-46CC-B811-38485A4D31E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b="39104"/>
            <a:stretch/>
          </p:blipFill>
          <p:spPr>
            <a:xfrm>
              <a:off x="8807946" y="4863046"/>
              <a:ext cx="3461166" cy="1882740"/>
            </a:xfrm>
            <a:prstGeom prst="rect">
              <a:avLst/>
            </a:prstGeom>
          </p:spPr>
        </p:pic>
        <p:pic>
          <p:nvPicPr>
            <p:cNvPr id="41" name="Obraz 40">
              <a:extLst>
                <a:ext uri="{FF2B5EF4-FFF2-40B4-BE49-F238E27FC236}">
                  <a16:creationId xmlns:a16="http://schemas.microsoft.com/office/drawing/2014/main" id="{46B97686-EAAA-44EE-A3C7-B3CAFFBFEDF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21540" t="35348" r="27029" b="38688"/>
            <a:stretch/>
          </p:blipFill>
          <p:spPr>
            <a:xfrm>
              <a:off x="9596554" y="5950514"/>
              <a:ext cx="1764632" cy="802740"/>
            </a:xfrm>
            <a:prstGeom prst="rect">
              <a:avLst/>
            </a:prstGeom>
          </p:spPr>
        </p:pic>
      </p:grpSp>
      <p:pic>
        <p:nvPicPr>
          <p:cNvPr id="215" name="Picture 6" descr="Grass clipart cartoon pictures on Cliparts Pub 2020! 🔝">
            <a:extLst>
              <a:ext uri="{FF2B5EF4-FFF2-40B4-BE49-F238E27FC236}">
                <a16:creationId xmlns:a16="http://schemas.microsoft.com/office/drawing/2014/main" id="{2BE7592A-715D-4B4B-9E0C-5D364E7F371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72412" y="529086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6" descr="Grass clipart cartoon pictures on Cliparts Pub 2020! 🔝">
            <a:extLst>
              <a:ext uri="{FF2B5EF4-FFF2-40B4-BE49-F238E27FC236}">
                <a16:creationId xmlns:a16="http://schemas.microsoft.com/office/drawing/2014/main" id="{22BE5C0E-A17A-4826-8A69-0716F5DA0F5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3456" y="5559940"/>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6" descr="Grass clipart cartoon pictures on Cliparts Pub 2020! 🔝">
            <a:extLst>
              <a:ext uri="{FF2B5EF4-FFF2-40B4-BE49-F238E27FC236}">
                <a16:creationId xmlns:a16="http://schemas.microsoft.com/office/drawing/2014/main" id="{4E53EAF0-90AB-4C62-8DD8-B2EB4FBA448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34310" y="5293745"/>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6" descr="Grass clipart cartoon pictures on Cliparts Pub 2020! 🔝">
            <a:extLst>
              <a:ext uri="{FF2B5EF4-FFF2-40B4-BE49-F238E27FC236}">
                <a16:creationId xmlns:a16="http://schemas.microsoft.com/office/drawing/2014/main" id="{31976988-8A5C-466E-A8B9-0F7B858821B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82570" y="5544039"/>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6" descr="Grass clipart cartoon pictures on Cliparts Pub 2020! 🔝">
            <a:extLst>
              <a:ext uri="{FF2B5EF4-FFF2-40B4-BE49-F238E27FC236}">
                <a16:creationId xmlns:a16="http://schemas.microsoft.com/office/drawing/2014/main" id="{BD7856EA-E922-48E9-BD77-FA8D3D990A3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204396" y="5551143"/>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6" descr="Grass clipart cartoon pictures on Cliparts Pub 2020! 🔝">
            <a:extLst>
              <a:ext uri="{FF2B5EF4-FFF2-40B4-BE49-F238E27FC236}">
                <a16:creationId xmlns:a16="http://schemas.microsoft.com/office/drawing/2014/main" id="{73C289B8-08EF-4517-B936-C18FB6106D9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77938" y="5755923"/>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Grass clipart cartoon pictures on Cliparts Pub 2020! 🔝">
            <a:extLst>
              <a:ext uri="{FF2B5EF4-FFF2-40B4-BE49-F238E27FC236}">
                <a16:creationId xmlns:a16="http://schemas.microsoft.com/office/drawing/2014/main" id="{47266275-CCD0-48E9-BAC7-08220B7CAD8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5772" y="575098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6" descr="Grass clipart cartoon pictures on Cliparts Pub 2020! 🔝">
            <a:extLst>
              <a:ext uri="{FF2B5EF4-FFF2-40B4-BE49-F238E27FC236}">
                <a16:creationId xmlns:a16="http://schemas.microsoft.com/office/drawing/2014/main" id="{050F65A4-8597-4D67-97FA-327879196F7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339836" y="5758807"/>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6" descr="Grass clipart cartoon pictures on Cliparts Pub 2020! 🔝">
            <a:extLst>
              <a:ext uri="{FF2B5EF4-FFF2-40B4-BE49-F238E27FC236}">
                <a16:creationId xmlns:a16="http://schemas.microsoft.com/office/drawing/2014/main" id="{71F3EF49-AA7B-4252-800A-10F2025EA8F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862830" y="5751703"/>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2" descr="Best Manure Pile Illustrations, Royalty-Free Vector ...">
            <a:extLst>
              <a:ext uri="{FF2B5EF4-FFF2-40B4-BE49-F238E27FC236}">
                <a16:creationId xmlns:a16="http://schemas.microsoft.com/office/drawing/2014/main" id="{B8A7F3AE-0CA0-4A98-86EF-67094363518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4919" y="5395941"/>
            <a:ext cx="1288569" cy="1288569"/>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6" descr="Grass clipart cartoon pictures on Cliparts Pub 2020! 🔝">
            <a:extLst>
              <a:ext uri="{FF2B5EF4-FFF2-40B4-BE49-F238E27FC236}">
                <a16:creationId xmlns:a16="http://schemas.microsoft.com/office/drawing/2014/main" id="{FBC4B6D3-6FE7-428B-A962-22CC1C100E7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49646" y="6070833"/>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6" descr="Grass clipart cartoon pictures on Cliparts Pub 2020! 🔝">
            <a:extLst>
              <a:ext uri="{FF2B5EF4-FFF2-40B4-BE49-F238E27FC236}">
                <a16:creationId xmlns:a16="http://schemas.microsoft.com/office/drawing/2014/main" id="{2BCC64D8-BB3A-4987-BB1F-EDA698EF051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77086" y="5632350"/>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6" descr="Grass clipart cartoon pictures on Cliparts Pub 2020! 🔝">
            <a:extLst>
              <a:ext uri="{FF2B5EF4-FFF2-40B4-BE49-F238E27FC236}">
                <a16:creationId xmlns:a16="http://schemas.microsoft.com/office/drawing/2014/main" id="{338230FA-619C-497B-B0DC-4D5660BCF69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66416" y="5762617"/>
            <a:ext cx="968542" cy="842211"/>
          </a:xfrm>
          <a:prstGeom prst="rect">
            <a:avLst/>
          </a:prstGeom>
          <a:noFill/>
          <a:extLst>
            <a:ext uri="{909E8E84-426E-40DD-AFC4-6F175D3DCCD1}">
              <a14:hiddenFill xmlns:a14="http://schemas.microsoft.com/office/drawing/2010/main">
                <a:solidFill>
                  <a:srgbClr val="FFFFFF"/>
                </a:solidFill>
              </a14:hiddenFill>
            </a:ext>
          </a:extLst>
        </p:spPr>
      </p:pic>
      <p:grpSp>
        <p:nvGrpSpPr>
          <p:cNvPr id="131" name="Grupa 130">
            <a:extLst>
              <a:ext uri="{FF2B5EF4-FFF2-40B4-BE49-F238E27FC236}">
                <a16:creationId xmlns:a16="http://schemas.microsoft.com/office/drawing/2014/main" id="{E30186E1-44E5-4AB4-9744-BD2836C590EB}"/>
              </a:ext>
            </a:extLst>
          </p:cNvPr>
          <p:cNvGrpSpPr/>
          <p:nvPr/>
        </p:nvGrpSpPr>
        <p:grpSpPr>
          <a:xfrm>
            <a:off x="1596556" y="5818294"/>
            <a:ext cx="2342390" cy="1115510"/>
            <a:chOff x="-335632" y="5806658"/>
            <a:chExt cx="2342390" cy="1115510"/>
          </a:xfrm>
        </p:grpSpPr>
        <p:pic>
          <p:nvPicPr>
            <p:cNvPr id="132" name="Picture 6" descr="Grass clipart cartoon pictures on Cliparts Pub 2020! 🔝">
              <a:extLst>
                <a:ext uri="{FF2B5EF4-FFF2-40B4-BE49-F238E27FC236}">
                  <a16:creationId xmlns:a16="http://schemas.microsoft.com/office/drawing/2014/main" id="{9DBA5F80-0F38-4401-B054-D441E0336C6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6" descr="Grass clipart cartoon pictures on Cliparts Pub 2020! 🔝">
              <a:extLst>
                <a:ext uri="{FF2B5EF4-FFF2-40B4-BE49-F238E27FC236}">
                  <a16:creationId xmlns:a16="http://schemas.microsoft.com/office/drawing/2014/main" id="{56FEAA2B-8838-4BDA-8D36-F4FDFCCBD97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6" descr="Grass clipart cartoon pictures on Cliparts Pub 2020! 🔝">
              <a:extLst>
                <a:ext uri="{FF2B5EF4-FFF2-40B4-BE49-F238E27FC236}">
                  <a16:creationId xmlns:a16="http://schemas.microsoft.com/office/drawing/2014/main" id="{0A824629-245B-49F1-8D02-F0417D9775F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6" descr="Grass clipart cartoon pictures on Cliparts Pub 2020! 🔝">
              <a:extLst>
                <a:ext uri="{FF2B5EF4-FFF2-40B4-BE49-F238E27FC236}">
                  <a16:creationId xmlns:a16="http://schemas.microsoft.com/office/drawing/2014/main" id="{65B3D3FB-0F3A-4FBF-8259-6480321F377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6" descr="Grass clipart cartoon pictures on Cliparts Pub 2020! 🔝">
              <a:extLst>
                <a:ext uri="{FF2B5EF4-FFF2-40B4-BE49-F238E27FC236}">
                  <a16:creationId xmlns:a16="http://schemas.microsoft.com/office/drawing/2014/main" id="{F85746B9-6254-42FE-88E1-2566B60E9B1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6" descr="Grass clipart cartoon pictures on Cliparts Pub 2020! 🔝">
              <a:extLst>
                <a:ext uri="{FF2B5EF4-FFF2-40B4-BE49-F238E27FC236}">
                  <a16:creationId xmlns:a16="http://schemas.microsoft.com/office/drawing/2014/main" id="{F580DE78-DF90-466D-8DA0-E2BB86A61E9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6" descr="Grass clipart cartoon pictures on Cliparts Pub 2020! 🔝">
            <a:extLst>
              <a:ext uri="{FF2B5EF4-FFF2-40B4-BE49-F238E27FC236}">
                <a16:creationId xmlns:a16="http://schemas.microsoft.com/office/drawing/2014/main" id="{B78065F2-C928-4C4B-9C4D-668F3DD627C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ass clipart cartoon pictures on Cliparts Pub 2020! 🔝">
            <a:extLst>
              <a:ext uri="{FF2B5EF4-FFF2-40B4-BE49-F238E27FC236}">
                <a16:creationId xmlns:a16="http://schemas.microsoft.com/office/drawing/2014/main" id="{8EB6C9F0-5FDC-4941-912C-432E9E55B18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Grass clipart cartoon pictures on Cliparts Pub 2020! 🔝">
            <a:extLst>
              <a:ext uri="{FF2B5EF4-FFF2-40B4-BE49-F238E27FC236}">
                <a16:creationId xmlns:a16="http://schemas.microsoft.com/office/drawing/2014/main" id="{57A7F182-DF2A-4AB3-9AF3-3C70ECFD316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Grass clipart cartoon pictures on Cliparts Pub 2020! 🔝">
            <a:extLst>
              <a:ext uri="{FF2B5EF4-FFF2-40B4-BE49-F238E27FC236}">
                <a16:creationId xmlns:a16="http://schemas.microsoft.com/office/drawing/2014/main" id="{3B5D308F-01E2-4E60-BC9B-7A928D33732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Grass clipart cartoon pictures on Cliparts Pub 2020! 🔝">
            <a:extLst>
              <a:ext uri="{FF2B5EF4-FFF2-40B4-BE49-F238E27FC236}">
                <a16:creationId xmlns:a16="http://schemas.microsoft.com/office/drawing/2014/main" id="{90FDA8D9-220E-4412-A7C9-3F7CF7B5374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Grass clipart cartoon pictures on Cliparts Pub 2020! 🔝">
            <a:extLst>
              <a:ext uri="{FF2B5EF4-FFF2-40B4-BE49-F238E27FC236}">
                <a16:creationId xmlns:a16="http://schemas.microsoft.com/office/drawing/2014/main" id="{2723EB1F-73AE-4045-A6D9-6FA1FB293D2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Grass clipart cartoon pictures on Cliparts Pub 2020! 🔝">
            <a:extLst>
              <a:ext uri="{FF2B5EF4-FFF2-40B4-BE49-F238E27FC236}">
                <a16:creationId xmlns:a16="http://schemas.microsoft.com/office/drawing/2014/main" id="{E56C270E-4332-46D5-9114-EC9DC33043B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08847" y="6077605"/>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 descr="Grass clipart cartoon pictures on Cliparts Pub 2020! 🔝">
            <a:extLst>
              <a:ext uri="{FF2B5EF4-FFF2-40B4-BE49-F238E27FC236}">
                <a16:creationId xmlns:a16="http://schemas.microsoft.com/office/drawing/2014/main" id="{5DF29FEF-D9AC-43CB-9A0A-61A641ADF3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358080" y="5654472"/>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6" descr="Grass clipart cartoon pictures on Cliparts Pub 2020! 🔝">
            <a:extLst>
              <a:ext uri="{FF2B5EF4-FFF2-40B4-BE49-F238E27FC236}">
                <a16:creationId xmlns:a16="http://schemas.microsoft.com/office/drawing/2014/main" id="{75201D9C-DBA1-4390-A490-3D69FF08A29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429717" y="567405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6" descr="Grass clipart cartoon pictures on Cliparts Pub 2020! 🔝">
            <a:extLst>
              <a:ext uri="{FF2B5EF4-FFF2-40B4-BE49-F238E27FC236}">
                <a16:creationId xmlns:a16="http://schemas.microsoft.com/office/drawing/2014/main" id="{7BAC9606-2E29-45F9-8C1F-7B213998278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074" y="5646283"/>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Grass clipart cartoon pictures on Cliparts Pub 2020! 🔝">
            <a:extLst>
              <a:ext uri="{FF2B5EF4-FFF2-40B4-BE49-F238E27FC236}">
                <a16:creationId xmlns:a16="http://schemas.microsoft.com/office/drawing/2014/main" id="{64C9D0F0-7E56-4C14-BF90-66644FBF15B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96182" y="5651148"/>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6" descr="Grass clipart cartoon pictures on Cliparts Pub 2020! 🔝">
            <a:extLst>
              <a:ext uri="{FF2B5EF4-FFF2-40B4-BE49-F238E27FC236}">
                <a16:creationId xmlns:a16="http://schemas.microsoft.com/office/drawing/2014/main" id="{358E0AD0-6F6F-4B21-9340-1D543512F80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42795" y="57849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happy cow Royalty Free Vector Image - VectorStock">
            <a:extLst>
              <a:ext uri="{FF2B5EF4-FFF2-40B4-BE49-F238E27FC236}">
                <a16:creationId xmlns:a16="http://schemas.microsoft.com/office/drawing/2014/main" id="{6C14031F-19E6-4C92-A7D2-4B6F878395AB}"/>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9636" b="89936" l="3165" r="98945">
                        <a14:foregroundMark x1="34810" y1="24625" x2="23418" y2="20343"/>
                        <a14:foregroundMark x1="23418" y1="20343" x2="17089" y2="31049"/>
                        <a14:foregroundMark x1="17089" y1="31049" x2="39662" y2="34047"/>
                        <a14:foregroundMark x1="39662" y1="34047" x2="43671" y2="45610"/>
                        <a14:foregroundMark x1="43671" y1="45610" x2="55907" y2="43897"/>
                        <a14:foregroundMark x1="55907" y1="43897" x2="67722" y2="38330"/>
                        <a14:foregroundMark x1="67722" y1="38330" x2="79958" y2="37045"/>
                        <a14:foregroundMark x1="79958" y1="37045" x2="73418" y2="50535"/>
                        <a14:foregroundMark x1="73418" y1="50535" x2="54852" y2="52463"/>
                        <a14:foregroundMark x1="54852" y1="52463" x2="43249" y2="49465"/>
                        <a14:foregroundMark x1="43249" y1="49465" x2="29747" y2="51392"/>
                        <a14:foregroundMark x1="29747" y1="51392" x2="41561" y2="59315"/>
                        <a14:foregroundMark x1="41561" y1="59315" x2="43460" y2="70450"/>
                        <a14:foregroundMark x1="43460" y1="70450" x2="42827" y2="77302"/>
                        <a14:foregroundMark x1="31013" y1="53747" x2="37342" y2="43683"/>
                        <a14:foregroundMark x1="37342" y1="43683" x2="33966" y2="48180"/>
                        <a14:foregroundMark x1="27215" y1="29764" x2="21730" y2="43897"/>
                        <a14:foregroundMark x1="21730" y1="43897" x2="23418" y2="32548"/>
                        <a14:foregroundMark x1="23418" y1="32548" x2="14979" y2="24839"/>
                        <a14:foregroundMark x1="14979" y1="24839" x2="23629" y2="17345"/>
                        <a14:foregroundMark x1="23629" y1="17345" x2="25105" y2="17773"/>
                        <a14:foregroundMark x1="36498" y1="19058" x2="41561" y2="19486"/>
                        <a14:foregroundMark x1="35232" y1="18630" x2="44093" y2="12634"/>
                        <a14:foregroundMark x1="44093" y1="12634" x2="45781" y2="14347"/>
                        <a14:foregroundMark x1="16245" y1="13490" x2="15401" y2="10064"/>
                        <a14:foregroundMark x1="12869" y1="21199" x2="3165" y2="16060"/>
                        <a14:foregroundMark x1="3165" y1="16060" x2="13080" y2="20985"/>
                        <a14:foregroundMark x1="13080" y1="20985" x2="16667" y2="24625"/>
                        <a14:foregroundMark x1="28903" y1="37473" x2="36920" y2="37473"/>
                        <a14:foregroundMark x1="49156" y1="61456" x2="59705" y2="61884"/>
                        <a14:foregroundMark x1="59705" y1="61884" x2="48945" y2="59101"/>
                        <a14:foregroundMark x1="48945" y1="59101" x2="51266" y2="81156"/>
                        <a14:foregroundMark x1="41139" y1="82441" x2="37764" y2="80728"/>
                        <a14:foregroundMark x1="49156" y1="79872" x2="49156" y2="79872"/>
                        <a14:foregroundMark x1="71941" y1="49465" x2="77004" y2="60600"/>
                        <a14:foregroundMark x1="77004" y1="60600" x2="77004" y2="73019"/>
                        <a14:foregroundMark x1="77004" y1="73019" x2="72363" y2="81156"/>
                        <a14:foregroundMark x1="82911" y1="46467" x2="86920" y2="80300"/>
                        <a14:foregroundMark x1="86920" y1="80300" x2="86709" y2="81156"/>
                        <a14:foregroundMark x1="87553" y1="40043" x2="94093" y2="61670"/>
                        <a14:foregroundMark x1="94093" y1="61670" x2="98945" y2="70021"/>
                        <a14:foregroundMark x1="68565" y1="28480" x2="69409" y2="28480"/>
                        <a14:foregroundMark x1="27215" y1="27623" x2="28059" y2="25482"/>
                        <a14:foregroundMark x1="28481" y1="23769" x2="27215" y2="22912"/>
                        <a14:foregroundMark x1="25527" y1="45182" x2="23418" y2="47323"/>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953839" y="3963707"/>
            <a:ext cx="3495753" cy="3444127"/>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6" descr="Grass clipart cartoon pictures on Cliparts Pub 2020! 🔝">
            <a:extLst>
              <a:ext uri="{FF2B5EF4-FFF2-40B4-BE49-F238E27FC236}">
                <a16:creationId xmlns:a16="http://schemas.microsoft.com/office/drawing/2014/main" id="{AC1E3452-A199-4325-99C3-7E66158825B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80897" y="5782074"/>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6" descr="Grass clipart cartoon pictures on Cliparts Pub 2020! 🔝">
            <a:extLst>
              <a:ext uri="{FF2B5EF4-FFF2-40B4-BE49-F238E27FC236}">
                <a16:creationId xmlns:a16="http://schemas.microsoft.com/office/drawing/2014/main" id="{5D52D7E7-01DB-43C1-A8E4-A6A9544A911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91941" y="6051153"/>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6" descr="Grass clipart cartoon pictures on Cliparts Pub 2020! 🔝">
            <a:extLst>
              <a:ext uri="{FF2B5EF4-FFF2-40B4-BE49-F238E27FC236}">
                <a16:creationId xmlns:a16="http://schemas.microsoft.com/office/drawing/2014/main" id="{1081D5C1-447A-4EFD-99C1-47F7249E051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41035" y="608924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6" descr="Grass clipart cartoon pictures on Cliparts Pub 2020! 🔝">
            <a:extLst>
              <a:ext uri="{FF2B5EF4-FFF2-40B4-BE49-F238E27FC236}">
                <a16:creationId xmlns:a16="http://schemas.microsoft.com/office/drawing/2014/main" id="{A30BAD57-2528-476C-A203-7E3F3201682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65789" y="5777854"/>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est Manure Pile Illustrations, Royalty-Free Vector ...">
            <a:extLst>
              <a:ext uri="{FF2B5EF4-FFF2-40B4-BE49-F238E27FC236}">
                <a16:creationId xmlns:a16="http://schemas.microsoft.com/office/drawing/2014/main" id="{2DE5BCD0-A053-4983-ACC5-017B951793C1}"/>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97854" y="5813645"/>
            <a:ext cx="1189802" cy="1189802"/>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6" descr="Grass clipart cartoon pictures on Cliparts Pub 2020! 🔝">
            <a:extLst>
              <a:ext uri="{FF2B5EF4-FFF2-40B4-BE49-F238E27FC236}">
                <a16:creationId xmlns:a16="http://schemas.microsoft.com/office/drawing/2014/main" id="{30826912-E682-4F67-8D18-F8870934280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691055" y="603525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Grass clipart cartoon pictures on Cliparts Pub 2020! 🔝">
            <a:extLst>
              <a:ext uri="{FF2B5EF4-FFF2-40B4-BE49-F238E27FC236}">
                <a16:creationId xmlns:a16="http://schemas.microsoft.com/office/drawing/2014/main" id="{B545FD19-4FB5-4DA8-A8BB-C411717A5FC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42040" y="6057226"/>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6" descr="Grass clipart cartoon pictures on Cliparts Pub 2020! 🔝">
            <a:extLst>
              <a:ext uri="{FF2B5EF4-FFF2-40B4-BE49-F238E27FC236}">
                <a16:creationId xmlns:a16="http://schemas.microsoft.com/office/drawing/2014/main" id="{31728C47-AC98-411A-AD9D-FA7955BA0C5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19621" y="5926890"/>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6" descr="Grass clipart cartoon pictures on Cliparts Pub 2020! 🔝">
            <a:extLst>
              <a:ext uri="{FF2B5EF4-FFF2-40B4-BE49-F238E27FC236}">
                <a16:creationId xmlns:a16="http://schemas.microsoft.com/office/drawing/2014/main" id="{5F66CFAC-99E0-4638-9A0C-E39666306B3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07226" y="5961326"/>
            <a:ext cx="1049934"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6" descr="Grass clipart cartoon pictures on Cliparts Pub 2020! 🔝">
            <a:extLst>
              <a:ext uri="{FF2B5EF4-FFF2-40B4-BE49-F238E27FC236}">
                <a16:creationId xmlns:a16="http://schemas.microsoft.com/office/drawing/2014/main" id="{F5237E67-2145-4288-B92E-446054B71F5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28166" y="5951186"/>
            <a:ext cx="1049934"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 descr="Grass clipart cartoon pictures on Cliparts Pub 2020! 🔝">
            <a:extLst>
              <a:ext uri="{FF2B5EF4-FFF2-40B4-BE49-F238E27FC236}">
                <a16:creationId xmlns:a16="http://schemas.microsoft.com/office/drawing/2014/main" id="{BBEB5C49-9C6C-49FE-9961-C20EFFD90C0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06340" y="5926955"/>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appy farmer family cartoon character in organic rural ...">
            <a:extLst>
              <a:ext uri="{FF2B5EF4-FFF2-40B4-BE49-F238E27FC236}">
                <a16:creationId xmlns:a16="http://schemas.microsoft.com/office/drawing/2014/main" id="{000ED71C-F47F-4B98-80D9-85F2CEAC8EF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7494558" y="2673879"/>
            <a:ext cx="1775437" cy="3950347"/>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6" descr="Grass clipart cartoon pictures on Cliparts Pub 2020! 🔝">
            <a:extLst>
              <a:ext uri="{FF2B5EF4-FFF2-40B4-BE49-F238E27FC236}">
                <a16:creationId xmlns:a16="http://schemas.microsoft.com/office/drawing/2014/main" id="{0B0AABD9-574C-4087-8347-F97CE3A6674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09922" y="6064331"/>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6" descr="Grass clipart cartoon pictures on Cliparts Pub 2020! 🔝">
            <a:extLst>
              <a:ext uri="{FF2B5EF4-FFF2-40B4-BE49-F238E27FC236}">
                <a16:creationId xmlns:a16="http://schemas.microsoft.com/office/drawing/2014/main" id="{5F70C304-8EA8-4096-A1B2-29AF2E0C2D3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88982" y="6073128"/>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6" descr="Grass clipart cartoon pictures on Cliparts Pub 2020! 🔝">
            <a:extLst>
              <a:ext uri="{FF2B5EF4-FFF2-40B4-BE49-F238E27FC236}">
                <a16:creationId xmlns:a16="http://schemas.microsoft.com/office/drawing/2014/main" id="{8CA94431-55EB-4E12-9489-3F0AB6166DB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88096" y="6057227"/>
            <a:ext cx="968542" cy="84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8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78 -0.01829 L 0.35404 -0.39954 L 0.82644 -0.09537 L 0.82644 -0.09537 " pathEditMode="relative" ptsTypes="AAAA">
                                      <p:cBhvr>
                                        <p:cTn id="6" dur="2000" fill="hold"/>
                                        <p:tgtEl>
                                          <p:spTgt spid="221"/>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651 -0.02199 L 0.37565 -0.14699 L 0.37565 -0.14699 L 0.37565 -0.14699 L 0.37434 -0.14282 " pathEditMode="relative" ptsTypes="AAAAA">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ommunity Helpers Clipart | Clipart Panda - Free Clipart ...">
            <a:extLst>
              <a:ext uri="{FF2B5EF4-FFF2-40B4-BE49-F238E27FC236}">
                <a16:creationId xmlns:a16="http://schemas.microsoft.com/office/drawing/2014/main" id="{B5CA75E5-ABDE-4F7D-872C-594B376F0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242" y="640334"/>
            <a:ext cx="9721516" cy="32484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a:extLst>
              <a:ext uri="{FF2B5EF4-FFF2-40B4-BE49-F238E27FC236}">
                <a16:creationId xmlns:a16="http://schemas.microsoft.com/office/drawing/2014/main" id="{03BE1A3F-7BCE-4227-975D-5F8827AF93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754371">
            <a:off x="19932" y="4592060"/>
            <a:ext cx="2307008" cy="1681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Obraz 9">
            <a:extLst>
              <a:ext uri="{FF2B5EF4-FFF2-40B4-BE49-F238E27FC236}">
                <a16:creationId xmlns:a16="http://schemas.microsoft.com/office/drawing/2014/main" id="{216DA6DD-5B45-4BBD-9890-8055F6E0EA42}"/>
              </a:ext>
            </a:extLst>
          </p:cNvPr>
          <p:cNvPicPr>
            <a:picLocks noChangeAspect="1"/>
          </p:cNvPicPr>
          <p:nvPr/>
        </p:nvPicPr>
        <p:blipFill>
          <a:blip r:embed="rId5"/>
          <a:stretch>
            <a:fillRect/>
          </a:stretch>
        </p:blipFill>
        <p:spPr>
          <a:xfrm rot="879250">
            <a:off x="1819867" y="4521224"/>
            <a:ext cx="2614302" cy="1885285"/>
          </a:xfrm>
          <a:prstGeom prst="rect">
            <a:avLst/>
          </a:prstGeom>
        </p:spPr>
      </p:pic>
      <p:pic>
        <p:nvPicPr>
          <p:cNvPr id="11" name="Obraz 10">
            <a:extLst>
              <a:ext uri="{FF2B5EF4-FFF2-40B4-BE49-F238E27FC236}">
                <a16:creationId xmlns:a16="http://schemas.microsoft.com/office/drawing/2014/main" id="{E315FBF9-B9DD-4B51-A36B-7DB937960C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4075680" y="4302580"/>
            <a:ext cx="2999486" cy="2125246"/>
          </a:xfrm>
          <a:prstGeom prst="rect">
            <a:avLst/>
          </a:prstGeom>
        </p:spPr>
      </p:pic>
      <p:pic>
        <p:nvPicPr>
          <p:cNvPr id="12" name="Obraz 11">
            <a:extLst>
              <a:ext uri="{FF2B5EF4-FFF2-40B4-BE49-F238E27FC236}">
                <a16:creationId xmlns:a16="http://schemas.microsoft.com/office/drawing/2014/main" id="{5592681E-27DD-4035-8FC8-D6D293852457}"/>
              </a:ext>
            </a:extLst>
          </p:cNvPr>
          <p:cNvPicPr>
            <a:picLocks noChangeAspect="1"/>
          </p:cNvPicPr>
          <p:nvPr/>
        </p:nvPicPr>
        <p:blipFill>
          <a:blip r:embed="rId8"/>
          <a:stretch>
            <a:fillRect/>
          </a:stretch>
        </p:blipFill>
        <p:spPr>
          <a:xfrm>
            <a:off x="7119414" y="4512741"/>
            <a:ext cx="2127831" cy="1704925"/>
          </a:xfrm>
          <a:prstGeom prst="rect">
            <a:avLst/>
          </a:prstGeom>
        </p:spPr>
      </p:pic>
      <p:pic>
        <p:nvPicPr>
          <p:cNvPr id="1036" name="Picture 12" descr="Cartoon Ant Insect Bug 546797 - Download Free Vectors ...">
            <a:extLst>
              <a:ext uri="{FF2B5EF4-FFF2-40B4-BE49-F238E27FC236}">
                <a16:creationId xmlns:a16="http://schemas.microsoft.com/office/drawing/2014/main" id="{060D845D-39A7-4A54-A39B-C35E2A231AA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84" b="89984" l="7600" r="91820">
                        <a14:foregroundMark x1="7600" y1="29696" x2="8180" y2="25728"/>
                        <a14:foregroundMark x1="91820" y1="56384" x2="90200" y2="56608"/>
                      </a14:backgroundRemoval>
                    </a14:imgEffect>
                  </a14:imgLayer>
                </a14:imgProps>
              </a:ext>
              <a:ext uri="{28A0092B-C50C-407E-A947-70E740481C1C}">
                <a14:useLocalDpi xmlns:a14="http://schemas.microsoft.com/office/drawing/2010/main" val="0"/>
              </a:ext>
            </a:extLst>
          </a:blip>
          <a:srcRect/>
          <a:stretch>
            <a:fillRect/>
          </a:stretch>
        </p:blipFill>
        <p:spPr bwMode="auto">
          <a:xfrm>
            <a:off x="9247245" y="4512741"/>
            <a:ext cx="2944755" cy="184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80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2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200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ppy farmer family cartoon character in organic rural ...">
            <a:extLst>
              <a:ext uri="{FF2B5EF4-FFF2-40B4-BE49-F238E27FC236}">
                <a16:creationId xmlns:a16="http://schemas.microsoft.com/office/drawing/2014/main" id="{2EEEA6C8-EFB6-4B76-8BED-706DF440BF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1681478" y="732460"/>
            <a:ext cx="2718470" cy="6048596"/>
          </a:xfrm>
          <a:prstGeom prst="rect">
            <a:avLst/>
          </a:prstGeom>
          <a:noFill/>
          <a:extLst>
            <a:ext uri="{909E8E84-426E-40DD-AFC4-6F175D3DCCD1}">
              <a14:hiddenFill xmlns:a14="http://schemas.microsoft.com/office/drawing/2010/main">
                <a:solidFill>
                  <a:srgbClr val="FFFFFF"/>
                </a:solidFill>
              </a14:hiddenFill>
            </a:ext>
          </a:extLst>
        </p:spPr>
      </p:pic>
      <p:pic>
        <p:nvPicPr>
          <p:cNvPr id="27" name="Obraz 6" descr="Obraz zawierający tekst, zabawka, lalka&#10;&#10;Opis wygenerowany automatycznie">
            <a:extLst>
              <a:ext uri="{FF2B5EF4-FFF2-40B4-BE49-F238E27FC236}">
                <a16:creationId xmlns:a16="http://schemas.microsoft.com/office/drawing/2014/main" id="{C445D448-A7D9-4E7D-B04F-4084EB7718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4385" y1="21047" x2="4231" y2="20713"/>
                        <a14:foregroundMark x1="8462" y1="50557"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Removal>
                    </a14:imgEffect>
                  </a14:imgLayer>
                </a14:imgProps>
              </a:ext>
              <a:ext uri="{28A0092B-C50C-407E-A947-70E740481C1C}">
                <a14:useLocalDpi xmlns:a14="http://schemas.microsoft.com/office/drawing/2010/main" val="0"/>
              </a:ext>
            </a:extLst>
          </a:blip>
          <a:srcRect l="1215" t="2469" r="69373" b="12749"/>
          <a:stretch/>
        </p:blipFill>
        <p:spPr>
          <a:xfrm>
            <a:off x="8220958" y="679839"/>
            <a:ext cx="3064075" cy="6101216"/>
          </a:xfrm>
          <a:prstGeom prst="rect">
            <a:avLst/>
          </a:prstGeom>
        </p:spPr>
      </p:pic>
      <p:grpSp>
        <p:nvGrpSpPr>
          <p:cNvPr id="4" name="Grupa 3">
            <a:extLst>
              <a:ext uri="{FF2B5EF4-FFF2-40B4-BE49-F238E27FC236}">
                <a16:creationId xmlns:a16="http://schemas.microsoft.com/office/drawing/2014/main" id="{A4761F5C-ED70-41FF-AF6E-5DC2EDB5A885}"/>
              </a:ext>
            </a:extLst>
          </p:cNvPr>
          <p:cNvGrpSpPr/>
          <p:nvPr/>
        </p:nvGrpSpPr>
        <p:grpSpPr>
          <a:xfrm>
            <a:off x="4910268" y="116375"/>
            <a:ext cx="3577389" cy="2710905"/>
            <a:chOff x="5160902" y="240623"/>
            <a:chExt cx="3577389" cy="2710905"/>
          </a:xfrm>
        </p:grpSpPr>
        <p:sp>
          <p:nvSpPr>
            <p:cNvPr id="3" name="Dymek mowy: owalny 2">
              <a:extLst>
                <a:ext uri="{FF2B5EF4-FFF2-40B4-BE49-F238E27FC236}">
                  <a16:creationId xmlns:a16="http://schemas.microsoft.com/office/drawing/2014/main" id="{5015924A-EEDE-42C6-A1B8-1B9D3930AC33}"/>
                </a:ext>
              </a:extLst>
            </p:cNvPr>
            <p:cNvSpPr/>
            <p:nvPr/>
          </p:nvSpPr>
          <p:spPr>
            <a:xfrm>
              <a:off x="5160902" y="240623"/>
              <a:ext cx="3577389" cy="2214401"/>
            </a:xfrm>
            <a:prstGeom prst="wedgeEllipseCallout">
              <a:avLst>
                <a:gd name="adj1" fmla="val 63023"/>
                <a:gd name="adj2" fmla="val 2265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pole tekstowe 28">
              <a:extLst>
                <a:ext uri="{FF2B5EF4-FFF2-40B4-BE49-F238E27FC236}">
                  <a16:creationId xmlns:a16="http://schemas.microsoft.com/office/drawing/2014/main" id="{9D1082FF-90F1-4B78-9D96-855FC0B4191E}"/>
                </a:ext>
              </a:extLst>
            </p:cNvPr>
            <p:cNvSpPr txBox="1"/>
            <p:nvPr/>
          </p:nvSpPr>
          <p:spPr>
            <a:xfrm>
              <a:off x="5710364" y="889425"/>
              <a:ext cx="2510594" cy="2062103"/>
            </a:xfrm>
            <a:prstGeom prst="rect">
              <a:avLst/>
            </a:prstGeom>
            <a:noFill/>
          </p:spPr>
          <p:txBody>
            <a:bodyPr wrap="square" rtlCol="0">
              <a:spAutoFit/>
            </a:bodyPr>
            <a:lstStyle/>
            <a:p>
              <a:pPr algn="ctr"/>
              <a:r>
                <a:rPr lang="tr-TR" sz="3200" b="1" dirty="0"/>
                <a:t>İYİ FİKİR TEŞEKKÜRLER.</a:t>
              </a:r>
            </a:p>
            <a:p>
              <a:pPr algn="ctr"/>
              <a:endParaRPr lang="en-GB" sz="3200" b="1" dirty="0"/>
            </a:p>
          </p:txBody>
        </p:sp>
      </p:grpSp>
    </p:spTree>
    <p:extLst>
      <p:ext uri="{BB962C8B-B14F-4D97-AF65-F5344CB8AC3E}">
        <p14:creationId xmlns:p14="http://schemas.microsoft.com/office/powerpoint/2010/main" val="4126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ucks Country Gardens">
            <a:extLst>
              <a:ext uri="{FF2B5EF4-FFF2-40B4-BE49-F238E27FC236}">
                <a16:creationId xmlns:a16="http://schemas.microsoft.com/office/drawing/2014/main" id="{10FDDDAA-463B-4300-A288-9553F6EE292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1162"/>
          <a:stretch/>
        </p:blipFill>
        <p:spPr bwMode="auto">
          <a:xfrm>
            <a:off x="-24063" y="5314617"/>
            <a:ext cx="12216064" cy="162430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irt Mound Illustrations, Royalty-Free Vector Graphics ...">
            <a:extLst>
              <a:ext uri="{FF2B5EF4-FFF2-40B4-BE49-F238E27FC236}">
                <a16:creationId xmlns:a16="http://schemas.microsoft.com/office/drawing/2014/main" id="{6DB231D1-3D73-483F-9B43-40DB08E1C5A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1569" y1="78140" x2="22222" y2="77674"/>
                        <a14:backgroundMark x1="22059" y1="77674" x2="23366" y2="78140"/>
                        <a14:backgroundMark x1="22386" y1="77209" x2="21242" y2="77209"/>
                        <a14:backgroundMark x1="23366" y1="76977" x2="25327" y2="77209"/>
                        <a14:backgroundMark x1="29248" y1="80930" x2="32843" y2="81395"/>
                        <a14:backgroundMark x1="36928" y1="83488" x2="40196" y2="83488"/>
                        <a14:backgroundMark x1="38072" y1="82558" x2="37418" y2="82558"/>
                        <a14:backgroundMark x1="37255" y1="82326" x2="37582" y2="81860"/>
                        <a14:backgroundMark x1="42320" y1="83023" x2="41830" y2="82558"/>
                        <a14:backgroundMark x1="48529" y1="82326" x2="46569" y2="82093"/>
                        <a14:backgroundMark x1="47876" y1="81395" x2="49020" y2="81395"/>
                        <a14:backgroundMark x1="49183" y1="82326" x2="47712" y2="80000"/>
                        <a14:backgroundMark x1="17810" y1="77907" x2="17647" y2="77674"/>
                        <a14:backgroundMark x1="13889" y1="77442" x2="13562" y2="76279"/>
                        <a14:backgroundMark x1="52941" y1="82326" x2="52451" y2="80930"/>
                        <a14:backgroundMark x1="55065" y1="82326" x2="55229" y2="80698"/>
                        <a14:backgroundMark x1="58333" y1="82093" x2="57353" y2="81628"/>
                        <a14:backgroundMark x1="59150" y1="81628" x2="58170" y2="78605"/>
                        <a14:backgroundMark x1="59967" y1="82326" x2="61275" y2="80930"/>
                        <a14:backgroundMark x1="63235" y1="83256" x2="64052" y2="80930"/>
                        <a14:backgroundMark x1="61765" y1="80930" x2="61765" y2="80930"/>
                        <a14:backgroundMark x1="66993" y1="81395" x2="67484" y2="80233"/>
                        <a14:backgroundMark x1="70588" y1="79535" x2="70425" y2="79070"/>
                        <a14:backgroundMark x1="72386" y1="78605" x2="72222" y2="78372"/>
                        <a14:backgroundMark x1="66503" y1="80698" x2="66667" y2="79302"/>
                        <a14:backgroundMark x1="69444" y1="81628" x2="68791" y2="81163"/>
                        <a14:backgroundMark x1="75654" y1="77674" x2="74837" y2="76744"/>
                        <a14:backgroundMark x1="81373" y1="74884" x2="82026" y2="74186"/>
                        <a14:backgroundMark x1="77941" y1="76279" x2="77614" y2="76279"/>
                        <a14:backgroundMark x1="74673" y1="78837" x2="73366" y2="78372"/>
                        <a14:backgroundMark x1="74510" y1="76744" x2="74183" y2="76047"/>
                      </a14:backgroundRemoval>
                    </a14:imgEffect>
                  </a14:imgLayer>
                </a14:imgProps>
              </a:ext>
              <a:ext uri="{28A0092B-C50C-407E-A947-70E740481C1C}">
                <a14:useLocalDpi xmlns:a14="http://schemas.microsoft.com/office/drawing/2010/main" val="0"/>
              </a:ext>
            </a:extLst>
          </a:blip>
          <a:srcRect l="13398" t="37837" r="12573" b="12693"/>
          <a:stretch/>
        </p:blipFill>
        <p:spPr bwMode="auto">
          <a:xfrm>
            <a:off x="69002" y="4320208"/>
            <a:ext cx="4315327" cy="20261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irt Mound Illustrations, Royalty-Free Vector Graphics ...">
            <a:extLst>
              <a:ext uri="{FF2B5EF4-FFF2-40B4-BE49-F238E27FC236}">
                <a16:creationId xmlns:a16="http://schemas.microsoft.com/office/drawing/2014/main" id="{5B48ADA0-7DA6-48A0-A3DB-C73DCE387CA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1569" y1="78140" x2="22222" y2="77674"/>
                        <a14:backgroundMark x1="22059" y1="77674" x2="23366" y2="78140"/>
                        <a14:backgroundMark x1="22386" y1="77209" x2="21242" y2="77209"/>
                        <a14:backgroundMark x1="23366" y1="76977" x2="25327" y2="77209"/>
                        <a14:backgroundMark x1="29248" y1="80930" x2="32843" y2="81395"/>
                        <a14:backgroundMark x1="36928" y1="83488" x2="40196" y2="83488"/>
                        <a14:backgroundMark x1="38072" y1="82558" x2="37418" y2="82558"/>
                        <a14:backgroundMark x1="37255" y1="82326" x2="37582" y2="81860"/>
                        <a14:backgroundMark x1="42320" y1="83023" x2="41830" y2="82558"/>
                        <a14:backgroundMark x1="48529" y1="82326" x2="46569" y2="82093"/>
                        <a14:backgroundMark x1="47876" y1="81395" x2="49020" y2="81395"/>
                        <a14:backgroundMark x1="49183" y1="82326" x2="47712" y2="80000"/>
                        <a14:backgroundMark x1="17810" y1="77907" x2="17647" y2="77674"/>
                        <a14:backgroundMark x1="13889" y1="77442" x2="13562" y2="76279"/>
                        <a14:backgroundMark x1="52941" y1="82326" x2="52451" y2="80930"/>
                        <a14:backgroundMark x1="55065" y1="82326" x2="55229" y2="80698"/>
                        <a14:backgroundMark x1="58333" y1="82093" x2="57353" y2="81628"/>
                        <a14:backgroundMark x1="59150" y1="81628" x2="58170" y2="78605"/>
                        <a14:backgroundMark x1="59967" y1="82326" x2="61275" y2="80930"/>
                        <a14:backgroundMark x1="63235" y1="83256" x2="64052" y2="80930"/>
                        <a14:backgroundMark x1="61765" y1="80930" x2="61765" y2="80930"/>
                        <a14:backgroundMark x1="66993" y1="81395" x2="67484" y2="80233"/>
                        <a14:backgroundMark x1="70588" y1="79535" x2="70425" y2="79070"/>
                        <a14:backgroundMark x1="72386" y1="78605" x2="72222" y2="78372"/>
                        <a14:backgroundMark x1="66503" y1="80698" x2="66667" y2="79302"/>
                        <a14:backgroundMark x1="69444" y1="81628" x2="68791" y2="81163"/>
                        <a14:backgroundMark x1="75654" y1="77674" x2="74837" y2="76744"/>
                        <a14:backgroundMark x1="81373" y1="74884" x2="82026" y2="74186"/>
                        <a14:backgroundMark x1="77941" y1="76279" x2="77614" y2="76279"/>
                        <a14:backgroundMark x1="74673" y1="78837" x2="73366" y2="78372"/>
                        <a14:backgroundMark x1="74510" y1="76744" x2="74183" y2="76047"/>
                      </a14:backgroundRemoval>
                    </a14:imgEffect>
                  </a14:imgLayer>
                </a14:imgProps>
              </a:ext>
              <a:ext uri="{28A0092B-C50C-407E-A947-70E740481C1C}">
                <a14:useLocalDpi xmlns:a14="http://schemas.microsoft.com/office/drawing/2010/main" val="0"/>
              </a:ext>
            </a:extLst>
          </a:blip>
          <a:srcRect l="13398" t="37837" r="12573" b="12693"/>
          <a:stretch/>
        </p:blipFill>
        <p:spPr bwMode="auto">
          <a:xfrm>
            <a:off x="5053263" y="5417382"/>
            <a:ext cx="3232340" cy="15176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irt Mound Illustrations, Royalty-Free Vector Graphics ...">
            <a:extLst>
              <a:ext uri="{FF2B5EF4-FFF2-40B4-BE49-F238E27FC236}">
                <a16:creationId xmlns:a16="http://schemas.microsoft.com/office/drawing/2014/main" id="{719D3E5C-8673-4E32-8A35-DB9590A7168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1569" y1="78140" x2="22222" y2="77674"/>
                        <a14:backgroundMark x1="22059" y1="77674" x2="23366" y2="78140"/>
                        <a14:backgroundMark x1="22386" y1="77209" x2="21242" y2="77209"/>
                        <a14:backgroundMark x1="23366" y1="76977" x2="25327" y2="77209"/>
                        <a14:backgroundMark x1="29248" y1="80930" x2="32843" y2="81395"/>
                        <a14:backgroundMark x1="36928" y1="83488" x2="40196" y2="83488"/>
                        <a14:backgroundMark x1="38072" y1="82558" x2="37418" y2="82558"/>
                        <a14:backgroundMark x1="37255" y1="82326" x2="37582" y2="81860"/>
                        <a14:backgroundMark x1="42320" y1="83023" x2="41830" y2="82558"/>
                        <a14:backgroundMark x1="48529" y1="82326" x2="46569" y2="82093"/>
                        <a14:backgroundMark x1="47876" y1="81395" x2="49020" y2="81395"/>
                        <a14:backgroundMark x1="49183" y1="82326" x2="47712" y2="80000"/>
                        <a14:backgroundMark x1="17810" y1="77907" x2="17647" y2="77674"/>
                        <a14:backgroundMark x1="13889" y1="77442" x2="13562" y2="76279"/>
                        <a14:backgroundMark x1="52941" y1="82326" x2="52451" y2="80930"/>
                        <a14:backgroundMark x1="55065" y1="82326" x2="55229" y2="80698"/>
                        <a14:backgroundMark x1="58333" y1="82093" x2="57353" y2="81628"/>
                        <a14:backgroundMark x1="59150" y1="81628" x2="58170" y2="78605"/>
                        <a14:backgroundMark x1="59967" y1="82326" x2="61275" y2="80930"/>
                        <a14:backgroundMark x1="63235" y1="83256" x2="64052" y2="80930"/>
                        <a14:backgroundMark x1="61765" y1="80930" x2="61765" y2="80930"/>
                        <a14:backgroundMark x1="66993" y1="81395" x2="67484" y2="80233"/>
                        <a14:backgroundMark x1="70588" y1="79535" x2="70425" y2="79070"/>
                        <a14:backgroundMark x1="72386" y1="78605" x2="72222" y2="78372"/>
                        <a14:backgroundMark x1="66503" y1="80698" x2="66667" y2="79302"/>
                        <a14:backgroundMark x1="69444" y1="81628" x2="68791" y2="81163"/>
                        <a14:backgroundMark x1="75654" y1="77674" x2="74837" y2="76744"/>
                        <a14:backgroundMark x1="81373" y1="74884" x2="82026" y2="74186"/>
                        <a14:backgroundMark x1="77941" y1="76279" x2="77614" y2="76279"/>
                        <a14:backgroundMark x1="74673" y1="78837" x2="73366" y2="78372"/>
                        <a14:backgroundMark x1="74510" y1="76744" x2="74183" y2="76047"/>
                      </a14:backgroundRemoval>
                    </a14:imgEffect>
                  </a14:imgLayer>
                </a14:imgProps>
              </a:ext>
              <a:ext uri="{28A0092B-C50C-407E-A947-70E740481C1C}">
                <a14:useLocalDpi xmlns:a14="http://schemas.microsoft.com/office/drawing/2010/main" val="0"/>
              </a:ext>
            </a:extLst>
          </a:blip>
          <a:srcRect l="13398" t="37837" r="12573" b="12693"/>
          <a:stretch/>
        </p:blipFill>
        <p:spPr bwMode="auto">
          <a:xfrm>
            <a:off x="9416717" y="4443874"/>
            <a:ext cx="2706281" cy="1270663"/>
          </a:xfrm>
          <a:prstGeom prst="rect">
            <a:avLst/>
          </a:prstGeom>
          <a:noFill/>
          <a:extLst>
            <a:ext uri="{909E8E84-426E-40DD-AFC4-6F175D3DCCD1}">
              <a14:hiddenFill xmlns:a14="http://schemas.microsoft.com/office/drawing/2010/main">
                <a:solidFill>
                  <a:srgbClr val="FFFFFF"/>
                </a:solidFill>
              </a14:hiddenFill>
            </a:ext>
          </a:extLst>
        </p:spPr>
      </p:pic>
      <p:pic>
        <p:nvPicPr>
          <p:cNvPr id="14" name="Obraz 13" descr="Obraz zawierający tekst, zabawka, lalka&#10;&#10;Opis wygenerowany automatycznie">
            <a:extLst>
              <a:ext uri="{FF2B5EF4-FFF2-40B4-BE49-F238E27FC236}">
                <a16:creationId xmlns:a16="http://schemas.microsoft.com/office/drawing/2014/main" id="{05613E57-0F01-4B58-89DF-E8C471B53D9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4385" y1="21047" x2="4231" y2="20713"/>
                        <a14:foregroundMark x1="8462" y1="50557"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Removal>
                    </a14:imgEffect>
                  </a14:imgLayer>
                </a14:imgProps>
              </a:ext>
              <a:ext uri="{28A0092B-C50C-407E-A947-70E740481C1C}">
                <a14:useLocalDpi xmlns:a14="http://schemas.microsoft.com/office/drawing/2010/main" val="0"/>
              </a:ext>
            </a:extLst>
          </a:blip>
          <a:srcRect l="1215" t="2469" r="69373" b="12749"/>
          <a:stretch/>
        </p:blipFill>
        <p:spPr>
          <a:xfrm>
            <a:off x="7208818" y="1431949"/>
            <a:ext cx="2774207" cy="5524028"/>
          </a:xfrm>
          <a:prstGeom prst="rect">
            <a:avLst/>
          </a:prstGeom>
        </p:spPr>
      </p:pic>
      <p:pic>
        <p:nvPicPr>
          <p:cNvPr id="2" name="Obraz 95">
            <a:extLst>
              <a:ext uri="{FF2B5EF4-FFF2-40B4-BE49-F238E27FC236}">
                <a16:creationId xmlns:a16="http://schemas.microsoft.com/office/drawing/2014/main" id="{7665C80B-C779-4D4C-BF0A-40636448EBF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41003" y="5340595"/>
            <a:ext cx="852623" cy="602455"/>
          </a:xfrm>
          <a:prstGeom prst="rect">
            <a:avLst/>
          </a:prstGeom>
        </p:spPr>
      </p:pic>
      <p:pic>
        <p:nvPicPr>
          <p:cNvPr id="3" name="Obraz 95">
            <a:extLst>
              <a:ext uri="{FF2B5EF4-FFF2-40B4-BE49-F238E27FC236}">
                <a16:creationId xmlns:a16="http://schemas.microsoft.com/office/drawing/2014/main" id="{1DA62258-E27F-434A-BF8D-FBBF38CBD19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573606" y="4736746"/>
            <a:ext cx="852623" cy="602455"/>
          </a:xfrm>
          <a:prstGeom prst="rect">
            <a:avLst/>
          </a:prstGeom>
        </p:spPr>
      </p:pic>
      <p:pic>
        <p:nvPicPr>
          <p:cNvPr id="4" name="Obraz 95">
            <a:extLst>
              <a:ext uri="{FF2B5EF4-FFF2-40B4-BE49-F238E27FC236}">
                <a16:creationId xmlns:a16="http://schemas.microsoft.com/office/drawing/2014/main" id="{EB7A273A-947A-4F55-86DD-D9444386665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436248" y="5268709"/>
            <a:ext cx="852623" cy="602455"/>
          </a:xfrm>
          <a:prstGeom prst="rect">
            <a:avLst/>
          </a:prstGeom>
        </p:spPr>
      </p:pic>
      <p:pic>
        <p:nvPicPr>
          <p:cNvPr id="15" name="Obraz 95">
            <a:extLst>
              <a:ext uri="{FF2B5EF4-FFF2-40B4-BE49-F238E27FC236}">
                <a16:creationId xmlns:a16="http://schemas.microsoft.com/office/drawing/2014/main" id="{DE9BB66C-A07F-4BB2-9A98-07DF3E0DF43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102474" y="5570632"/>
            <a:ext cx="852623" cy="602455"/>
          </a:xfrm>
          <a:prstGeom prst="rect">
            <a:avLst/>
          </a:prstGeom>
        </p:spPr>
      </p:pic>
      <p:pic>
        <p:nvPicPr>
          <p:cNvPr id="16" name="Obraz 95">
            <a:extLst>
              <a:ext uri="{FF2B5EF4-FFF2-40B4-BE49-F238E27FC236}">
                <a16:creationId xmlns:a16="http://schemas.microsoft.com/office/drawing/2014/main" id="{953C05B8-79DD-4135-808D-0C05A43F916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5527379" y="6045085"/>
            <a:ext cx="852623" cy="602455"/>
          </a:xfrm>
          <a:prstGeom prst="rect">
            <a:avLst/>
          </a:prstGeom>
        </p:spPr>
      </p:pic>
      <p:pic>
        <p:nvPicPr>
          <p:cNvPr id="17" name="Obraz 95">
            <a:extLst>
              <a:ext uri="{FF2B5EF4-FFF2-40B4-BE49-F238E27FC236}">
                <a16:creationId xmlns:a16="http://schemas.microsoft.com/office/drawing/2014/main" id="{F912014D-DA2C-48DD-B63F-81F2FAD367D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0017611" y="4677923"/>
            <a:ext cx="852623" cy="602455"/>
          </a:xfrm>
          <a:prstGeom prst="rect">
            <a:avLst/>
          </a:prstGeom>
        </p:spPr>
      </p:pic>
      <p:pic>
        <p:nvPicPr>
          <p:cNvPr id="18" name="Obraz 95">
            <a:extLst>
              <a:ext uri="{FF2B5EF4-FFF2-40B4-BE49-F238E27FC236}">
                <a16:creationId xmlns:a16="http://schemas.microsoft.com/office/drawing/2014/main" id="{59818156-5F76-4E1B-9DFD-0AD146200CD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0708616" y="4869746"/>
            <a:ext cx="852623" cy="602455"/>
          </a:xfrm>
          <a:prstGeom prst="rect">
            <a:avLst/>
          </a:prstGeom>
        </p:spPr>
      </p:pic>
      <p:pic>
        <p:nvPicPr>
          <p:cNvPr id="19" name="Obraz 95">
            <a:extLst>
              <a:ext uri="{FF2B5EF4-FFF2-40B4-BE49-F238E27FC236}">
                <a16:creationId xmlns:a16="http://schemas.microsoft.com/office/drawing/2014/main" id="{C6C902AE-9833-4525-BD8E-22C2BB6145B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778210" y="6045085"/>
            <a:ext cx="852623" cy="602455"/>
          </a:xfrm>
          <a:prstGeom prst="rect">
            <a:avLst/>
          </a:prstGeom>
        </p:spPr>
      </p:pic>
    </p:spTree>
    <p:extLst>
      <p:ext uri="{BB962C8B-B14F-4D97-AF65-F5344CB8AC3E}">
        <p14:creationId xmlns:p14="http://schemas.microsoft.com/office/powerpoint/2010/main" val="538914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Bucks Country Gardens">
            <a:extLst>
              <a:ext uri="{FF2B5EF4-FFF2-40B4-BE49-F238E27FC236}">
                <a16:creationId xmlns:a16="http://schemas.microsoft.com/office/drawing/2014/main" id="{064A7341-8778-4F8E-B7A5-7DCF039DA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811" b="18224"/>
          <a:stretch/>
        </p:blipFill>
        <p:spPr bwMode="auto">
          <a:xfrm>
            <a:off x="-16799" y="4123370"/>
            <a:ext cx="12191999" cy="17157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rn vector image on VectorStock | Corn plant, Cartoon ...">
            <a:extLst>
              <a:ext uri="{FF2B5EF4-FFF2-40B4-BE49-F238E27FC236}">
                <a16:creationId xmlns:a16="http://schemas.microsoft.com/office/drawing/2014/main" id="{56C70424-76F4-4AD5-89CD-A21B7CA4D64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8209982" y="15484"/>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 5" descr="Ein Bild, das Pflanze enthält.&#10;&#10;Mit sehr hoher Zuverlässigkeit generierte Beschreibung">
            <a:extLst>
              <a:ext uri="{FF2B5EF4-FFF2-40B4-BE49-F238E27FC236}">
                <a16:creationId xmlns:a16="http://schemas.microsoft.com/office/drawing/2014/main" id="{7212BAA2-9AF1-4FB9-988D-620ADD3D3D3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607981" y="288452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rafik 5" descr="Ein Bild, das Pflanze enthält.&#10;&#10;Mit sehr hoher Zuverlässigkeit generierte Beschreibung">
            <a:extLst>
              <a:ext uri="{FF2B5EF4-FFF2-40B4-BE49-F238E27FC236}">
                <a16:creationId xmlns:a16="http://schemas.microsoft.com/office/drawing/2014/main" id="{7FDA4018-697F-4225-8E40-03CC29FC511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225065" y="394589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afik 5" descr="Ein Bild, das Pflanze enthält.&#10;&#10;Mit sehr hoher Zuverlässigkeit generierte Beschreibung">
            <a:extLst>
              <a:ext uri="{FF2B5EF4-FFF2-40B4-BE49-F238E27FC236}">
                <a16:creationId xmlns:a16="http://schemas.microsoft.com/office/drawing/2014/main" id="{CA9F8705-4CEF-4C16-8453-07461530BE9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960104" y="2221636"/>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830ADD9D-84BB-4969-8EE4-CAA8A27D3EE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3574390" y="1155364"/>
            <a:ext cx="2801171" cy="362569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Corn vector image on VectorStock | Corn plant, Cartoon ...">
            <a:extLst>
              <a:ext uri="{FF2B5EF4-FFF2-40B4-BE49-F238E27FC236}">
                <a16:creationId xmlns:a16="http://schemas.microsoft.com/office/drawing/2014/main" id="{14ED4097-6503-4508-AF2E-CC6FB6579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572693" y="57198"/>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Corn vector image on VectorStock | Corn plant, Cartoon ...">
            <a:extLst>
              <a:ext uri="{FF2B5EF4-FFF2-40B4-BE49-F238E27FC236}">
                <a16:creationId xmlns:a16="http://schemas.microsoft.com/office/drawing/2014/main" id="{E50C6AB5-5805-4B42-874B-E07A3C3D56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115576" y="59398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55" name="Grafik 5" descr="Ein Bild, das Pflanze enthält.&#10;&#10;Mit sehr hoher Zuverlässigkeit generierte Beschreibung">
            <a:extLst>
              <a:ext uri="{FF2B5EF4-FFF2-40B4-BE49-F238E27FC236}">
                <a16:creationId xmlns:a16="http://schemas.microsoft.com/office/drawing/2014/main" id="{F65DD3C2-A07A-4582-83E2-38B44CED52B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793738" y="2221636"/>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3" descr="Obraz zawierający tekst, zabawka, lalka&#10;&#10;Opis wygenerowany automatycznie">
            <a:extLst>
              <a:ext uri="{FF2B5EF4-FFF2-40B4-BE49-F238E27FC236}">
                <a16:creationId xmlns:a16="http://schemas.microsoft.com/office/drawing/2014/main" id="{05613E57-0F01-4B58-89DF-E8C471B53D9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4385" y1="21047" x2="4231" y2="20713"/>
                        <a14:foregroundMark x1="8462" y1="50557"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Removal>
                    </a14:imgEffect>
                  </a14:imgLayer>
                </a14:imgProps>
              </a:ext>
              <a:ext uri="{28A0092B-C50C-407E-A947-70E740481C1C}">
                <a14:useLocalDpi xmlns:a14="http://schemas.microsoft.com/office/drawing/2010/main" val="0"/>
              </a:ext>
            </a:extLst>
          </a:blip>
          <a:srcRect l="1215" t="2469" r="69373" b="12749"/>
          <a:stretch/>
        </p:blipFill>
        <p:spPr>
          <a:xfrm>
            <a:off x="4308684" y="-25597"/>
            <a:ext cx="2774207" cy="5524028"/>
          </a:xfrm>
          <a:prstGeom prst="rect">
            <a:avLst/>
          </a:prstGeom>
        </p:spPr>
      </p:pic>
      <p:pic>
        <p:nvPicPr>
          <p:cNvPr id="64" name="Grafik 5" descr="Ein Bild, das Pflanze enthält.&#10;&#10;Mit sehr hoher Zuverlässigkeit generierte Beschreibung">
            <a:extLst>
              <a:ext uri="{FF2B5EF4-FFF2-40B4-BE49-F238E27FC236}">
                <a16:creationId xmlns:a16="http://schemas.microsoft.com/office/drawing/2014/main" id="{784E3A2D-C373-42DE-A767-86DC54B1E52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441615" y="290113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6" descr="Corn vector image on VectorStock | Corn plant, Cartoon ...">
            <a:extLst>
              <a:ext uri="{FF2B5EF4-FFF2-40B4-BE49-F238E27FC236}">
                <a16:creationId xmlns:a16="http://schemas.microsoft.com/office/drawing/2014/main" id="{9309693A-3275-4CA7-A76B-EB4F4CA6FE1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121745" y="130761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65" name="Grafik 5" descr="Ein Bild, das Pflanze enthält.&#10;&#10;Mit sehr hoher Zuverlässigkeit generierte Beschreibung">
            <a:extLst>
              <a:ext uri="{FF2B5EF4-FFF2-40B4-BE49-F238E27FC236}">
                <a16:creationId xmlns:a16="http://schemas.microsoft.com/office/drawing/2014/main" id="{AE62C6A7-2800-48B7-9D49-683D19592A0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159684" y="3635241"/>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2">
            <a:extLst>
              <a:ext uri="{FF2B5EF4-FFF2-40B4-BE49-F238E27FC236}">
                <a16:creationId xmlns:a16="http://schemas.microsoft.com/office/drawing/2014/main" id="{FA981D7F-894F-4AE3-9760-A1585A7A662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1100552" y="1668735"/>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a:extLst>
              <a:ext uri="{FF2B5EF4-FFF2-40B4-BE49-F238E27FC236}">
                <a16:creationId xmlns:a16="http://schemas.microsoft.com/office/drawing/2014/main" id="{F452A6E3-0EB8-4BDA-87D7-F83AB8D3A59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174361" y="1767848"/>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a:extLst>
              <a:ext uri="{FF2B5EF4-FFF2-40B4-BE49-F238E27FC236}">
                <a16:creationId xmlns:a16="http://schemas.microsoft.com/office/drawing/2014/main" id="{E7329271-C0F2-4566-BC98-769FE203F81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2203960" y="1258875"/>
            <a:ext cx="2801171" cy="362569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Corn vector image on VectorStock | Corn plant, Cartoon ...">
            <a:extLst>
              <a:ext uri="{FF2B5EF4-FFF2-40B4-BE49-F238E27FC236}">
                <a16:creationId xmlns:a16="http://schemas.microsoft.com/office/drawing/2014/main" id="{36D10B58-3BB9-4144-B438-A23F2D172C5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452228" y="3634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Corn vector image on VectorStock | Corn plant, Cartoon ...">
            <a:extLst>
              <a:ext uri="{FF2B5EF4-FFF2-40B4-BE49-F238E27FC236}">
                <a16:creationId xmlns:a16="http://schemas.microsoft.com/office/drawing/2014/main" id="{2A111B28-1051-40D8-9ED1-2121C5E4693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576011" y="43243"/>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C9651CF-E244-4FD4-A6B4-EDC55CFF885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452642" y="2527731"/>
            <a:ext cx="3114551" cy="3627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FA32F6A2-1B17-4063-917E-E97F38579F52}"/>
              </a:ext>
            </a:extLst>
          </p:cNvPr>
          <p:cNvGrpSpPr/>
          <p:nvPr/>
        </p:nvGrpSpPr>
        <p:grpSpPr>
          <a:xfrm>
            <a:off x="-16799" y="5803533"/>
            <a:ext cx="12225598" cy="1058104"/>
            <a:chOff x="-1" y="5821915"/>
            <a:chExt cx="12191999" cy="1058104"/>
          </a:xfrm>
        </p:grpSpPr>
        <p:pic>
          <p:nvPicPr>
            <p:cNvPr id="91" name="Picture 2" descr="Bucks Country Gardens">
              <a:extLst>
                <a:ext uri="{FF2B5EF4-FFF2-40B4-BE49-F238E27FC236}">
                  <a16:creationId xmlns:a16="http://schemas.microsoft.com/office/drawing/2014/main" id="{DCED327C-8B96-4AD5-93BE-34B69988A77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5"/>
              <a:ext cx="12191999" cy="1058104"/>
            </a:xfrm>
            <a:prstGeom prst="rect">
              <a:avLst/>
            </a:prstGeom>
            <a:noFill/>
            <a:extLst>
              <a:ext uri="{909E8E84-426E-40DD-AFC4-6F175D3DCCD1}">
                <a14:hiddenFill xmlns:a14="http://schemas.microsoft.com/office/drawing/2010/main">
                  <a:solidFill>
                    <a:srgbClr val="FFFFFF"/>
                  </a:solidFill>
                </a14:hiddenFill>
              </a:ext>
            </a:extLst>
          </p:spPr>
        </p:pic>
        <p:pic>
          <p:nvPicPr>
            <p:cNvPr id="92" name="Obraz 91">
              <a:extLst>
                <a:ext uri="{FF2B5EF4-FFF2-40B4-BE49-F238E27FC236}">
                  <a16:creationId xmlns:a16="http://schemas.microsoft.com/office/drawing/2014/main" id="{B3F0F0FA-062B-45C1-9338-E822CF475E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63316" y="5870185"/>
              <a:ext cx="772996" cy="547696"/>
            </a:xfrm>
            <a:prstGeom prst="rect">
              <a:avLst/>
            </a:prstGeom>
          </p:spPr>
        </p:pic>
        <p:pic>
          <p:nvPicPr>
            <p:cNvPr id="93" name="Picture 13">
              <a:extLst>
                <a:ext uri="{FF2B5EF4-FFF2-40B4-BE49-F238E27FC236}">
                  <a16:creationId xmlns:a16="http://schemas.microsoft.com/office/drawing/2014/main" id="{E0F61878-9BA2-45B2-9659-6CCFB40551B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716848">
              <a:off x="1125442" y="5941736"/>
              <a:ext cx="554556" cy="3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Obraz 93">
              <a:extLst>
                <a:ext uri="{FF2B5EF4-FFF2-40B4-BE49-F238E27FC236}">
                  <a16:creationId xmlns:a16="http://schemas.microsoft.com/office/drawing/2014/main" id="{5FD8E5F9-8F6D-40A0-BF23-95786D8B7F6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95" name="Picture 13">
              <a:extLst>
                <a:ext uri="{FF2B5EF4-FFF2-40B4-BE49-F238E27FC236}">
                  <a16:creationId xmlns:a16="http://schemas.microsoft.com/office/drawing/2014/main" id="{F78A97BD-0EF7-407F-A2A6-A56ED682187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854773">
              <a:off x="8645291" y="6036001"/>
              <a:ext cx="514713" cy="3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Obraz 95">
              <a:extLst>
                <a:ext uri="{FF2B5EF4-FFF2-40B4-BE49-F238E27FC236}">
                  <a16:creationId xmlns:a16="http://schemas.microsoft.com/office/drawing/2014/main" id="{BEDC7FBD-481B-4301-BA97-72320D0240F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367317" y="6149732"/>
              <a:ext cx="850280" cy="602455"/>
            </a:xfrm>
            <a:prstGeom prst="rect">
              <a:avLst/>
            </a:prstGeom>
          </p:spPr>
        </p:pic>
        <p:pic>
          <p:nvPicPr>
            <p:cNvPr id="97" name="Picture 13">
              <a:extLst>
                <a:ext uri="{FF2B5EF4-FFF2-40B4-BE49-F238E27FC236}">
                  <a16:creationId xmlns:a16="http://schemas.microsoft.com/office/drawing/2014/main" id="{E735C44B-EBC3-4220-A365-B957DF2E2F1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716848">
              <a:off x="3825572" y="6090353"/>
              <a:ext cx="571625" cy="40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Obraz 97">
              <a:extLst>
                <a:ext uri="{FF2B5EF4-FFF2-40B4-BE49-F238E27FC236}">
                  <a16:creationId xmlns:a16="http://schemas.microsoft.com/office/drawing/2014/main" id="{88B086BB-528E-4F7D-85D4-C1BF6F5425A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987621" y="5854981"/>
              <a:ext cx="894623" cy="633873"/>
            </a:xfrm>
            <a:prstGeom prst="rect">
              <a:avLst/>
            </a:prstGeom>
          </p:spPr>
        </p:pic>
        <p:pic>
          <p:nvPicPr>
            <p:cNvPr id="99" name="Picture 13">
              <a:extLst>
                <a:ext uri="{FF2B5EF4-FFF2-40B4-BE49-F238E27FC236}">
                  <a16:creationId xmlns:a16="http://schemas.microsoft.com/office/drawing/2014/main" id="{C4893422-3365-498B-B2BE-43F0C95C2E1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716848">
              <a:off x="6394171" y="6320040"/>
              <a:ext cx="496587" cy="3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Obraz 99">
              <a:extLst>
                <a:ext uri="{FF2B5EF4-FFF2-40B4-BE49-F238E27FC236}">
                  <a16:creationId xmlns:a16="http://schemas.microsoft.com/office/drawing/2014/main" id="{98520909-190A-48C2-948E-2EBD89DB21C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229543" y="6075745"/>
              <a:ext cx="843623" cy="597738"/>
            </a:xfrm>
            <a:prstGeom prst="rect">
              <a:avLst/>
            </a:prstGeom>
          </p:spPr>
        </p:pic>
        <p:pic>
          <p:nvPicPr>
            <p:cNvPr id="101" name="Picture 13">
              <a:extLst>
                <a:ext uri="{FF2B5EF4-FFF2-40B4-BE49-F238E27FC236}">
                  <a16:creationId xmlns:a16="http://schemas.microsoft.com/office/drawing/2014/main" id="{C35527C4-3FFB-46CD-883B-97A1B96C7AE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716848">
              <a:off x="10811203" y="6017890"/>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13">
              <a:extLst>
                <a:ext uri="{FF2B5EF4-FFF2-40B4-BE49-F238E27FC236}">
                  <a16:creationId xmlns:a16="http://schemas.microsoft.com/office/drawing/2014/main" id="{09CF2649-4A61-46D7-B731-3FE186AF3B2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Obraz 102">
              <a:extLst>
                <a:ext uri="{FF2B5EF4-FFF2-40B4-BE49-F238E27FC236}">
                  <a16:creationId xmlns:a16="http://schemas.microsoft.com/office/drawing/2014/main" id="{F245B173-0FCA-4053-A1DE-509ABDF1623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9546" y="5857173"/>
              <a:ext cx="871510" cy="617497"/>
            </a:xfrm>
            <a:prstGeom prst="rect">
              <a:avLst/>
            </a:prstGeom>
          </p:spPr>
        </p:pic>
        <p:pic>
          <p:nvPicPr>
            <p:cNvPr id="104" name="Picture 13">
              <a:extLst>
                <a:ext uri="{FF2B5EF4-FFF2-40B4-BE49-F238E27FC236}">
                  <a16:creationId xmlns:a16="http://schemas.microsoft.com/office/drawing/2014/main" id="{B5472CF6-35AE-48DD-A733-417222B7BD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3214564">
              <a:off x="5486578" y="6072428"/>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7" name="Grafik 5" descr="Ein Bild, das Pflanze enthält.&#10;&#10;Mit sehr hoher Zuverlässigkeit generierte Beschreibung">
            <a:extLst>
              <a:ext uri="{FF2B5EF4-FFF2-40B4-BE49-F238E27FC236}">
                <a16:creationId xmlns:a16="http://schemas.microsoft.com/office/drawing/2014/main" id="{C0EA8C57-9430-4DA7-8995-EF6CE0B737E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1066099" y="3502640"/>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2">
            <a:extLst>
              <a:ext uri="{FF2B5EF4-FFF2-40B4-BE49-F238E27FC236}">
                <a16:creationId xmlns:a16="http://schemas.microsoft.com/office/drawing/2014/main" id="{0B0015CC-D9E8-4EBC-9694-828AC5327FA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675647" y="2520467"/>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a:extLst>
              <a:ext uri="{FF2B5EF4-FFF2-40B4-BE49-F238E27FC236}">
                <a16:creationId xmlns:a16="http://schemas.microsoft.com/office/drawing/2014/main" id="{6FBE853A-6FF6-4461-B893-EC019224ACA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2016235" y="2671178"/>
            <a:ext cx="2433645" cy="314998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a:extLst>
              <a:ext uri="{FF2B5EF4-FFF2-40B4-BE49-F238E27FC236}">
                <a16:creationId xmlns:a16="http://schemas.microsoft.com/office/drawing/2014/main" id="{DEB80C60-7868-4D2B-8CA5-90588105894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3407834" y="2772934"/>
            <a:ext cx="2366329" cy="306285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Corn vector image on VectorStock | Corn plant, Cartoon ...">
            <a:extLst>
              <a:ext uri="{FF2B5EF4-FFF2-40B4-BE49-F238E27FC236}">
                <a16:creationId xmlns:a16="http://schemas.microsoft.com/office/drawing/2014/main" id="{C5D3A041-CD01-48E5-92C7-7548C65BE81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103615" y="568915"/>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Corn vector image on VectorStock | Corn plant, Cartoon ...">
            <a:extLst>
              <a:ext uri="{FF2B5EF4-FFF2-40B4-BE49-F238E27FC236}">
                <a16:creationId xmlns:a16="http://schemas.microsoft.com/office/drawing/2014/main" id="{CD00F508-EAC8-4E37-8CA0-829626AD23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037428" y="56843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Corn vector image on VectorStock | Corn plant, Cartoon ...">
            <a:extLst>
              <a:ext uri="{FF2B5EF4-FFF2-40B4-BE49-F238E27FC236}">
                <a16:creationId xmlns:a16="http://schemas.microsoft.com/office/drawing/2014/main" id="{63DFADCC-1EAB-4864-82D9-752467DCDB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816271" y="127504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Corn vector image on VectorStock | Corn plant, Cartoon ...">
            <a:extLst>
              <a:ext uri="{FF2B5EF4-FFF2-40B4-BE49-F238E27FC236}">
                <a16:creationId xmlns:a16="http://schemas.microsoft.com/office/drawing/2014/main" id="{D9C305CF-A684-4D44-97FA-B50DC28B036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492657" y="1331477"/>
            <a:ext cx="2847302" cy="4495257"/>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upa 50">
            <a:extLst>
              <a:ext uri="{FF2B5EF4-FFF2-40B4-BE49-F238E27FC236}">
                <a16:creationId xmlns:a16="http://schemas.microsoft.com/office/drawing/2014/main" id="{BFF01D0A-5269-4388-89BD-18C1A7CA1A1E}"/>
              </a:ext>
            </a:extLst>
          </p:cNvPr>
          <p:cNvGrpSpPr/>
          <p:nvPr/>
        </p:nvGrpSpPr>
        <p:grpSpPr>
          <a:xfrm>
            <a:off x="8559079" y="126876"/>
            <a:ext cx="2518929" cy="1876556"/>
            <a:chOff x="4764187" y="433137"/>
            <a:chExt cx="2518929" cy="1876556"/>
          </a:xfrm>
        </p:grpSpPr>
        <p:sp>
          <p:nvSpPr>
            <p:cNvPr id="52" name="Dymek mowy: owalny 51">
              <a:extLst>
                <a:ext uri="{FF2B5EF4-FFF2-40B4-BE49-F238E27FC236}">
                  <a16:creationId xmlns:a16="http://schemas.microsoft.com/office/drawing/2014/main" id="{40B83246-A9F6-44F1-A808-21A3FF759C5E}"/>
                </a:ext>
              </a:extLst>
            </p:cNvPr>
            <p:cNvSpPr/>
            <p:nvPr/>
          </p:nvSpPr>
          <p:spPr>
            <a:xfrm>
              <a:off x="4764187" y="433137"/>
              <a:ext cx="2518929" cy="1876556"/>
            </a:xfrm>
            <a:prstGeom prst="wedgeEllipseCallou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6" descr="Question Mark Vector Icon 375499 Vector Art at Vecteezy">
              <a:extLst>
                <a:ext uri="{FF2B5EF4-FFF2-40B4-BE49-F238E27FC236}">
                  <a16:creationId xmlns:a16="http://schemas.microsoft.com/office/drawing/2014/main" id="{4BD10C5E-AD55-40C0-85CA-25281130CD32}"/>
                </a:ext>
              </a:extLst>
            </p:cNvPr>
            <p:cNvPicPr>
              <a:picLocks noChangeAspect="1" noChangeArrowheads="1"/>
            </p:cNvPicPr>
            <p:nvPr/>
          </p:nvPicPr>
          <p:blipFill rotWithShape="1">
            <a:blip r:embed="rId18">
              <a:duotone>
                <a:schemeClr val="accent6">
                  <a:shade val="45000"/>
                  <a:satMod val="135000"/>
                </a:schemeClr>
                <a:prstClr val="white"/>
              </a:duotone>
              <a:extLst>
                <a:ext uri="{BEBA8EAE-BF5A-486C-A8C5-ECC9F3942E4B}">
                  <a14:imgProps xmlns:a14="http://schemas.microsoft.com/office/drawing/2010/main">
                    <a14:imgLayer r:embed="rId19">
                      <a14:imgEffect>
                        <a14:backgroundRemoval t="10000" b="90000" l="10000" r="90000">
                          <a14:foregroundMark x1="50703" y1="75078" x2="46113" y2="80508"/>
                          <a14:foregroundMark x1="46113" y1="80508" x2="53281" y2="82754"/>
                          <a14:foregroundMark x1="53281" y1="82754" x2="51641" y2="75000"/>
                          <a14:foregroundMark x1="51641" y1="75000" x2="48125" y2="75781"/>
                        </a14:backgroundRemoval>
                      </a14:imgEffect>
                    </a14:imgLayer>
                  </a14:imgProps>
                </a:ext>
                <a:ext uri="{28A0092B-C50C-407E-A947-70E740481C1C}">
                  <a14:useLocalDpi xmlns:a14="http://schemas.microsoft.com/office/drawing/2010/main" val="0"/>
                </a:ext>
              </a:extLst>
            </a:blip>
            <a:srcRect l="18149" t="7332" r="17323" b="7607"/>
            <a:stretch/>
          </p:blipFill>
          <p:spPr bwMode="auto">
            <a:xfrm>
              <a:off x="5552413" y="750238"/>
              <a:ext cx="942475" cy="124235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8" name="Łącznik prosty 47">
            <a:extLst>
              <a:ext uri="{FF2B5EF4-FFF2-40B4-BE49-F238E27FC236}">
                <a16:creationId xmlns:a16="http://schemas.microsoft.com/office/drawing/2014/main" id="{7E057BA5-0B0C-410D-A42F-A58C44F3E245}"/>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076" name="Picture 4">
            <a:extLst>
              <a:ext uri="{FF2B5EF4-FFF2-40B4-BE49-F238E27FC236}">
                <a16:creationId xmlns:a16="http://schemas.microsoft.com/office/drawing/2014/main" id="{CF9119EB-48D1-4B05-B268-6D40CBD90170}"/>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2532" b="98734" l="3586" r="93882">
                        <a14:foregroundMark x1="75527" y1="32911" x2="71941" y2="21308"/>
                        <a14:foregroundMark x1="71941" y1="21308" x2="64135" y2="12447"/>
                        <a14:foregroundMark x1="64135" y1="12447" x2="52321" y2="11392"/>
                        <a14:foregroundMark x1="52321" y1="11392" x2="32700" y2="31013"/>
                        <a14:foregroundMark x1="32700" y1="31013" x2="56540" y2="41772"/>
                        <a14:foregroundMark x1="56540" y1="41772" x2="68354" y2="41772"/>
                        <a14:foregroundMark x1="68354" y1="41772" x2="63291" y2="70253"/>
                        <a14:foregroundMark x1="63291" y1="70253" x2="48945" y2="72574"/>
                        <a14:foregroundMark x1="48945" y1="72574" x2="70042" y2="61814"/>
                        <a14:foregroundMark x1="70042" y1="61814" x2="72785" y2="72574"/>
                        <a14:foregroundMark x1="72785" y1="72574" x2="64768" y2="84177"/>
                        <a14:foregroundMark x1="64768" y1="84177" x2="51899" y2="82278"/>
                        <a14:foregroundMark x1="51899" y1="82278" x2="28270" y2="90295"/>
                        <a14:foregroundMark x1="28270" y1="90295" x2="22996" y2="65612"/>
                        <a14:foregroundMark x1="41350" y1="9705" x2="51266" y2="4219"/>
                        <a14:foregroundMark x1="51266" y1="4219" x2="66667" y2="6118"/>
                        <a14:foregroundMark x1="66667" y1="6118" x2="75527" y2="20675"/>
                        <a14:foregroundMark x1="75527" y1="20675" x2="75527" y2="20675"/>
                        <a14:foregroundMark x1="88186" y1="19409" x2="90880" y2="42162"/>
                        <a14:foregroundMark x1="78481" y1="48945" x2="79325" y2="86709"/>
                        <a14:foregroundMark x1="79325" y1="86709" x2="82278" y2="43249"/>
                        <a14:foregroundMark x1="82278" y1="43249" x2="87342" y2="61814"/>
                        <a14:foregroundMark x1="87342" y1="61814" x2="86709" y2="67722"/>
                        <a14:foregroundMark x1="71308" y1="47890" x2="32489" y2="44726"/>
                        <a14:foregroundMark x1="32489" y1="44726" x2="43460" y2="43249"/>
                        <a14:foregroundMark x1="43460" y1="43249" x2="89318" y2="47921"/>
                        <a14:foregroundMark x1="89633" y1="51497" x2="51899" y2="61392"/>
                        <a14:foregroundMark x1="51899" y1="61392" x2="71519" y2="78270"/>
                        <a14:foregroundMark x1="71519" y1="78270" x2="43038" y2="81646"/>
                        <a14:foregroundMark x1="43038" y1="81646" x2="94937" y2="89451"/>
                        <a14:foregroundMark x1="94937" y1="89451" x2="40506" y2="86709"/>
                        <a14:foregroundMark x1="40506" y1="86709" x2="64557" y2="84810"/>
                        <a14:foregroundMark x1="64557" y1="84810" x2="81646" y2="85865"/>
                        <a14:foregroundMark x1="81646" y1="85865" x2="39662" y2="87342"/>
                        <a14:foregroundMark x1="39662" y1="87342" x2="75105" y2="91983"/>
                        <a14:foregroundMark x1="75105" y1="91983" x2="40084" y2="89662"/>
                        <a14:foregroundMark x1="40084" y1="89662" x2="42194" y2="83544"/>
                        <a14:foregroundMark x1="14135" y1="18143" x2="6540" y2="86076"/>
                        <a14:foregroundMark x1="7687" y1="86709" x2="18776" y2="92827"/>
                        <a14:foregroundMark x1="6540" y1="86076" x2="7687" y2="86709"/>
                        <a14:foregroundMark x1="18776" y1="92827" x2="63502" y2="97890"/>
                        <a14:foregroundMark x1="63502" y1="97890" x2="86920" y2="94515"/>
                        <a14:foregroundMark x1="86920" y1="94515" x2="91772" y2="84599"/>
                        <a14:foregroundMark x1="91772" y1="84599" x2="90717" y2="73840"/>
                        <a14:foregroundMark x1="90717" y1="73840" x2="74895" y2="92616"/>
                        <a14:foregroundMark x1="74895" y1="92616" x2="58228" y2="97890"/>
                        <a14:foregroundMark x1="58228" y1="97890" x2="48523" y2="93249"/>
                        <a14:foregroundMark x1="48523" y1="93249" x2="33122" y2="90506"/>
                        <a14:foregroundMark x1="33122" y1="90506" x2="21730" y2="79114"/>
                        <a14:foregroundMark x1="21730" y1="79114" x2="22152" y2="67932"/>
                        <a14:foregroundMark x1="22152" y1="67932" x2="33122" y2="60127"/>
                        <a14:foregroundMark x1="33122" y1="60127" x2="29536" y2="48523"/>
                        <a14:foregroundMark x1="29536" y1="48523" x2="21308" y2="68354"/>
                        <a14:foregroundMark x1="21308" y1="68354" x2="14979" y2="57173"/>
                        <a14:foregroundMark x1="14979" y1="57173" x2="17722" y2="46414"/>
                        <a14:foregroundMark x1="17722" y1="46414" x2="8861" y2="58861"/>
                        <a14:foregroundMark x1="8861" y1="58861" x2="9494" y2="72996"/>
                        <a14:foregroundMark x1="9494" y1="72996" x2="14557" y2="86709"/>
                        <a14:foregroundMark x1="14557" y1="86709" x2="20675" y2="88608"/>
                        <a14:foregroundMark x1="60338" y1="73840" x2="48945" y2="76793"/>
                        <a14:foregroundMark x1="48945" y1="76793" x2="87131" y2="63080"/>
                        <a14:foregroundMark x1="87131" y1="63080" x2="46203" y2="64135"/>
                        <a14:foregroundMark x1="46203" y1="64135" x2="57806" y2="64135"/>
                        <a14:foregroundMark x1="57806" y1="64135" x2="23418" y2="61392"/>
                        <a14:foregroundMark x1="23418" y1="61392" x2="44093" y2="55485"/>
                        <a14:foregroundMark x1="44093" y1="55485" x2="54430" y2="59916"/>
                        <a14:foregroundMark x1="54430" y1="59916" x2="43882" y2="69620"/>
                        <a14:foregroundMark x1="43882" y1="69620" x2="55907" y2="77215"/>
                        <a14:foregroundMark x1="55907" y1="77215" x2="42616" y2="80380"/>
                        <a14:foregroundMark x1="42616" y1="80380" x2="19409" y2="72574"/>
                        <a14:foregroundMark x1="19409" y1="72574" x2="16878" y2="62236"/>
                        <a14:foregroundMark x1="16878" y1="62236" x2="22152" y2="48734"/>
                        <a14:foregroundMark x1="22152" y1="48734" x2="49367" y2="56118"/>
                        <a14:foregroundMark x1="49367" y1="56118" x2="50844" y2="70675"/>
                        <a14:foregroundMark x1="50844" y1="70675" x2="50000" y2="71730"/>
                        <a14:foregroundMark x1="55274" y1="57806" x2="44093" y2="62025"/>
                        <a14:foregroundMark x1="44093" y1="62025" x2="62869" y2="57173"/>
                        <a14:foregroundMark x1="62869" y1="57173" x2="75527" y2="46624"/>
                        <a14:foregroundMark x1="75527" y1="46624" x2="33755" y2="67089"/>
                        <a14:foregroundMark x1="33755" y1="67089" x2="58228" y2="62236"/>
                        <a14:foregroundMark x1="58228" y1="62236" x2="38186" y2="75949"/>
                        <a14:foregroundMark x1="38186" y1="75949" x2="38397" y2="63502"/>
                        <a14:foregroundMark x1="38397" y1="63502" x2="46835" y2="78692"/>
                        <a14:foregroundMark x1="67300" y1="93460" x2="32278" y2="92194"/>
                        <a14:foregroundMark x1="73629" y1="94726" x2="35164" y2="98628"/>
                        <a14:foregroundMark x1="26830" y1="97839" x2="25949" y2="97468"/>
                        <a14:foregroundMark x1="9072" y1="92194" x2="3797" y2="92194"/>
                        <a14:foregroundMark x1="54852" y1="4852" x2="40084" y2="2532"/>
                        <a14:backgroundMark x1="5696" y1="86709" x2="5696" y2="86709"/>
                        <a14:backgroundMark x1="3586" y1="92616" x2="3586" y2="92616"/>
                        <a14:backgroundMark x1="25949" y1="99156" x2="34388" y2="99789"/>
                        <a14:backgroundMark x1="95781" y1="90506" x2="95359" y2="89241"/>
                        <a14:backgroundMark x1="95359" y1="68354" x2="94515" y2="57384"/>
                        <a14:backgroundMark x1="94515" y1="57384" x2="95781" y2="52743"/>
                        <a14:backgroundMark x1="95781" y1="48312" x2="97257" y2="52321"/>
                        <a14:backgroundMark x1="95781" y1="50211" x2="93671" y2="61181"/>
                        <a14:backgroundMark x1="93671" y1="61181" x2="95148" y2="68354"/>
                        <a14:backgroundMark x1="94304" y1="50844" x2="95148" y2="50211"/>
                        <a14:backgroundMark x1="95148" y1="50211" x2="93671" y2="51688"/>
                        <a14:backgroundMark x1="93671" y1="51688" x2="94515" y2="49578"/>
                        <a14:backgroundMark x1="94515" y1="49578" x2="94304" y2="56962"/>
                        <a14:backgroundMark x1="94515" y1="47890" x2="93882" y2="45992"/>
                        <a14:backgroundMark x1="91772" y1="41983" x2="94304" y2="54430"/>
                        <a14:backgroundMark x1="94304" y1="54430" x2="94093" y2="43460"/>
                        <a14:backgroundMark x1="94093" y1="43460" x2="93882" y2="65612"/>
                        <a14:backgroundMark x1="93882" y1="65612" x2="92405" y2="42616"/>
                        <a14:backgroundMark x1="92405" y1="42616" x2="94937" y2="69620"/>
                      </a14:backgroundRemoval>
                    </a14:imgEffect>
                  </a14:imgLayer>
                </a14:imgProps>
              </a:ext>
              <a:ext uri="{28A0092B-C50C-407E-A947-70E740481C1C}">
                <a14:useLocalDpi xmlns:a14="http://schemas.microsoft.com/office/drawing/2010/main" val="0"/>
              </a:ext>
            </a:extLst>
          </a:blip>
          <a:srcRect/>
          <a:stretch>
            <a:fillRect/>
          </a:stretch>
        </p:blipFill>
        <p:spPr bwMode="auto">
          <a:xfrm>
            <a:off x="6371715" y="4493278"/>
            <a:ext cx="1132755" cy="113275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Little girl in different actions | Free Vector">
            <a:extLst>
              <a:ext uri="{FF2B5EF4-FFF2-40B4-BE49-F238E27FC236}">
                <a16:creationId xmlns:a16="http://schemas.microsoft.com/office/drawing/2014/main" id="{373981A8-6DDD-430D-95D0-96304101A77A}"/>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41026" b="96581" l="18371" r="34665">
                        <a14:foregroundMark x1="29553" y1="46154" x2="27316" y2="42521"/>
                        <a14:foregroundMark x1="27316" y1="42521" x2="23642" y2="42949"/>
                        <a14:foregroundMark x1="23642" y1="42949" x2="21086" y2="46368"/>
                        <a14:foregroundMark x1="21086" y1="46368" x2="26677" y2="41026"/>
                        <a14:foregroundMark x1="18371" y1="46368" x2="18371" y2="50641"/>
                        <a14:foregroundMark x1="32428" y1="56624" x2="34665" y2="60043"/>
                        <a14:foregroundMark x1="23163" y1="91880" x2="26997" y2="96581"/>
                      </a14:backgroundRemoval>
                    </a14:imgEffect>
                  </a14:imgLayer>
                </a14:imgProps>
              </a:ext>
              <a:ext uri="{28A0092B-C50C-407E-A947-70E740481C1C}">
                <a14:useLocalDpi xmlns:a14="http://schemas.microsoft.com/office/drawing/2010/main" val="0"/>
              </a:ext>
            </a:extLst>
          </a:blip>
          <a:srcRect l="17032" t="37944" r="65010"/>
          <a:stretch/>
        </p:blipFill>
        <p:spPr bwMode="auto">
          <a:xfrm flipH="1">
            <a:off x="12599933" y="2698189"/>
            <a:ext cx="1592095" cy="411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05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11 -0.00324 L -0.42917 -0.15324 " pathEditMode="relative" rAng="0" ptsTypes="AA">
                                      <p:cBhvr>
                                        <p:cTn id="6" dur="2000" fill="hold"/>
                                        <p:tgtEl>
                                          <p:spTgt spid="56"/>
                                        </p:tgtEl>
                                        <p:attrNameLst>
                                          <p:attrName>ppt_x</p:attrName>
                                          <p:attrName>ppt_y</p:attrName>
                                        </p:attrNameLst>
                                      </p:cBhvr>
                                      <p:rCtr x="-20404" y="-7500"/>
                                    </p:animMotion>
                                  </p:childTnLst>
                                </p:cTn>
                              </p:par>
                              <p:par>
                                <p:cTn id="7" presetID="1" presetClass="entr" presetSubtype="0" fill="hold" nodeType="withEffect">
                                  <p:stCondLst>
                                    <p:cond delay="190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Страны, где раздают жилье почти бесплатно | Architecture ...">
            <a:extLst>
              <a:ext uri="{FF2B5EF4-FFF2-40B4-BE49-F238E27FC236}">
                <a16:creationId xmlns:a16="http://schemas.microsoft.com/office/drawing/2014/main" id="{920A10C8-86DB-4D18-8E8D-10F2E4CE7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Łącznik prosty ze strzałką 2">
            <a:extLst>
              <a:ext uri="{FF2B5EF4-FFF2-40B4-BE49-F238E27FC236}">
                <a16:creationId xmlns:a16="http://schemas.microsoft.com/office/drawing/2014/main" id="{636E4D71-5ACC-45CC-9310-041F74A7F3BE}"/>
              </a:ext>
            </a:extLst>
          </p:cNvPr>
          <p:cNvCxnSpPr>
            <a:cxnSpLocks/>
          </p:cNvCxnSpPr>
          <p:nvPr/>
        </p:nvCxnSpPr>
        <p:spPr>
          <a:xfrm>
            <a:off x="6849686" y="1504950"/>
            <a:ext cx="1014154" cy="623108"/>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upa 8">
            <a:extLst>
              <a:ext uri="{FF2B5EF4-FFF2-40B4-BE49-F238E27FC236}">
                <a16:creationId xmlns:a16="http://schemas.microsoft.com/office/drawing/2014/main" id="{A3A4D6A0-477C-4B92-AD0F-705445D0FBF8}"/>
              </a:ext>
            </a:extLst>
          </p:cNvPr>
          <p:cNvGrpSpPr/>
          <p:nvPr/>
        </p:nvGrpSpPr>
        <p:grpSpPr>
          <a:xfrm>
            <a:off x="4821381" y="199505"/>
            <a:ext cx="2028305" cy="1928553"/>
            <a:chOff x="3588029" y="1895302"/>
            <a:chExt cx="2028305" cy="1928553"/>
          </a:xfrm>
        </p:grpSpPr>
        <p:sp>
          <p:nvSpPr>
            <p:cNvPr id="7" name="Owal 6">
              <a:extLst>
                <a:ext uri="{FF2B5EF4-FFF2-40B4-BE49-F238E27FC236}">
                  <a16:creationId xmlns:a16="http://schemas.microsoft.com/office/drawing/2014/main" id="{7DFB00F8-D44D-4493-8BC8-5B7DE703C74A}"/>
                </a:ext>
              </a:extLst>
            </p:cNvPr>
            <p:cNvSpPr/>
            <p:nvPr/>
          </p:nvSpPr>
          <p:spPr>
            <a:xfrm>
              <a:off x="3588029" y="1895302"/>
              <a:ext cx="2028305" cy="192855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4" descr="Little girl in different actions | Free Vector">
              <a:extLst>
                <a:ext uri="{FF2B5EF4-FFF2-40B4-BE49-F238E27FC236}">
                  <a16:creationId xmlns:a16="http://schemas.microsoft.com/office/drawing/2014/main" id="{8AA7BA53-F581-49DC-A326-44EAE4CAADF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0385" b="96795" l="55911" r="72684">
                          <a14:foregroundMark x1="65815" y1="51282" x2="60224" y2="50000"/>
                          <a14:foregroundMark x1="60224" y1="50000" x2="62300" y2="49786"/>
                          <a14:foregroundMark x1="64377" y1="49573" x2="65335" y2="48932"/>
                          <a14:foregroundMark x1="67891" y1="51496" x2="72364" y2="57479"/>
                          <a14:foregroundMark x1="68371" y1="48932" x2="65815" y2="43590"/>
                          <a14:foregroundMark x1="65815" y1="43590" x2="60703" y2="42949"/>
                          <a14:foregroundMark x1="60703" y1="42949" x2="65495" y2="40598"/>
                          <a14:foregroundMark x1="65495" y1="40598" x2="67572" y2="41667"/>
                          <a14:foregroundMark x1="57668" y1="55342" x2="56070" y2="58333"/>
                          <a14:foregroundMark x1="62460" y1="90385" x2="61502" y2="96368"/>
                          <a14:foregroundMark x1="61502" y1="96368" x2="60703" y2="96795"/>
                        </a14:backgroundRemoval>
                      </a14:imgEffect>
                      <a14:imgEffect>
                        <a14:sharpenSoften amount="25000"/>
                      </a14:imgEffect>
                    </a14:imgLayer>
                  </a14:imgProps>
                </a:ext>
                <a:ext uri="{28A0092B-C50C-407E-A947-70E740481C1C}">
                  <a14:useLocalDpi xmlns:a14="http://schemas.microsoft.com/office/drawing/2010/main" val="0"/>
                </a:ext>
              </a:extLst>
            </a:blip>
            <a:srcRect l="54372" t="37944" r="24845" b="39511"/>
            <a:stretch/>
          </p:blipFill>
          <p:spPr bwMode="auto">
            <a:xfrm>
              <a:off x="3889578" y="2128058"/>
              <a:ext cx="1624706" cy="13175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2755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sh Morning Sun Balcony Terrace Banner Background, In ...">
            <a:extLst>
              <a:ext uri="{FF2B5EF4-FFF2-40B4-BE49-F238E27FC236}">
                <a16:creationId xmlns:a16="http://schemas.microsoft.com/office/drawing/2014/main" id="{6B0ED94A-687F-4010-A8F2-AD29EF35F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w to Create a Pot of Daffodils With Gradient Mesh in ...">
            <a:extLst>
              <a:ext uri="{FF2B5EF4-FFF2-40B4-BE49-F238E27FC236}">
                <a16:creationId xmlns:a16="http://schemas.microsoft.com/office/drawing/2014/main" id="{8B053110-5757-4D3E-8783-9836E43FAB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42840"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Create a Pot of Daffodils With Gradient Mesh in ...">
            <a:extLst>
              <a:ext uri="{FF2B5EF4-FFF2-40B4-BE49-F238E27FC236}">
                <a16:creationId xmlns:a16="http://schemas.microsoft.com/office/drawing/2014/main" id="{4E85255E-9391-4714-A0B3-AD1E473336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4139891"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ow to Create a Pot of Daffodils With Gradient Mesh in ...">
            <a:extLst>
              <a:ext uri="{FF2B5EF4-FFF2-40B4-BE49-F238E27FC236}">
                <a16:creationId xmlns:a16="http://schemas.microsoft.com/office/drawing/2014/main" id="{0E047E7F-9FFF-48C3-97BD-E035B95E7AD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2983838"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ow to Create a Pot of Daffodils With Gradient Mesh in ...">
            <a:extLst>
              <a:ext uri="{FF2B5EF4-FFF2-40B4-BE49-F238E27FC236}">
                <a16:creationId xmlns:a16="http://schemas.microsoft.com/office/drawing/2014/main" id="{E2DD5FC7-B365-4844-BC82-0D46F9CF3C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827785"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ow to Create a Pot of Daffodils With Gradient Mesh in ...">
            <a:extLst>
              <a:ext uri="{FF2B5EF4-FFF2-40B4-BE49-F238E27FC236}">
                <a16:creationId xmlns:a16="http://schemas.microsoft.com/office/drawing/2014/main" id="{032D6AE6-D5AB-4833-99B9-2FC4FF157B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89777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ow to Create a Pot of Daffodils With Gradient Mesh in ...">
            <a:extLst>
              <a:ext uri="{FF2B5EF4-FFF2-40B4-BE49-F238E27FC236}">
                <a16:creationId xmlns:a16="http://schemas.microsoft.com/office/drawing/2014/main" id="{09ED2C8F-DC7E-4EB2-B7AB-05C5D3D3F8C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66003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ow to Create a Pot of Daffodils With Gradient Mesh in ...">
            <a:extLst>
              <a:ext uri="{FF2B5EF4-FFF2-40B4-BE49-F238E27FC236}">
                <a16:creationId xmlns:a16="http://schemas.microsoft.com/office/drawing/2014/main" id="{3DD98641-41EC-4DEB-BDAB-C257BC9489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242229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a:extLst>
              <a:ext uri="{FF2B5EF4-FFF2-40B4-BE49-F238E27FC236}">
                <a16:creationId xmlns:a16="http://schemas.microsoft.com/office/drawing/2014/main" id="{9ACC08A7-5BF4-42F7-BF59-C78126340F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30" name="Grupa 29">
            <a:extLst>
              <a:ext uri="{FF2B5EF4-FFF2-40B4-BE49-F238E27FC236}">
                <a16:creationId xmlns:a16="http://schemas.microsoft.com/office/drawing/2014/main" id="{AAFAE346-A743-48B6-888D-AEC24F718642}"/>
              </a:ext>
            </a:extLst>
          </p:cNvPr>
          <p:cNvGrpSpPr/>
          <p:nvPr/>
        </p:nvGrpSpPr>
        <p:grpSpPr>
          <a:xfrm>
            <a:off x="9494286" y="880346"/>
            <a:ext cx="2325133" cy="5417784"/>
            <a:chOff x="8934728" y="940768"/>
            <a:chExt cx="2325133" cy="5417784"/>
          </a:xfrm>
        </p:grpSpPr>
        <p:pic>
          <p:nvPicPr>
            <p:cNvPr id="27" name="Picture 4" descr="Pin on TOKOH">
              <a:extLst>
                <a:ext uri="{FF2B5EF4-FFF2-40B4-BE49-F238E27FC236}">
                  <a16:creationId xmlns:a16="http://schemas.microsoft.com/office/drawing/2014/main" id="{FFDD1FAB-27CE-479D-BB81-2900BD49E28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7213" b="63198" l="35577" r="63569">
                          <a14:backgroundMark x1="48083" y1="61601" x2="46965" y2="60948"/>
                        </a14:backgroundRemoval>
                      </a14:imgEffect>
                    </a14:imgLayer>
                  </a14:imgProps>
                </a:ext>
                <a:ext uri="{28A0092B-C50C-407E-A947-70E740481C1C}">
                  <a14:useLocalDpi xmlns:a14="http://schemas.microsoft.com/office/drawing/2010/main" val="0"/>
                </a:ext>
              </a:extLst>
            </a:blip>
            <a:srcRect l="36715" t="36738" r="36546" b="36717"/>
            <a:stretch/>
          </p:blipFill>
          <p:spPr bwMode="auto">
            <a:xfrm>
              <a:off x="9359316" y="940768"/>
              <a:ext cx="1346784" cy="1307132"/>
            </a:xfrm>
            <a:prstGeom prst="rect">
              <a:avLst/>
            </a:prstGeom>
            <a:noFill/>
            <a:extLst>
              <a:ext uri="{909E8E84-426E-40DD-AFC4-6F175D3DCCD1}">
                <a14:hiddenFill xmlns:a14="http://schemas.microsoft.com/office/drawing/2010/main">
                  <a:solidFill>
                    <a:srgbClr val="FFFFFF"/>
                  </a:solidFill>
                </a14:hiddenFill>
              </a:ext>
            </a:extLst>
          </p:spPr>
        </p:pic>
        <p:pic>
          <p:nvPicPr>
            <p:cNvPr id="28" name="Obraz 27">
              <a:extLst>
                <a:ext uri="{FF2B5EF4-FFF2-40B4-BE49-F238E27FC236}">
                  <a16:creationId xmlns:a16="http://schemas.microsoft.com/office/drawing/2014/main" id="{FAA55C1C-F429-4E36-AFC0-14E1CBD8A3D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795" b="96282" l="9901" r="90347">
                          <a14:foregroundMark x1="28713" y1="10513" x2="58911" y2="9872"/>
                          <a14:foregroundMark x1="58911" y1="9872" x2="62624" y2="9872"/>
                          <a14:foregroundMark x1="46782" y1="7949" x2="46287" y2="6795"/>
                          <a14:foregroundMark x1="13366" y1="45128" x2="12624" y2="56795"/>
                          <a14:foregroundMark x1="90594" y1="50000" x2="90594" y2="49615"/>
                          <a14:foregroundMark x1="50990" y1="39103" x2="48267" y2="56795"/>
                          <a14:foregroundMark x1="48267" y1="56795" x2="51238" y2="64231"/>
                          <a14:foregroundMark x1="51238" y1="64231" x2="58911" y2="71154"/>
                          <a14:foregroundMark x1="58911" y1="71154" x2="58911" y2="78077"/>
                          <a14:foregroundMark x1="41337" y1="40000" x2="39604" y2="80513"/>
                          <a14:foregroundMark x1="35149" y1="62436" x2="35149" y2="53846"/>
                          <a14:foregroundMark x1="35149" y1="53846" x2="53960" y2="53974"/>
                          <a14:foregroundMark x1="53960" y1="53974" x2="66337" y2="56923"/>
                          <a14:foregroundMark x1="66337" y1="56923" x2="60891" y2="62949"/>
                          <a14:foregroundMark x1="63614" y1="53077" x2="67574" y2="45385"/>
                          <a14:foregroundMark x1="67574" y1="45385" x2="58168" y2="52821"/>
                          <a14:foregroundMark x1="58168" y1="52821" x2="58663" y2="54487"/>
                          <a14:foregroundMark x1="37376" y1="45385" x2="33663" y2="52436"/>
                          <a14:foregroundMark x1="33663" y1="52436" x2="34653" y2="60256"/>
                          <a14:foregroundMark x1="34653" y1="60256" x2="40347" y2="67308"/>
                          <a14:foregroundMark x1="40347" y1="67308" x2="36881" y2="60128"/>
                          <a14:foregroundMark x1="41337" y1="92692" x2="29208" y2="96282"/>
                          <a14:foregroundMark x1="29208" y1="96282" x2="30198" y2="91923"/>
                          <a14:foregroundMark x1="59406" y1="91923" x2="76980" y2="95256"/>
                          <a14:foregroundMark x1="64851" y1="96154" x2="57178" y2="92179"/>
                        </a14:backgroundRemoval>
                      </a14:imgEffect>
                    </a14:imgLayer>
                  </a14:imgProps>
                </a:ext>
                <a:ext uri="{28A0092B-C50C-407E-A947-70E740481C1C}">
                  <a14:useLocalDpi xmlns:a14="http://schemas.microsoft.com/office/drawing/2010/main" val="0"/>
                </a:ext>
              </a:extLst>
            </a:blip>
            <a:stretch>
              <a:fillRect/>
            </a:stretch>
          </p:blipFill>
          <p:spPr>
            <a:xfrm>
              <a:off x="8934728" y="1869433"/>
              <a:ext cx="2325133" cy="4489119"/>
            </a:xfrm>
            <a:prstGeom prst="rect">
              <a:avLst/>
            </a:prstGeom>
          </p:spPr>
        </p:pic>
      </p:grpSp>
      <p:pic>
        <p:nvPicPr>
          <p:cNvPr id="1032" name="Picture 8">
            <a:extLst>
              <a:ext uri="{FF2B5EF4-FFF2-40B4-BE49-F238E27FC236}">
                <a16:creationId xmlns:a16="http://schemas.microsoft.com/office/drawing/2014/main" id="{47CEC7DB-9998-4EC2-B0C9-664EBBD0A8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364" l="4619" r="93072">
                        <a14:foregroundMark x1="25635" y1="18182" x2="25404" y2="26000"/>
                        <a14:foregroundMark x1="25404" y1="26000" x2="21940" y2="19636"/>
                        <a14:foregroundMark x1="57679" y1="24364" x2="56120" y2="29273"/>
                        <a14:foregroundMark x1="58430" y1="22000" x2="57679" y2="24364"/>
                        <a14:foregroundMark x1="56120" y1="29273" x2="46651" y2="28000"/>
                        <a14:foregroundMark x1="45785" y1="36182" x2="45727" y2="36727"/>
                        <a14:foregroundMark x1="45881" y1="35273" x2="45785" y2="36182"/>
                        <a14:foregroundMark x1="46151" y1="32727" x2="45881" y2="35273"/>
                        <a14:foregroundMark x1="46651" y1="28000" x2="46151" y2="32727"/>
                        <a14:foregroundMark x1="49848" y1="43525" x2="50577" y2="44727"/>
                        <a14:foregroundMark x1="46939" y1="38727" x2="49758" y2="43376"/>
                        <a14:foregroundMark x1="46609" y1="38182" x2="46939" y2="38727"/>
                        <a14:foregroundMark x1="45948" y1="37091" x2="46609" y2="38182"/>
                        <a14:foregroundMark x1="45727" y1="36727" x2="45948" y2="37091"/>
                        <a14:foregroundMark x1="51074" y1="48545" x2="51501" y2="51818"/>
                        <a14:foregroundMark x1="51003" y1="48000" x2="51074" y2="48545"/>
                        <a14:foregroundMark x1="50932" y1="47455" x2="51003" y2="48000"/>
                        <a14:foregroundMark x1="50790" y1="46364" x2="50885" y2="47091"/>
                        <a14:foregroundMark x1="50672" y1="45455" x2="50767" y2="46182"/>
                        <a14:foregroundMark x1="50601" y1="44909" x2="50672" y2="45455"/>
                        <a14:foregroundMark x1="50577" y1="44727" x2="50601" y2="44909"/>
                        <a14:foregroundMark x1="75982" y1="21455" x2="76905" y2="18909"/>
                        <a14:foregroundMark x1="93072" y1="66000" x2="90762" y2="62727"/>
                        <a14:foregroundMark x1="75982" y1="44909" x2="78984" y2="45455"/>
                        <a14:foregroundMark x1="88915" y1="50545" x2="88915" y2="50545"/>
                        <a14:foregroundMark x1="33718" y1="89636" x2="36259" y2="90545"/>
                        <a14:foregroundMark x1="9238" y1="69091" x2="10393" y2="73091"/>
                        <a14:foregroundMark x1="4619" y1="70909" x2="5543" y2="74000"/>
                        <a14:foregroundMark x1="53811" y1="39273" x2="53811" y2="39273"/>
                        <a14:foregroundMark x1="54273" y1="34727" x2="54273" y2="39455"/>
                        <a14:backgroundMark x1="40647" y1="23636" x2="40647" y2="23636"/>
                        <a14:backgroundMark x1="54273" y1="24364" x2="54273" y2="24364"/>
                        <a14:backgroundMark x1="51501" y1="45455" x2="51501" y2="45455"/>
                        <a14:backgroundMark x1="51501" y1="46182" x2="51501" y2="46364"/>
                        <a14:backgroundMark x1="48037" y1="32727" x2="48037" y2="32727"/>
                        <a14:backgroundMark x1="48037" y1="35273" x2="48037" y2="35273"/>
                        <a14:backgroundMark x1="54273" y1="44909" x2="54273" y2="44909"/>
                        <a14:backgroundMark x1="54503" y1="42545" x2="54503" y2="42545"/>
                        <a14:backgroundMark x1="48268" y1="36182" x2="48268" y2="36182"/>
                        <a14:backgroundMark x1="54503" y1="40727" x2="54503" y2="40727"/>
                        <a14:backgroundMark x1="48499" y1="37091" x2="48499" y2="37091"/>
                        <a14:backgroundMark x1="54734" y1="39636" x2="54734" y2="39636"/>
                        <a14:backgroundMark x1="48499" y1="38182" x2="48499" y2="38182"/>
                        <a14:backgroundMark x1="48730" y1="38727" x2="48730" y2="38727"/>
                        <a14:backgroundMark x1="51039" y1="45273" x2="51039" y2="44545"/>
                        <a14:backgroundMark x1="51039" y1="47091" x2="51039" y2="47455"/>
                        <a14:backgroundMark x1="51501" y1="47455" x2="51039" y2="46000"/>
                        <a14:backgroundMark x1="51039" y1="46545" x2="51039" y2="46000"/>
                        <a14:backgroundMark x1="51501" y1="48545" x2="51501" y2="48545"/>
                        <a14:backgroundMark x1="50808" y1="48000" x2="50808" y2="48000"/>
                        <a14:backgroundMark x1="61894" y1="77273" x2="61894" y2="77273"/>
                        <a14:backgroundMark x1="67436" y1="65273" x2="67436" y2="65273"/>
                        <a14:backgroundMark x1="37875" y1="74727" x2="37875" y2="74727"/>
                        <a14:backgroundMark x1="26559" y1="62545" x2="26559" y2="62545"/>
                        <a14:backgroundMark x1="31640" y1="62727" x2="31640" y2="62727"/>
                        <a14:backgroundMark x1="23788" y1="63636" x2="23788" y2="63636"/>
                        <a14:backgroundMark x1="32794" y1="61818" x2="32794" y2="61818"/>
                        <a14:backgroundMark x1="17321" y1="66364" x2="17321" y2="66364"/>
                        <a14:backgroundMark x1="20554" y1="68545" x2="20554" y2="68364"/>
                        <a14:backgroundMark x1="18707" y1="71636" x2="19169" y2="72364"/>
                        <a14:backgroundMark x1="21247" y1="68000" x2="21016" y2="68000"/>
                        <a14:backgroundMark x1="20092" y1="68727" x2="20092" y2="69273"/>
                        <a14:backgroundMark x1="31409" y1="68909" x2="31640" y2="69455"/>
                        <a14:backgroundMark x1="26790" y1="70727" x2="26790" y2="70727"/>
                        <a14:backgroundMark x1="37413" y1="83273" x2="39030" y2="83636"/>
                        <a14:backgroundMark x1="38568" y1="86000" x2="38337" y2="86000"/>
                        <a14:backgroundMark x1="39261" y1="81818" x2="39261" y2="81818"/>
                        <a14:backgroundMark x1="37413" y1="85818" x2="37413" y2="85818"/>
                        <a14:backgroundMark x1="82448" y1="52182" x2="82448" y2="52182"/>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79968" y="872528"/>
            <a:ext cx="754934" cy="9589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5BFF32B-42B2-48DE-9504-ABEFB091F11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4347" t="8215" r="52997" b="5987"/>
          <a:stretch/>
        </p:blipFill>
        <p:spPr bwMode="auto">
          <a:xfrm>
            <a:off x="944299" y="983446"/>
            <a:ext cx="811293" cy="82376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vector illustration of Sunflower plant. Download a Free ...">
            <a:extLst>
              <a:ext uri="{FF2B5EF4-FFF2-40B4-BE49-F238E27FC236}">
                <a16:creationId xmlns:a16="http://schemas.microsoft.com/office/drawing/2014/main" id="{5F09DF34-673F-45FD-840E-B6C29FCAD65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061661"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a:extLst>
              <a:ext uri="{FF2B5EF4-FFF2-40B4-BE49-F238E27FC236}">
                <a16:creationId xmlns:a16="http://schemas.microsoft.com/office/drawing/2014/main" id="{8241D0BF-B66A-40DC-A25C-FE779D44046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4347" t="8215" r="52997" b="5987"/>
          <a:stretch/>
        </p:blipFill>
        <p:spPr bwMode="auto">
          <a:xfrm>
            <a:off x="2506764" y="983447"/>
            <a:ext cx="811293" cy="82376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extLst>
              <a:ext uri="{FF2B5EF4-FFF2-40B4-BE49-F238E27FC236}">
                <a16:creationId xmlns:a16="http://schemas.microsoft.com/office/drawing/2014/main" id="{EC5CB690-AA0E-43AC-B79D-22F8FCAC834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364" l="4619" r="93072">
                        <a14:foregroundMark x1="25635" y1="18182" x2="25404" y2="26000"/>
                        <a14:foregroundMark x1="25404" y1="26000" x2="21940" y2="19636"/>
                        <a14:foregroundMark x1="57679" y1="24364" x2="56120" y2="29273"/>
                        <a14:foregroundMark x1="58430" y1="22000" x2="57679" y2="24364"/>
                        <a14:foregroundMark x1="56120" y1="29273" x2="46651" y2="28000"/>
                        <a14:foregroundMark x1="45785" y1="36182" x2="45727" y2="36727"/>
                        <a14:foregroundMark x1="45881" y1="35273" x2="45785" y2="36182"/>
                        <a14:foregroundMark x1="46151" y1="32727" x2="45881" y2="35273"/>
                        <a14:foregroundMark x1="46651" y1="28000" x2="46151" y2="32727"/>
                        <a14:foregroundMark x1="49848" y1="43525" x2="50577" y2="44727"/>
                        <a14:foregroundMark x1="46939" y1="38727" x2="49758" y2="43376"/>
                        <a14:foregroundMark x1="46609" y1="38182" x2="46939" y2="38727"/>
                        <a14:foregroundMark x1="45948" y1="37091" x2="46609" y2="38182"/>
                        <a14:foregroundMark x1="45727" y1="36727" x2="45948" y2="37091"/>
                        <a14:foregroundMark x1="51074" y1="48545" x2="51501" y2="51818"/>
                        <a14:foregroundMark x1="51003" y1="48000" x2="51074" y2="48545"/>
                        <a14:foregroundMark x1="50932" y1="47455" x2="51003" y2="48000"/>
                        <a14:foregroundMark x1="50790" y1="46364" x2="50885" y2="47091"/>
                        <a14:foregroundMark x1="50672" y1="45455" x2="50767" y2="46182"/>
                        <a14:foregroundMark x1="50601" y1="44909" x2="50672" y2="45455"/>
                        <a14:foregroundMark x1="50577" y1="44727" x2="50601" y2="44909"/>
                        <a14:foregroundMark x1="75982" y1="21455" x2="76905" y2="18909"/>
                        <a14:foregroundMark x1="93072" y1="66000" x2="90762" y2="62727"/>
                        <a14:foregroundMark x1="75982" y1="44909" x2="78984" y2="45455"/>
                        <a14:foregroundMark x1="88915" y1="50545" x2="88915" y2="50545"/>
                        <a14:foregroundMark x1="33718" y1="89636" x2="36259" y2="90545"/>
                        <a14:foregroundMark x1="9238" y1="69091" x2="10393" y2="73091"/>
                        <a14:foregroundMark x1="4619" y1="70909" x2="5543" y2="74000"/>
                        <a14:foregroundMark x1="53811" y1="39273" x2="53811" y2="39273"/>
                        <a14:foregroundMark x1="54273" y1="34727" x2="54273" y2="39455"/>
                        <a14:backgroundMark x1="40647" y1="23636" x2="40647" y2="23636"/>
                        <a14:backgroundMark x1="54273" y1="24364" x2="54273" y2="24364"/>
                        <a14:backgroundMark x1="51501" y1="45455" x2="51501" y2="45455"/>
                        <a14:backgroundMark x1="51501" y1="46182" x2="51501" y2="46364"/>
                        <a14:backgroundMark x1="48037" y1="32727" x2="48037" y2="32727"/>
                        <a14:backgroundMark x1="48037" y1="35273" x2="48037" y2="35273"/>
                        <a14:backgroundMark x1="54273" y1="44909" x2="54273" y2="44909"/>
                        <a14:backgroundMark x1="54503" y1="42545" x2="54503" y2="42545"/>
                        <a14:backgroundMark x1="48268" y1="36182" x2="48268" y2="36182"/>
                        <a14:backgroundMark x1="54503" y1="40727" x2="54503" y2="40727"/>
                        <a14:backgroundMark x1="48499" y1="37091" x2="48499" y2="37091"/>
                        <a14:backgroundMark x1="54734" y1="39636" x2="54734" y2="39636"/>
                        <a14:backgroundMark x1="48499" y1="38182" x2="48499" y2="38182"/>
                        <a14:backgroundMark x1="48730" y1="38727" x2="48730" y2="38727"/>
                        <a14:backgroundMark x1="51039" y1="45273" x2="51039" y2="44545"/>
                        <a14:backgroundMark x1="51039" y1="47091" x2="51039" y2="47455"/>
                        <a14:backgroundMark x1="51501" y1="47455" x2="51039" y2="46000"/>
                        <a14:backgroundMark x1="51039" y1="46545" x2="51039" y2="46000"/>
                        <a14:backgroundMark x1="51501" y1="48545" x2="51501" y2="48545"/>
                        <a14:backgroundMark x1="50808" y1="48000" x2="50808" y2="48000"/>
                        <a14:backgroundMark x1="61894" y1="77273" x2="61894" y2="77273"/>
                        <a14:backgroundMark x1="67436" y1="65273" x2="67436" y2="65273"/>
                        <a14:backgroundMark x1="37875" y1="74727" x2="37875" y2="74727"/>
                        <a14:backgroundMark x1="26559" y1="62545" x2="26559" y2="62545"/>
                        <a14:backgroundMark x1="31640" y1="62727" x2="31640" y2="62727"/>
                        <a14:backgroundMark x1="23788" y1="63636" x2="23788" y2="63636"/>
                        <a14:backgroundMark x1="32794" y1="61818" x2="32794" y2="61818"/>
                        <a14:backgroundMark x1="17321" y1="66364" x2="17321" y2="66364"/>
                        <a14:backgroundMark x1="20554" y1="68545" x2="20554" y2="68364"/>
                        <a14:backgroundMark x1="18707" y1="71636" x2="19169" y2="72364"/>
                        <a14:backgroundMark x1="21247" y1="68000" x2="21016" y2="68000"/>
                        <a14:backgroundMark x1="20092" y1="68727" x2="20092" y2="69273"/>
                        <a14:backgroundMark x1="31409" y1="68909" x2="31640" y2="69455"/>
                        <a14:backgroundMark x1="26790" y1="70727" x2="26790" y2="70727"/>
                        <a14:backgroundMark x1="37413" y1="83273" x2="39030" y2="83636"/>
                        <a14:backgroundMark x1="38568" y1="86000" x2="38337" y2="86000"/>
                        <a14:backgroundMark x1="39261" y1="81818" x2="39261" y2="81818"/>
                        <a14:backgroundMark x1="37413" y1="85818" x2="37413" y2="85818"/>
                        <a14:backgroundMark x1="82448" y1="52182" x2="82448" y2="52182"/>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681417" y="872528"/>
            <a:ext cx="754934" cy="95892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vector illustration of Sunflower plant. Download a Free ...">
            <a:extLst>
              <a:ext uri="{FF2B5EF4-FFF2-40B4-BE49-F238E27FC236}">
                <a16:creationId xmlns:a16="http://schemas.microsoft.com/office/drawing/2014/main" id="{A8E909A2-95EB-4B0F-AD41-4ED1C60CB0E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900944"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vector illustration of Sunflower plant. Download a Free ...">
            <a:extLst>
              <a:ext uri="{FF2B5EF4-FFF2-40B4-BE49-F238E27FC236}">
                <a16:creationId xmlns:a16="http://schemas.microsoft.com/office/drawing/2014/main" id="{C915B6D6-2676-47EE-9FFE-E55F128B7D3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747431"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Little girl in different actions | Free Vector">
            <a:extLst>
              <a:ext uri="{FF2B5EF4-FFF2-40B4-BE49-F238E27FC236}">
                <a16:creationId xmlns:a16="http://schemas.microsoft.com/office/drawing/2014/main" id="{8245505D-C7EA-41C5-9025-9872D009E37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41026" b="96581" l="18371" r="34665">
                        <a14:foregroundMark x1="29553" y1="46154" x2="27316" y2="42521"/>
                        <a14:foregroundMark x1="27316" y1="42521" x2="23642" y2="42949"/>
                        <a14:foregroundMark x1="23642" y1="42949" x2="21086" y2="46368"/>
                        <a14:foregroundMark x1="21086" y1="46368" x2="26677" y2="41026"/>
                        <a14:foregroundMark x1="18371" y1="46368" x2="18371" y2="50641"/>
                        <a14:foregroundMark x1="32428" y1="56624" x2="34665" y2="60043"/>
                        <a14:foregroundMark x1="23163" y1="91880" x2="26997" y2="96581"/>
                      </a14:backgroundRemoval>
                    </a14:imgEffect>
                  </a14:imgLayer>
                </a14:imgProps>
              </a:ext>
              <a:ext uri="{28A0092B-C50C-407E-A947-70E740481C1C}">
                <a14:useLocalDpi xmlns:a14="http://schemas.microsoft.com/office/drawing/2010/main" val="0"/>
              </a:ext>
            </a:extLst>
          </a:blip>
          <a:srcRect l="17032" t="37944" r="65010"/>
          <a:stretch/>
        </p:blipFill>
        <p:spPr bwMode="auto">
          <a:xfrm>
            <a:off x="6384720" y="2267582"/>
            <a:ext cx="1592095" cy="41129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7686CC2B-F779-43B8-963E-57B8337424C1}"/>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2532" b="98734" l="3586" r="93882">
                        <a14:foregroundMark x1="75527" y1="32911" x2="71941" y2="21308"/>
                        <a14:foregroundMark x1="71941" y1="21308" x2="64135" y2="12447"/>
                        <a14:foregroundMark x1="64135" y1="12447" x2="52321" y2="11392"/>
                        <a14:foregroundMark x1="52321" y1="11392" x2="32700" y2="31013"/>
                        <a14:foregroundMark x1="32700" y1="31013" x2="56540" y2="41772"/>
                        <a14:foregroundMark x1="56540" y1="41772" x2="68354" y2="41772"/>
                        <a14:foregroundMark x1="68354" y1="41772" x2="63291" y2="70253"/>
                        <a14:foregroundMark x1="63291" y1="70253" x2="48945" y2="72574"/>
                        <a14:foregroundMark x1="48945" y1="72574" x2="70042" y2="61814"/>
                        <a14:foregroundMark x1="70042" y1="61814" x2="72785" y2="72574"/>
                        <a14:foregroundMark x1="72785" y1="72574" x2="64768" y2="84177"/>
                        <a14:foregroundMark x1="64768" y1="84177" x2="51899" y2="82278"/>
                        <a14:foregroundMark x1="51899" y1="82278" x2="28270" y2="90295"/>
                        <a14:foregroundMark x1="28270" y1="90295" x2="22996" y2="65612"/>
                        <a14:foregroundMark x1="41350" y1="9705" x2="51266" y2="4219"/>
                        <a14:foregroundMark x1="51266" y1="4219" x2="66667" y2="6118"/>
                        <a14:foregroundMark x1="66667" y1="6118" x2="75527" y2="20675"/>
                        <a14:foregroundMark x1="75527" y1="20675" x2="75527" y2="20675"/>
                        <a14:foregroundMark x1="88186" y1="19409" x2="90880" y2="42162"/>
                        <a14:foregroundMark x1="78481" y1="48945" x2="79325" y2="86709"/>
                        <a14:foregroundMark x1="79325" y1="86709" x2="82278" y2="43249"/>
                        <a14:foregroundMark x1="82278" y1="43249" x2="87342" y2="61814"/>
                        <a14:foregroundMark x1="87342" y1="61814" x2="86709" y2="67722"/>
                        <a14:foregroundMark x1="71308" y1="47890" x2="32489" y2="44726"/>
                        <a14:foregroundMark x1="32489" y1="44726" x2="43460" y2="43249"/>
                        <a14:foregroundMark x1="43460" y1="43249" x2="89318" y2="47921"/>
                        <a14:foregroundMark x1="89633" y1="51497" x2="51899" y2="61392"/>
                        <a14:foregroundMark x1="51899" y1="61392" x2="71519" y2="78270"/>
                        <a14:foregroundMark x1="71519" y1="78270" x2="43038" y2="81646"/>
                        <a14:foregroundMark x1="43038" y1="81646" x2="94937" y2="89451"/>
                        <a14:foregroundMark x1="94937" y1="89451" x2="40506" y2="86709"/>
                        <a14:foregroundMark x1="40506" y1="86709" x2="64557" y2="84810"/>
                        <a14:foregroundMark x1="64557" y1="84810" x2="81646" y2="85865"/>
                        <a14:foregroundMark x1="81646" y1="85865" x2="39662" y2="87342"/>
                        <a14:foregroundMark x1="39662" y1="87342" x2="75105" y2="91983"/>
                        <a14:foregroundMark x1="75105" y1="91983" x2="40084" y2="89662"/>
                        <a14:foregroundMark x1="40084" y1="89662" x2="42194" y2="83544"/>
                        <a14:foregroundMark x1="14135" y1="18143" x2="6540" y2="86076"/>
                        <a14:foregroundMark x1="7687" y1="86709" x2="18776" y2="92827"/>
                        <a14:foregroundMark x1="6540" y1="86076" x2="7687" y2="86709"/>
                        <a14:foregroundMark x1="18776" y1="92827" x2="63502" y2="97890"/>
                        <a14:foregroundMark x1="63502" y1="97890" x2="86920" y2="94515"/>
                        <a14:foregroundMark x1="86920" y1="94515" x2="91772" y2="84599"/>
                        <a14:foregroundMark x1="91772" y1="84599" x2="90717" y2="73840"/>
                        <a14:foregroundMark x1="90717" y1="73840" x2="74895" y2="92616"/>
                        <a14:foregroundMark x1="74895" y1="92616" x2="58228" y2="97890"/>
                        <a14:foregroundMark x1="58228" y1="97890" x2="48523" y2="93249"/>
                        <a14:foregroundMark x1="48523" y1="93249" x2="33122" y2="90506"/>
                        <a14:foregroundMark x1="33122" y1="90506" x2="21730" y2="79114"/>
                        <a14:foregroundMark x1="21730" y1="79114" x2="22152" y2="67932"/>
                        <a14:foregroundMark x1="22152" y1="67932" x2="33122" y2="60127"/>
                        <a14:foregroundMark x1="33122" y1="60127" x2="29536" y2="48523"/>
                        <a14:foregroundMark x1="29536" y1="48523" x2="21308" y2="68354"/>
                        <a14:foregroundMark x1="21308" y1="68354" x2="14979" y2="57173"/>
                        <a14:foregroundMark x1="14979" y1="57173" x2="17722" y2="46414"/>
                        <a14:foregroundMark x1="17722" y1="46414" x2="8861" y2="58861"/>
                        <a14:foregroundMark x1="8861" y1="58861" x2="9494" y2="72996"/>
                        <a14:foregroundMark x1="9494" y1="72996" x2="14557" y2="86709"/>
                        <a14:foregroundMark x1="14557" y1="86709" x2="20675" y2="88608"/>
                        <a14:foregroundMark x1="60338" y1="73840" x2="48945" y2="76793"/>
                        <a14:foregroundMark x1="48945" y1="76793" x2="87131" y2="63080"/>
                        <a14:foregroundMark x1="87131" y1="63080" x2="46203" y2="64135"/>
                        <a14:foregroundMark x1="46203" y1="64135" x2="57806" y2="64135"/>
                        <a14:foregroundMark x1="57806" y1="64135" x2="23418" y2="61392"/>
                        <a14:foregroundMark x1="23418" y1="61392" x2="44093" y2="55485"/>
                        <a14:foregroundMark x1="44093" y1="55485" x2="54430" y2="59916"/>
                        <a14:foregroundMark x1="54430" y1="59916" x2="43882" y2="69620"/>
                        <a14:foregroundMark x1="43882" y1="69620" x2="55907" y2="77215"/>
                        <a14:foregroundMark x1="55907" y1="77215" x2="42616" y2="80380"/>
                        <a14:foregroundMark x1="42616" y1="80380" x2="19409" y2="72574"/>
                        <a14:foregroundMark x1="19409" y1="72574" x2="16878" y2="62236"/>
                        <a14:foregroundMark x1="16878" y1="62236" x2="22152" y2="48734"/>
                        <a14:foregroundMark x1="22152" y1="48734" x2="49367" y2="56118"/>
                        <a14:foregroundMark x1="49367" y1="56118" x2="50844" y2="70675"/>
                        <a14:foregroundMark x1="50844" y1="70675" x2="50000" y2="71730"/>
                        <a14:foregroundMark x1="55274" y1="57806" x2="44093" y2="62025"/>
                        <a14:foregroundMark x1="44093" y1="62025" x2="62869" y2="57173"/>
                        <a14:foregroundMark x1="62869" y1="57173" x2="75527" y2="46624"/>
                        <a14:foregroundMark x1="75527" y1="46624" x2="33755" y2="67089"/>
                        <a14:foregroundMark x1="33755" y1="67089" x2="58228" y2="62236"/>
                        <a14:foregroundMark x1="58228" y1="62236" x2="38186" y2="75949"/>
                        <a14:foregroundMark x1="38186" y1="75949" x2="38397" y2="63502"/>
                        <a14:foregroundMark x1="38397" y1="63502" x2="46835" y2="78692"/>
                        <a14:foregroundMark x1="67300" y1="93460" x2="32278" y2="92194"/>
                        <a14:foregroundMark x1="73629" y1="94726" x2="35164" y2="98628"/>
                        <a14:foregroundMark x1="26830" y1="97839" x2="25949" y2="97468"/>
                        <a14:foregroundMark x1="9072" y1="92194" x2="3797" y2="92194"/>
                        <a14:foregroundMark x1="54852" y1="4852" x2="40084" y2="2532"/>
                        <a14:backgroundMark x1="5696" y1="86709" x2="5696" y2="86709"/>
                        <a14:backgroundMark x1="3586" y1="92616" x2="3586" y2="92616"/>
                        <a14:backgroundMark x1="25949" y1="99156" x2="34388" y2="99789"/>
                        <a14:backgroundMark x1="95781" y1="90506" x2="95359" y2="89241"/>
                        <a14:backgroundMark x1="95359" y1="68354" x2="94515" y2="57384"/>
                        <a14:backgroundMark x1="94515" y1="57384" x2="95781" y2="52743"/>
                        <a14:backgroundMark x1="95781" y1="48312" x2="97257" y2="52321"/>
                        <a14:backgroundMark x1="95781" y1="50211" x2="93671" y2="61181"/>
                        <a14:backgroundMark x1="93671" y1="61181" x2="95148" y2="68354"/>
                        <a14:backgroundMark x1="94304" y1="50844" x2="95148" y2="50211"/>
                        <a14:backgroundMark x1="95148" y1="50211" x2="93671" y2="51688"/>
                        <a14:backgroundMark x1="93671" y1="51688" x2="94515" y2="49578"/>
                        <a14:backgroundMark x1="94515" y1="49578" x2="94304" y2="56962"/>
                        <a14:backgroundMark x1="94515" y1="47890" x2="93882" y2="45992"/>
                        <a14:backgroundMark x1="91772" y1="41983" x2="94304" y2="54430"/>
                        <a14:backgroundMark x1="94304" y1="54430" x2="94093" y2="43460"/>
                        <a14:backgroundMark x1="94093" y1="43460" x2="93882" y2="65612"/>
                        <a14:backgroundMark x1="93882" y1="65612" x2="92405" y2="42616"/>
                        <a14:backgroundMark x1="92405" y1="42616" x2="94937" y2="69620"/>
                      </a14:backgroundRemoval>
                    </a14:imgEffect>
                  </a14:imgLayer>
                </a14:imgProps>
              </a:ext>
              <a:ext uri="{28A0092B-C50C-407E-A947-70E740481C1C}">
                <a14:useLocalDpi xmlns:a14="http://schemas.microsoft.com/office/drawing/2010/main" val="0"/>
              </a:ext>
            </a:extLst>
          </a:blip>
          <a:srcRect/>
          <a:stretch>
            <a:fillRect/>
          </a:stretch>
        </p:blipFill>
        <p:spPr bwMode="auto">
          <a:xfrm>
            <a:off x="8225211" y="4502365"/>
            <a:ext cx="1132755" cy="113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63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sh Morning Sun Balcony Terrace Banner Background, In ...">
            <a:extLst>
              <a:ext uri="{FF2B5EF4-FFF2-40B4-BE49-F238E27FC236}">
                <a16:creationId xmlns:a16="http://schemas.microsoft.com/office/drawing/2014/main" id="{6B0ED94A-687F-4010-A8F2-AD29EF35F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w to Create a Pot of Daffodils With Gradient Mesh in ...">
            <a:extLst>
              <a:ext uri="{FF2B5EF4-FFF2-40B4-BE49-F238E27FC236}">
                <a16:creationId xmlns:a16="http://schemas.microsoft.com/office/drawing/2014/main" id="{8B053110-5757-4D3E-8783-9836E43FAB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42840"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Create a Pot of Daffodils With Gradient Mesh in ...">
            <a:extLst>
              <a:ext uri="{FF2B5EF4-FFF2-40B4-BE49-F238E27FC236}">
                <a16:creationId xmlns:a16="http://schemas.microsoft.com/office/drawing/2014/main" id="{4E85255E-9391-4714-A0B3-AD1E473336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4139891"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ow to Create a Pot of Daffodils With Gradient Mesh in ...">
            <a:extLst>
              <a:ext uri="{FF2B5EF4-FFF2-40B4-BE49-F238E27FC236}">
                <a16:creationId xmlns:a16="http://schemas.microsoft.com/office/drawing/2014/main" id="{0E047E7F-9FFF-48C3-97BD-E035B95E7AD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2983838"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ow to Create a Pot of Daffodils With Gradient Mesh in ...">
            <a:extLst>
              <a:ext uri="{FF2B5EF4-FFF2-40B4-BE49-F238E27FC236}">
                <a16:creationId xmlns:a16="http://schemas.microsoft.com/office/drawing/2014/main" id="{E2DD5FC7-B365-4844-BC82-0D46F9CF3C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827785"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ow to Create a Pot of Daffodils With Gradient Mesh in ...">
            <a:extLst>
              <a:ext uri="{FF2B5EF4-FFF2-40B4-BE49-F238E27FC236}">
                <a16:creationId xmlns:a16="http://schemas.microsoft.com/office/drawing/2014/main" id="{032D6AE6-D5AB-4833-99B9-2FC4FF157B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89777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ow to Create a Pot of Daffodils With Gradient Mesh in ...">
            <a:extLst>
              <a:ext uri="{FF2B5EF4-FFF2-40B4-BE49-F238E27FC236}">
                <a16:creationId xmlns:a16="http://schemas.microsoft.com/office/drawing/2014/main" id="{09ED2C8F-DC7E-4EB2-B7AB-05C5D3D3F8C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66003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ow to Create a Pot of Daffodils With Gradient Mesh in ...">
            <a:extLst>
              <a:ext uri="{FF2B5EF4-FFF2-40B4-BE49-F238E27FC236}">
                <a16:creationId xmlns:a16="http://schemas.microsoft.com/office/drawing/2014/main" id="{3DD98641-41EC-4DEB-BDAB-C257BC9489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242229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a:extLst>
              <a:ext uri="{FF2B5EF4-FFF2-40B4-BE49-F238E27FC236}">
                <a16:creationId xmlns:a16="http://schemas.microsoft.com/office/drawing/2014/main" id="{9ACC08A7-5BF4-42F7-BF59-C78126340F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29" name="Grupa 28">
            <a:extLst>
              <a:ext uri="{FF2B5EF4-FFF2-40B4-BE49-F238E27FC236}">
                <a16:creationId xmlns:a16="http://schemas.microsoft.com/office/drawing/2014/main" id="{EB7A0141-FDCA-49CB-A311-5AE9CE3193F0}"/>
              </a:ext>
            </a:extLst>
          </p:cNvPr>
          <p:cNvGrpSpPr/>
          <p:nvPr/>
        </p:nvGrpSpPr>
        <p:grpSpPr>
          <a:xfrm>
            <a:off x="6828545" y="616034"/>
            <a:ext cx="2325133" cy="5486024"/>
            <a:chOff x="6587200" y="872528"/>
            <a:chExt cx="2325133" cy="5486024"/>
          </a:xfrm>
        </p:grpSpPr>
        <p:pic>
          <p:nvPicPr>
            <p:cNvPr id="31" name="Picture 4" descr="Pin on TOKOH">
              <a:extLst>
                <a:ext uri="{FF2B5EF4-FFF2-40B4-BE49-F238E27FC236}">
                  <a16:creationId xmlns:a16="http://schemas.microsoft.com/office/drawing/2014/main" id="{67EB4113-7F63-49E0-8615-E2F1FA86EFA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2222" b="97876" l="3035" r="28275">
                          <a14:foregroundMark x1="3514" y1="93791" x2="10383" y2="96732"/>
                          <a14:foregroundMark x1="27316" y1="96405" x2="17732" y2="96405"/>
                          <a14:foregroundMark x1="10383" y1="97876" x2="10383" y2="97876"/>
                          <a14:foregroundMark x1="2875" y1="96732" x2="2875" y2="96732"/>
                          <a14:foregroundMark x1="17732" y1="97876" x2="17732" y2="97876"/>
                          <a14:foregroundMark x1="21725" y1="97876" x2="21725" y2="97876"/>
                          <a14:backgroundMark x1="12939" y1="96732" x2="12939" y2="96732"/>
                          <a14:backgroundMark x1="17093" y1="96242" x2="17093" y2="96242"/>
                          <a14:backgroundMark x1="11182" y1="95752" x2="11182" y2="95752"/>
                        </a14:backgroundRemoval>
                      </a14:imgEffect>
                    </a14:imgLayer>
                  </a14:imgProps>
                </a:ext>
                <a:ext uri="{28A0092B-C50C-407E-A947-70E740481C1C}">
                  <a14:useLocalDpi xmlns:a14="http://schemas.microsoft.com/office/drawing/2010/main" val="0"/>
                </a:ext>
              </a:extLst>
            </a:blip>
            <a:srcRect l="2298" t="71218" r="71699" b="1242"/>
            <a:stretch/>
          </p:blipFill>
          <p:spPr bwMode="auto">
            <a:xfrm>
              <a:off x="7019460" y="872528"/>
              <a:ext cx="1346400" cy="1394090"/>
            </a:xfrm>
            <a:prstGeom prst="rect">
              <a:avLst/>
            </a:prstGeom>
            <a:noFill/>
            <a:extLst>
              <a:ext uri="{909E8E84-426E-40DD-AFC4-6F175D3DCCD1}">
                <a14:hiddenFill xmlns:a14="http://schemas.microsoft.com/office/drawing/2010/main">
                  <a:solidFill>
                    <a:srgbClr val="FFFFFF"/>
                  </a:solidFill>
                </a14:hiddenFill>
              </a:ext>
            </a:extLst>
          </p:spPr>
        </p:pic>
        <p:pic>
          <p:nvPicPr>
            <p:cNvPr id="32" name="Obraz 31">
              <a:extLst>
                <a:ext uri="{FF2B5EF4-FFF2-40B4-BE49-F238E27FC236}">
                  <a16:creationId xmlns:a16="http://schemas.microsoft.com/office/drawing/2014/main" id="{6441CD0C-B942-49EA-AA24-F946D9D2673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795" b="96282" l="9901" r="90347">
                          <a14:foregroundMark x1="28713" y1="10513" x2="58911" y2="9872"/>
                          <a14:foregroundMark x1="58911" y1="9872" x2="62624" y2="9872"/>
                          <a14:foregroundMark x1="46782" y1="7949" x2="46287" y2="6795"/>
                          <a14:foregroundMark x1="13366" y1="45128" x2="12624" y2="56795"/>
                          <a14:foregroundMark x1="90594" y1="50000" x2="90594" y2="49615"/>
                          <a14:foregroundMark x1="50990" y1="39103" x2="48267" y2="56795"/>
                          <a14:foregroundMark x1="48267" y1="56795" x2="51238" y2="64231"/>
                          <a14:foregroundMark x1="51238" y1="64231" x2="58911" y2="71154"/>
                          <a14:foregroundMark x1="58911" y1="71154" x2="58911" y2="78077"/>
                          <a14:foregroundMark x1="41337" y1="40000" x2="39604" y2="80513"/>
                          <a14:foregroundMark x1="35149" y1="62436" x2="35149" y2="53846"/>
                          <a14:foregroundMark x1="35149" y1="53846" x2="53960" y2="53974"/>
                          <a14:foregroundMark x1="53960" y1="53974" x2="66337" y2="56923"/>
                          <a14:foregroundMark x1="66337" y1="56923" x2="60891" y2="62949"/>
                          <a14:foregroundMark x1="63614" y1="53077" x2="67574" y2="45385"/>
                          <a14:foregroundMark x1="67574" y1="45385" x2="58168" y2="52821"/>
                          <a14:foregroundMark x1="58168" y1="52821" x2="58663" y2="54487"/>
                          <a14:foregroundMark x1="37376" y1="45385" x2="33663" y2="52436"/>
                          <a14:foregroundMark x1="33663" y1="52436" x2="34653" y2="60256"/>
                          <a14:foregroundMark x1="34653" y1="60256" x2="40347" y2="67308"/>
                          <a14:foregroundMark x1="40347" y1="67308" x2="36881" y2="60128"/>
                          <a14:foregroundMark x1="41337" y1="92692" x2="29208" y2="96282"/>
                          <a14:foregroundMark x1="29208" y1="96282" x2="30198" y2="91923"/>
                          <a14:foregroundMark x1="59406" y1="91923" x2="76980" y2="95256"/>
                          <a14:foregroundMark x1="64851" y1="96154" x2="57178" y2="92179"/>
                        </a14:backgroundRemoval>
                      </a14:imgEffect>
                    </a14:imgLayer>
                  </a14:imgProps>
                </a:ext>
                <a:ext uri="{28A0092B-C50C-407E-A947-70E740481C1C}">
                  <a14:useLocalDpi xmlns:a14="http://schemas.microsoft.com/office/drawing/2010/main" val="0"/>
                </a:ext>
              </a:extLst>
            </a:blip>
            <a:stretch>
              <a:fillRect/>
            </a:stretch>
          </p:blipFill>
          <p:spPr>
            <a:xfrm>
              <a:off x="6587200" y="1869433"/>
              <a:ext cx="2325133" cy="4489119"/>
            </a:xfrm>
            <a:prstGeom prst="rect">
              <a:avLst/>
            </a:prstGeom>
          </p:spPr>
        </p:pic>
      </p:grpSp>
      <p:pic>
        <p:nvPicPr>
          <p:cNvPr id="24" name="Picture 8">
            <a:extLst>
              <a:ext uri="{FF2B5EF4-FFF2-40B4-BE49-F238E27FC236}">
                <a16:creationId xmlns:a16="http://schemas.microsoft.com/office/drawing/2014/main" id="{C7EC2D57-27FB-4E71-9040-ED1803A8157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364" l="4619" r="93072">
                        <a14:foregroundMark x1="25635" y1="18182" x2="25404" y2="26000"/>
                        <a14:foregroundMark x1="25404" y1="26000" x2="21940" y2="19636"/>
                        <a14:foregroundMark x1="57679" y1="24364" x2="56120" y2="29273"/>
                        <a14:foregroundMark x1="58430" y1="22000" x2="57679" y2="24364"/>
                        <a14:foregroundMark x1="56120" y1="29273" x2="46651" y2="28000"/>
                        <a14:foregroundMark x1="45785" y1="36182" x2="45727" y2="36727"/>
                        <a14:foregroundMark x1="45881" y1="35273" x2="45785" y2="36182"/>
                        <a14:foregroundMark x1="46151" y1="32727" x2="45881" y2="35273"/>
                        <a14:foregroundMark x1="46651" y1="28000" x2="46151" y2="32727"/>
                        <a14:foregroundMark x1="49848" y1="43525" x2="50577" y2="44727"/>
                        <a14:foregroundMark x1="46939" y1="38727" x2="49758" y2="43376"/>
                        <a14:foregroundMark x1="46609" y1="38182" x2="46939" y2="38727"/>
                        <a14:foregroundMark x1="45948" y1="37091" x2="46609" y2="38182"/>
                        <a14:foregroundMark x1="45727" y1="36727" x2="45948" y2="37091"/>
                        <a14:foregroundMark x1="51074" y1="48545" x2="51501" y2="51818"/>
                        <a14:foregroundMark x1="51003" y1="48000" x2="51074" y2="48545"/>
                        <a14:foregroundMark x1="50932" y1="47455" x2="51003" y2="48000"/>
                        <a14:foregroundMark x1="50790" y1="46364" x2="50885" y2="47091"/>
                        <a14:foregroundMark x1="50672" y1="45455" x2="50767" y2="46182"/>
                        <a14:foregroundMark x1="50601" y1="44909" x2="50672" y2="45455"/>
                        <a14:foregroundMark x1="50577" y1="44727" x2="50601" y2="44909"/>
                        <a14:foregroundMark x1="75982" y1="21455" x2="76905" y2="18909"/>
                        <a14:foregroundMark x1="93072" y1="66000" x2="90762" y2="62727"/>
                        <a14:foregroundMark x1="75982" y1="44909" x2="78984" y2="45455"/>
                        <a14:foregroundMark x1="88915" y1="50545" x2="88915" y2="50545"/>
                        <a14:foregroundMark x1="33718" y1="89636" x2="36259" y2="90545"/>
                        <a14:foregroundMark x1="9238" y1="69091" x2="10393" y2="73091"/>
                        <a14:foregroundMark x1="4619" y1="70909" x2="5543" y2="74000"/>
                        <a14:foregroundMark x1="53811" y1="39273" x2="53811" y2="39273"/>
                        <a14:foregroundMark x1="54273" y1="34727" x2="54273" y2="39455"/>
                        <a14:backgroundMark x1="40647" y1="23636" x2="40647" y2="23636"/>
                        <a14:backgroundMark x1="54273" y1="24364" x2="54273" y2="24364"/>
                        <a14:backgroundMark x1="51501" y1="45455" x2="51501" y2="45455"/>
                        <a14:backgroundMark x1="51501" y1="46182" x2="51501" y2="46364"/>
                        <a14:backgroundMark x1="48037" y1="32727" x2="48037" y2="32727"/>
                        <a14:backgroundMark x1="48037" y1="35273" x2="48037" y2="35273"/>
                        <a14:backgroundMark x1="54273" y1="44909" x2="54273" y2="44909"/>
                        <a14:backgroundMark x1="54503" y1="42545" x2="54503" y2="42545"/>
                        <a14:backgroundMark x1="48268" y1="36182" x2="48268" y2="36182"/>
                        <a14:backgroundMark x1="54503" y1="40727" x2="54503" y2="40727"/>
                        <a14:backgroundMark x1="48499" y1="37091" x2="48499" y2="37091"/>
                        <a14:backgroundMark x1="54734" y1="39636" x2="54734" y2="39636"/>
                        <a14:backgroundMark x1="48499" y1="38182" x2="48499" y2="38182"/>
                        <a14:backgroundMark x1="48730" y1="38727" x2="48730" y2="38727"/>
                        <a14:backgroundMark x1="51039" y1="45273" x2="51039" y2="44545"/>
                        <a14:backgroundMark x1="51039" y1="47091" x2="51039" y2="47455"/>
                        <a14:backgroundMark x1="51501" y1="47455" x2="51039" y2="46000"/>
                        <a14:backgroundMark x1="51039" y1="46545" x2="51039" y2="46000"/>
                        <a14:backgroundMark x1="51501" y1="48545" x2="51501" y2="48545"/>
                        <a14:backgroundMark x1="50808" y1="48000" x2="50808" y2="48000"/>
                        <a14:backgroundMark x1="61894" y1="77273" x2="61894" y2="77273"/>
                        <a14:backgroundMark x1="67436" y1="65273" x2="67436" y2="65273"/>
                        <a14:backgroundMark x1="37875" y1="74727" x2="37875" y2="74727"/>
                        <a14:backgroundMark x1="26559" y1="62545" x2="26559" y2="62545"/>
                        <a14:backgroundMark x1="31640" y1="62727" x2="31640" y2="62727"/>
                        <a14:backgroundMark x1="23788" y1="63636" x2="23788" y2="63636"/>
                        <a14:backgroundMark x1="32794" y1="61818" x2="32794" y2="61818"/>
                        <a14:backgroundMark x1="17321" y1="66364" x2="17321" y2="66364"/>
                        <a14:backgroundMark x1="20554" y1="68545" x2="20554" y2="68364"/>
                        <a14:backgroundMark x1="18707" y1="71636" x2="19169" y2="72364"/>
                        <a14:backgroundMark x1="21247" y1="68000" x2="21016" y2="68000"/>
                        <a14:backgroundMark x1="20092" y1="68727" x2="20092" y2="69273"/>
                        <a14:backgroundMark x1="31409" y1="68909" x2="31640" y2="69455"/>
                        <a14:backgroundMark x1="26790" y1="70727" x2="26790" y2="70727"/>
                        <a14:backgroundMark x1="37413" y1="83273" x2="39030" y2="83636"/>
                        <a14:backgroundMark x1="38568" y1="86000" x2="38337" y2="86000"/>
                        <a14:backgroundMark x1="39261" y1="81818" x2="39261" y2="81818"/>
                        <a14:backgroundMark x1="37413" y1="85818" x2="37413" y2="85818"/>
                        <a14:backgroundMark x1="82448" y1="52182" x2="82448" y2="52182"/>
                      </a14:backgroundRemoval>
                    </a14:imgEffect>
                  </a14:imgLayer>
                </a14:imgProps>
              </a:ext>
              <a:ext uri="{28A0092B-C50C-407E-A947-70E740481C1C}">
                <a14:useLocalDpi xmlns:a14="http://schemas.microsoft.com/office/drawing/2010/main" val="0"/>
              </a:ext>
            </a:extLst>
          </a:blip>
          <a:srcRect/>
          <a:stretch>
            <a:fillRect/>
          </a:stretch>
        </p:blipFill>
        <p:spPr bwMode="auto">
          <a:xfrm>
            <a:off x="179968" y="872528"/>
            <a:ext cx="754934" cy="9589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B495AE6F-31E3-485E-AB9A-B7780CE7B96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l="4347" t="8215" r="52997" b="5987"/>
          <a:stretch/>
        </p:blipFill>
        <p:spPr bwMode="auto">
          <a:xfrm>
            <a:off x="944299" y="983446"/>
            <a:ext cx="811293" cy="8237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ector illustration of Sunflower plant. Download a Free ...">
            <a:extLst>
              <a:ext uri="{FF2B5EF4-FFF2-40B4-BE49-F238E27FC236}">
                <a16:creationId xmlns:a16="http://schemas.microsoft.com/office/drawing/2014/main" id="{5435E73C-F5A3-471D-B89D-EF6AFF3253B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Layer>
                </a14:imgProps>
              </a:ext>
              <a:ext uri="{28A0092B-C50C-407E-A947-70E740481C1C}">
                <a14:useLocalDpi xmlns:a14="http://schemas.microsoft.com/office/drawing/2010/main" val="0"/>
              </a:ext>
            </a:extLst>
          </a:blip>
          <a:srcRect/>
          <a:stretch>
            <a:fillRect/>
          </a:stretch>
        </p:blipFill>
        <p:spPr bwMode="auto">
          <a:xfrm>
            <a:off x="4061661"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a:extLst>
              <a:ext uri="{FF2B5EF4-FFF2-40B4-BE49-F238E27FC236}">
                <a16:creationId xmlns:a16="http://schemas.microsoft.com/office/drawing/2014/main" id="{02DE9E69-B22B-48F0-9FAC-101C0B39513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l="4347" t="8215" r="52997" b="5987"/>
          <a:stretch/>
        </p:blipFill>
        <p:spPr bwMode="auto">
          <a:xfrm>
            <a:off x="2506764" y="983447"/>
            <a:ext cx="811293" cy="8237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4D5C2E06-A1E7-4DD0-A402-CECAA6B029F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364" l="4619" r="93072">
                        <a14:foregroundMark x1="25635" y1="18182" x2="25404" y2="26000"/>
                        <a14:foregroundMark x1="25404" y1="26000" x2="21940" y2="19636"/>
                        <a14:foregroundMark x1="57679" y1="24364" x2="56120" y2="29273"/>
                        <a14:foregroundMark x1="58430" y1="22000" x2="57679" y2="24364"/>
                        <a14:foregroundMark x1="56120" y1="29273" x2="46651" y2="28000"/>
                        <a14:foregroundMark x1="45785" y1="36182" x2="45727" y2="36727"/>
                        <a14:foregroundMark x1="45881" y1="35273" x2="45785" y2="36182"/>
                        <a14:foregroundMark x1="46151" y1="32727" x2="45881" y2="35273"/>
                        <a14:foregroundMark x1="46651" y1="28000" x2="46151" y2="32727"/>
                        <a14:foregroundMark x1="49848" y1="43525" x2="50577" y2="44727"/>
                        <a14:foregroundMark x1="46939" y1="38727" x2="49758" y2="43376"/>
                        <a14:foregroundMark x1="46609" y1="38182" x2="46939" y2="38727"/>
                        <a14:foregroundMark x1="45948" y1="37091" x2="46609" y2="38182"/>
                        <a14:foregroundMark x1="45727" y1="36727" x2="45948" y2="37091"/>
                        <a14:foregroundMark x1="51074" y1="48545" x2="51501" y2="51818"/>
                        <a14:foregroundMark x1="51003" y1="48000" x2="51074" y2="48545"/>
                        <a14:foregroundMark x1="50932" y1="47455" x2="51003" y2="48000"/>
                        <a14:foregroundMark x1="50790" y1="46364" x2="50885" y2="47091"/>
                        <a14:foregroundMark x1="50672" y1="45455" x2="50767" y2="46182"/>
                        <a14:foregroundMark x1="50601" y1="44909" x2="50672" y2="45455"/>
                        <a14:foregroundMark x1="50577" y1="44727" x2="50601" y2="44909"/>
                        <a14:foregroundMark x1="75982" y1="21455" x2="76905" y2="18909"/>
                        <a14:foregroundMark x1="93072" y1="66000" x2="90762" y2="62727"/>
                        <a14:foregroundMark x1="75982" y1="44909" x2="78984" y2="45455"/>
                        <a14:foregroundMark x1="88915" y1="50545" x2="88915" y2="50545"/>
                        <a14:foregroundMark x1="33718" y1="89636" x2="36259" y2="90545"/>
                        <a14:foregroundMark x1="9238" y1="69091" x2="10393" y2="73091"/>
                        <a14:foregroundMark x1="4619" y1="70909" x2="5543" y2="74000"/>
                        <a14:foregroundMark x1="53811" y1="39273" x2="53811" y2="39273"/>
                        <a14:foregroundMark x1="54273" y1="34727" x2="54273" y2="39455"/>
                        <a14:backgroundMark x1="40647" y1="23636" x2="40647" y2="23636"/>
                        <a14:backgroundMark x1="54273" y1="24364" x2="54273" y2="24364"/>
                        <a14:backgroundMark x1="51501" y1="45455" x2="51501" y2="45455"/>
                        <a14:backgroundMark x1="51501" y1="46182" x2="51501" y2="46364"/>
                        <a14:backgroundMark x1="48037" y1="32727" x2="48037" y2="32727"/>
                        <a14:backgroundMark x1="48037" y1="35273" x2="48037" y2="35273"/>
                        <a14:backgroundMark x1="54273" y1="44909" x2="54273" y2="44909"/>
                        <a14:backgroundMark x1="54503" y1="42545" x2="54503" y2="42545"/>
                        <a14:backgroundMark x1="48268" y1="36182" x2="48268" y2="36182"/>
                        <a14:backgroundMark x1="54503" y1="40727" x2="54503" y2="40727"/>
                        <a14:backgroundMark x1="48499" y1="37091" x2="48499" y2="37091"/>
                        <a14:backgroundMark x1="54734" y1="39636" x2="54734" y2="39636"/>
                        <a14:backgroundMark x1="48499" y1="38182" x2="48499" y2="38182"/>
                        <a14:backgroundMark x1="48730" y1="38727" x2="48730" y2="38727"/>
                        <a14:backgroundMark x1="51039" y1="45273" x2="51039" y2="44545"/>
                        <a14:backgroundMark x1="51039" y1="47091" x2="51039" y2="47455"/>
                        <a14:backgroundMark x1="51501" y1="47455" x2="51039" y2="46000"/>
                        <a14:backgroundMark x1="51039" y1="46545" x2="51039" y2="46000"/>
                        <a14:backgroundMark x1="51501" y1="48545" x2="51501" y2="48545"/>
                        <a14:backgroundMark x1="50808" y1="48000" x2="50808" y2="48000"/>
                        <a14:backgroundMark x1="61894" y1="77273" x2="61894" y2="77273"/>
                        <a14:backgroundMark x1="67436" y1="65273" x2="67436" y2="65273"/>
                        <a14:backgroundMark x1="37875" y1="74727" x2="37875" y2="74727"/>
                        <a14:backgroundMark x1="26559" y1="62545" x2="26559" y2="62545"/>
                        <a14:backgroundMark x1="31640" y1="62727" x2="31640" y2="62727"/>
                        <a14:backgroundMark x1="23788" y1="63636" x2="23788" y2="63636"/>
                        <a14:backgroundMark x1="32794" y1="61818" x2="32794" y2="61818"/>
                        <a14:backgroundMark x1="17321" y1="66364" x2="17321" y2="66364"/>
                        <a14:backgroundMark x1="20554" y1="68545" x2="20554" y2="68364"/>
                        <a14:backgroundMark x1="18707" y1="71636" x2="19169" y2="72364"/>
                        <a14:backgroundMark x1="21247" y1="68000" x2="21016" y2="68000"/>
                        <a14:backgroundMark x1="20092" y1="68727" x2="20092" y2="69273"/>
                        <a14:backgroundMark x1="31409" y1="68909" x2="31640" y2="69455"/>
                        <a14:backgroundMark x1="26790" y1="70727" x2="26790" y2="70727"/>
                        <a14:backgroundMark x1="37413" y1="83273" x2="39030" y2="83636"/>
                        <a14:backgroundMark x1="38568" y1="86000" x2="38337" y2="86000"/>
                        <a14:backgroundMark x1="39261" y1="81818" x2="39261" y2="81818"/>
                        <a14:backgroundMark x1="37413" y1="85818" x2="37413" y2="85818"/>
                        <a14:backgroundMark x1="82448" y1="52182" x2="82448" y2="52182"/>
                      </a14:backgroundRemoval>
                    </a14:imgEffect>
                  </a14:imgLayer>
                </a14:imgProps>
              </a:ext>
              <a:ext uri="{28A0092B-C50C-407E-A947-70E740481C1C}">
                <a14:useLocalDpi xmlns:a14="http://schemas.microsoft.com/office/drawing/2010/main" val="0"/>
              </a:ext>
            </a:extLst>
          </a:blip>
          <a:srcRect/>
          <a:stretch>
            <a:fillRect/>
          </a:stretch>
        </p:blipFill>
        <p:spPr bwMode="auto">
          <a:xfrm>
            <a:off x="1681417" y="872528"/>
            <a:ext cx="754934" cy="9589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vector illustration of Sunflower plant. Download a Free ...">
            <a:extLst>
              <a:ext uri="{FF2B5EF4-FFF2-40B4-BE49-F238E27FC236}">
                <a16:creationId xmlns:a16="http://schemas.microsoft.com/office/drawing/2014/main" id="{E950AB07-E084-4CFC-BBF4-0E2FDB5A5358}"/>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Layer>
                </a14:imgProps>
              </a:ext>
              <a:ext uri="{28A0092B-C50C-407E-A947-70E740481C1C}">
                <a14:useLocalDpi xmlns:a14="http://schemas.microsoft.com/office/drawing/2010/main" val="0"/>
              </a:ext>
            </a:extLst>
          </a:blip>
          <a:srcRect/>
          <a:stretch>
            <a:fillRect/>
          </a:stretch>
        </p:blipFill>
        <p:spPr bwMode="auto">
          <a:xfrm>
            <a:off x="2900944"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vector illustration of Sunflower plant. Download a Free ...">
            <a:extLst>
              <a:ext uri="{FF2B5EF4-FFF2-40B4-BE49-F238E27FC236}">
                <a16:creationId xmlns:a16="http://schemas.microsoft.com/office/drawing/2014/main" id="{60C660EC-FC37-4EE2-84EA-39705D395DD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Layer>
                </a14:imgProps>
              </a:ext>
              <a:ext uri="{28A0092B-C50C-407E-A947-70E740481C1C}">
                <a14:useLocalDpi xmlns:a14="http://schemas.microsoft.com/office/drawing/2010/main" val="0"/>
              </a:ext>
            </a:extLst>
          </a:blip>
          <a:srcRect/>
          <a:stretch>
            <a:fillRect/>
          </a:stretch>
        </p:blipFill>
        <p:spPr bwMode="auto">
          <a:xfrm>
            <a:off x="1747431"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Little girl in different actions | Free Vector">
            <a:extLst>
              <a:ext uri="{FF2B5EF4-FFF2-40B4-BE49-F238E27FC236}">
                <a16:creationId xmlns:a16="http://schemas.microsoft.com/office/drawing/2014/main" id="{0CBEB72E-A60A-4BD3-B2B2-8FBCDECCBC0F}"/>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40385" b="96795" l="55911" r="72684">
                        <a14:foregroundMark x1="65815" y1="51282" x2="60224" y2="50000"/>
                        <a14:foregroundMark x1="60224" y1="50000" x2="62300" y2="49786"/>
                        <a14:foregroundMark x1="64377" y1="49573" x2="65335" y2="48932"/>
                        <a14:foregroundMark x1="67891" y1="51496" x2="72364" y2="57479"/>
                        <a14:foregroundMark x1="68371" y1="48932" x2="65815" y2="43590"/>
                        <a14:foregroundMark x1="65815" y1="43590" x2="60703" y2="42949"/>
                        <a14:foregroundMark x1="60703" y1="42949" x2="65495" y2="40598"/>
                        <a14:foregroundMark x1="65495" y1="40598" x2="67572" y2="41667"/>
                        <a14:foregroundMark x1="57668" y1="55342" x2="56070" y2="58333"/>
                        <a14:foregroundMark x1="62460" y1="90385" x2="61502" y2="96368"/>
                        <a14:foregroundMark x1="61502" y1="96368" x2="60703" y2="96795"/>
                      </a14:backgroundRemoval>
                    </a14:imgEffect>
                    <a14:imgEffect>
                      <a14:sharpenSoften amount="25000"/>
                    </a14:imgEffect>
                  </a14:imgLayer>
                </a14:imgProps>
              </a:ext>
              <a:ext uri="{28A0092B-C50C-407E-A947-70E740481C1C}">
                <a14:useLocalDpi xmlns:a14="http://schemas.microsoft.com/office/drawing/2010/main" val="0"/>
              </a:ext>
            </a:extLst>
          </a:blip>
          <a:srcRect l="54372" t="37944" r="24845"/>
          <a:stretch/>
        </p:blipFill>
        <p:spPr bwMode="auto">
          <a:xfrm>
            <a:off x="5999415" y="2277646"/>
            <a:ext cx="1843200" cy="41143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artoon red hearts pattern on white background Vector Image">
            <a:extLst>
              <a:ext uri="{FF2B5EF4-FFF2-40B4-BE49-F238E27FC236}">
                <a16:creationId xmlns:a16="http://schemas.microsoft.com/office/drawing/2014/main" id="{FFF8D314-EFA5-4A2C-BF67-EF7407444D91}"/>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4501" b="52838" l="27215" r="93460">
                        <a14:foregroundMark x1="39451" y1="9393" x2="32068" y2="9980"/>
                        <a14:foregroundMark x1="72574" y1="8023" x2="64979" y2="10176"/>
                        <a14:foregroundMark x1="83122" y1="26810" x2="79958" y2="29550"/>
                        <a14:foregroundMark x1="67300" y1="46380" x2="65823" y2="45205"/>
                        <a14:foregroundMark x1="37553" y1="46575" x2="33755" y2="46184"/>
                        <a14:foregroundMark x1="27848" y1="41292" x2="28481" y2="47750"/>
                        <a14:foregroundMark x1="28692" y1="4501" x2="28481" y2="8023"/>
                        <a14:foregroundMark x1="34810" y1="52838" x2="34810" y2="52838"/>
                        <a14:foregroundMark x1="93460" y1="24266" x2="93460" y2="25245"/>
                      </a14:backgroundRemoval>
                    </a14:imgEffect>
                  </a14:imgLayer>
                </a14:imgProps>
              </a:ext>
              <a:ext uri="{28A0092B-C50C-407E-A947-70E740481C1C}">
                <a14:useLocalDpi xmlns:a14="http://schemas.microsoft.com/office/drawing/2010/main" val="0"/>
              </a:ext>
            </a:extLst>
          </a:blip>
          <a:srcRect l="23771" b="44096"/>
          <a:stretch/>
        </p:blipFill>
        <p:spPr bwMode="auto">
          <a:xfrm>
            <a:off x="5340625" y="648241"/>
            <a:ext cx="1954801" cy="154551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a 3">
            <a:extLst>
              <a:ext uri="{FF2B5EF4-FFF2-40B4-BE49-F238E27FC236}">
                <a16:creationId xmlns:a16="http://schemas.microsoft.com/office/drawing/2014/main" id="{CCE1A121-9787-4EF0-B4EE-8B25557035B8}"/>
              </a:ext>
            </a:extLst>
          </p:cNvPr>
          <p:cNvGrpSpPr/>
          <p:nvPr/>
        </p:nvGrpSpPr>
        <p:grpSpPr>
          <a:xfrm>
            <a:off x="10055866" y="5725245"/>
            <a:ext cx="2325133" cy="1132755"/>
            <a:chOff x="10790960" y="4807398"/>
            <a:chExt cx="2798584" cy="1424542"/>
          </a:xfrm>
        </p:grpSpPr>
        <p:pic>
          <p:nvPicPr>
            <p:cNvPr id="39" name="Obraz 38">
              <a:extLst>
                <a:ext uri="{FF2B5EF4-FFF2-40B4-BE49-F238E27FC236}">
                  <a16:creationId xmlns:a16="http://schemas.microsoft.com/office/drawing/2014/main" id="{148EC365-7315-4C82-A848-694841BDE975}"/>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19144" t="14820" b="39104"/>
            <a:stretch/>
          </p:blipFill>
          <p:spPr>
            <a:xfrm>
              <a:off x="10790960" y="4807398"/>
              <a:ext cx="2798584" cy="1424541"/>
            </a:xfrm>
            <a:prstGeom prst="rect">
              <a:avLst/>
            </a:prstGeom>
          </p:spPr>
        </p:pic>
        <p:pic>
          <p:nvPicPr>
            <p:cNvPr id="41" name="Obraz 40">
              <a:extLst>
                <a:ext uri="{FF2B5EF4-FFF2-40B4-BE49-F238E27FC236}">
                  <a16:creationId xmlns:a16="http://schemas.microsoft.com/office/drawing/2014/main" id="{9A0237F0-B486-4E40-9DE9-61359A1F15FE}"/>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21540" t="35348" r="27029" b="38688"/>
            <a:stretch/>
          </p:blipFill>
          <p:spPr>
            <a:xfrm>
              <a:off x="10886038" y="5429200"/>
              <a:ext cx="1764632" cy="802740"/>
            </a:xfrm>
            <a:prstGeom prst="rect">
              <a:avLst/>
            </a:prstGeom>
          </p:spPr>
        </p:pic>
      </p:grpSp>
      <p:pic>
        <p:nvPicPr>
          <p:cNvPr id="44" name="Picture 4">
            <a:extLst>
              <a:ext uri="{FF2B5EF4-FFF2-40B4-BE49-F238E27FC236}">
                <a16:creationId xmlns:a16="http://schemas.microsoft.com/office/drawing/2014/main" id="{A1167BE1-FB87-4BCD-B5B1-46CC2F1AB290}"/>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2532" b="98734" l="3586" r="93882">
                        <a14:foregroundMark x1="75527" y1="32911" x2="71941" y2="21308"/>
                        <a14:foregroundMark x1="71941" y1="21308" x2="64135" y2="12447"/>
                        <a14:foregroundMark x1="64135" y1="12447" x2="52321" y2="11392"/>
                        <a14:foregroundMark x1="52321" y1="11392" x2="32700" y2="31013"/>
                        <a14:foregroundMark x1="32700" y1="31013" x2="56540" y2="41772"/>
                        <a14:foregroundMark x1="56540" y1="41772" x2="68354" y2="41772"/>
                        <a14:foregroundMark x1="68354" y1="41772" x2="63291" y2="70253"/>
                        <a14:foregroundMark x1="63291" y1="70253" x2="48945" y2="72574"/>
                        <a14:foregroundMark x1="48945" y1="72574" x2="70042" y2="61814"/>
                        <a14:foregroundMark x1="70042" y1="61814" x2="72785" y2="72574"/>
                        <a14:foregroundMark x1="72785" y1="72574" x2="64768" y2="84177"/>
                        <a14:foregroundMark x1="64768" y1="84177" x2="51899" y2="82278"/>
                        <a14:foregroundMark x1="51899" y1="82278" x2="28270" y2="90295"/>
                        <a14:foregroundMark x1="28270" y1="90295" x2="22996" y2="65612"/>
                        <a14:foregroundMark x1="41350" y1="9705" x2="51266" y2="4219"/>
                        <a14:foregroundMark x1="51266" y1="4219" x2="66667" y2="6118"/>
                        <a14:foregroundMark x1="66667" y1="6118" x2="75527" y2="20675"/>
                        <a14:foregroundMark x1="75527" y1="20675" x2="75527" y2="20675"/>
                        <a14:foregroundMark x1="88186" y1="19409" x2="90880" y2="42162"/>
                        <a14:foregroundMark x1="78481" y1="48945" x2="79325" y2="86709"/>
                        <a14:foregroundMark x1="79325" y1="86709" x2="82278" y2="43249"/>
                        <a14:foregroundMark x1="82278" y1="43249" x2="87342" y2="61814"/>
                        <a14:foregroundMark x1="87342" y1="61814" x2="86709" y2="67722"/>
                        <a14:foregroundMark x1="71308" y1="47890" x2="32489" y2="44726"/>
                        <a14:foregroundMark x1="32489" y1="44726" x2="43460" y2="43249"/>
                        <a14:foregroundMark x1="43460" y1="43249" x2="89318" y2="47921"/>
                        <a14:foregroundMark x1="89633" y1="51497" x2="51899" y2="61392"/>
                        <a14:foregroundMark x1="51899" y1="61392" x2="71519" y2="78270"/>
                        <a14:foregroundMark x1="71519" y1="78270" x2="43038" y2="81646"/>
                        <a14:foregroundMark x1="43038" y1="81646" x2="94937" y2="89451"/>
                        <a14:foregroundMark x1="94937" y1="89451" x2="40506" y2="86709"/>
                        <a14:foregroundMark x1="40506" y1="86709" x2="64557" y2="84810"/>
                        <a14:foregroundMark x1="64557" y1="84810" x2="81646" y2="85865"/>
                        <a14:foregroundMark x1="81646" y1="85865" x2="39662" y2="87342"/>
                        <a14:foregroundMark x1="39662" y1="87342" x2="75105" y2="91983"/>
                        <a14:foregroundMark x1="75105" y1="91983" x2="40084" y2="89662"/>
                        <a14:foregroundMark x1="40084" y1="89662" x2="42194" y2="83544"/>
                        <a14:foregroundMark x1="14135" y1="18143" x2="6540" y2="86076"/>
                        <a14:foregroundMark x1="7687" y1="86709" x2="18776" y2="92827"/>
                        <a14:foregroundMark x1="6540" y1="86076" x2="7687" y2="86709"/>
                        <a14:foregroundMark x1="18776" y1="92827" x2="63502" y2="97890"/>
                        <a14:foregroundMark x1="63502" y1="97890" x2="86920" y2="94515"/>
                        <a14:foregroundMark x1="86920" y1="94515" x2="91772" y2="84599"/>
                        <a14:foregroundMark x1="91772" y1="84599" x2="90717" y2="73840"/>
                        <a14:foregroundMark x1="90717" y1="73840" x2="74895" y2="92616"/>
                        <a14:foregroundMark x1="74895" y1="92616" x2="58228" y2="97890"/>
                        <a14:foregroundMark x1="58228" y1="97890" x2="48523" y2="93249"/>
                        <a14:foregroundMark x1="48523" y1="93249" x2="33122" y2="90506"/>
                        <a14:foregroundMark x1="33122" y1="90506" x2="21730" y2="79114"/>
                        <a14:foregroundMark x1="21730" y1="79114" x2="22152" y2="67932"/>
                        <a14:foregroundMark x1="22152" y1="67932" x2="33122" y2="60127"/>
                        <a14:foregroundMark x1="33122" y1="60127" x2="29536" y2="48523"/>
                        <a14:foregroundMark x1="29536" y1="48523" x2="21308" y2="68354"/>
                        <a14:foregroundMark x1="21308" y1="68354" x2="14979" y2="57173"/>
                        <a14:foregroundMark x1="14979" y1="57173" x2="17722" y2="46414"/>
                        <a14:foregroundMark x1="17722" y1="46414" x2="8861" y2="58861"/>
                        <a14:foregroundMark x1="8861" y1="58861" x2="9494" y2="72996"/>
                        <a14:foregroundMark x1="9494" y1="72996" x2="14557" y2="86709"/>
                        <a14:foregroundMark x1="14557" y1="86709" x2="20675" y2="88608"/>
                        <a14:foregroundMark x1="60338" y1="73840" x2="48945" y2="76793"/>
                        <a14:foregroundMark x1="48945" y1="76793" x2="87131" y2="63080"/>
                        <a14:foregroundMark x1="87131" y1="63080" x2="46203" y2="64135"/>
                        <a14:foregroundMark x1="46203" y1="64135" x2="57806" y2="64135"/>
                        <a14:foregroundMark x1="57806" y1="64135" x2="23418" y2="61392"/>
                        <a14:foregroundMark x1="23418" y1="61392" x2="44093" y2="55485"/>
                        <a14:foregroundMark x1="44093" y1="55485" x2="54430" y2="59916"/>
                        <a14:foregroundMark x1="54430" y1="59916" x2="43882" y2="69620"/>
                        <a14:foregroundMark x1="43882" y1="69620" x2="55907" y2="77215"/>
                        <a14:foregroundMark x1="55907" y1="77215" x2="42616" y2="80380"/>
                        <a14:foregroundMark x1="42616" y1="80380" x2="19409" y2="72574"/>
                        <a14:foregroundMark x1="19409" y1="72574" x2="16878" y2="62236"/>
                        <a14:foregroundMark x1="16878" y1="62236" x2="22152" y2="48734"/>
                        <a14:foregroundMark x1="22152" y1="48734" x2="49367" y2="56118"/>
                        <a14:foregroundMark x1="49367" y1="56118" x2="50844" y2="70675"/>
                        <a14:foregroundMark x1="50844" y1="70675" x2="50000" y2="71730"/>
                        <a14:foregroundMark x1="55274" y1="57806" x2="44093" y2="62025"/>
                        <a14:foregroundMark x1="44093" y1="62025" x2="62869" y2="57173"/>
                        <a14:foregroundMark x1="62869" y1="57173" x2="75527" y2="46624"/>
                        <a14:foregroundMark x1="75527" y1="46624" x2="33755" y2="67089"/>
                        <a14:foregroundMark x1="33755" y1="67089" x2="58228" y2="62236"/>
                        <a14:foregroundMark x1="58228" y1="62236" x2="38186" y2="75949"/>
                        <a14:foregroundMark x1="38186" y1="75949" x2="38397" y2="63502"/>
                        <a14:foregroundMark x1="38397" y1="63502" x2="46835" y2="78692"/>
                        <a14:foregroundMark x1="67300" y1="93460" x2="32278" y2="92194"/>
                        <a14:foregroundMark x1="73629" y1="94726" x2="35164" y2="98628"/>
                        <a14:foregroundMark x1="26830" y1="97839" x2="25949" y2="97468"/>
                        <a14:foregroundMark x1="9072" y1="92194" x2="3797" y2="92194"/>
                        <a14:foregroundMark x1="54852" y1="4852" x2="40084" y2="2532"/>
                        <a14:backgroundMark x1="5696" y1="86709" x2="5696" y2="86709"/>
                        <a14:backgroundMark x1="3586" y1="92616" x2="3586" y2="92616"/>
                        <a14:backgroundMark x1="25949" y1="99156" x2="34388" y2="99789"/>
                        <a14:backgroundMark x1="95781" y1="90506" x2="95359" y2="89241"/>
                        <a14:backgroundMark x1="95359" y1="68354" x2="94515" y2="57384"/>
                        <a14:backgroundMark x1="94515" y1="57384" x2="95781" y2="52743"/>
                        <a14:backgroundMark x1="95781" y1="48312" x2="97257" y2="52321"/>
                        <a14:backgroundMark x1="95781" y1="50211" x2="93671" y2="61181"/>
                        <a14:backgroundMark x1="93671" y1="61181" x2="95148" y2="68354"/>
                        <a14:backgroundMark x1="94304" y1="50844" x2="95148" y2="50211"/>
                        <a14:backgroundMark x1="95148" y1="50211" x2="93671" y2="51688"/>
                        <a14:backgroundMark x1="93671" y1="51688" x2="94515" y2="49578"/>
                        <a14:backgroundMark x1="94515" y1="49578" x2="94304" y2="56962"/>
                        <a14:backgroundMark x1="94515" y1="47890" x2="93882" y2="45992"/>
                        <a14:backgroundMark x1="91772" y1="41983" x2="94304" y2="54430"/>
                        <a14:backgroundMark x1="94304" y1="54430" x2="94093" y2="43460"/>
                        <a14:backgroundMark x1="94093" y1="43460" x2="93882" y2="65612"/>
                        <a14:backgroundMark x1="93882" y1="65612" x2="92405" y2="42616"/>
                        <a14:backgroundMark x1="92405" y1="42616" x2="94937" y2="69620"/>
                      </a14:backgroundRemoval>
                    </a14:imgEffect>
                  </a14:imgLayer>
                </a14:imgProps>
              </a:ext>
              <a:ext uri="{28A0092B-C50C-407E-A947-70E740481C1C}">
                <a14:useLocalDpi xmlns:a14="http://schemas.microsoft.com/office/drawing/2010/main" val="0"/>
              </a:ext>
            </a:extLst>
          </a:blip>
          <a:srcRect/>
          <a:stretch>
            <a:fillRect/>
          </a:stretch>
        </p:blipFill>
        <p:spPr bwMode="auto">
          <a:xfrm>
            <a:off x="9270131" y="5893174"/>
            <a:ext cx="961266" cy="96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12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Bucks Country Gardens">
            <a:extLst>
              <a:ext uri="{FF2B5EF4-FFF2-40B4-BE49-F238E27FC236}">
                <a16:creationId xmlns:a16="http://schemas.microsoft.com/office/drawing/2014/main" id="{064A7341-8778-4F8E-B7A5-7DCF039DA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811" b="18224"/>
          <a:stretch/>
        </p:blipFill>
        <p:spPr bwMode="auto">
          <a:xfrm>
            <a:off x="-16799" y="4123370"/>
            <a:ext cx="12191999" cy="17157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rn vector image on VectorStock | Corn plant, Cartoon ...">
            <a:extLst>
              <a:ext uri="{FF2B5EF4-FFF2-40B4-BE49-F238E27FC236}">
                <a16:creationId xmlns:a16="http://schemas.microsoft.com/office/drawing/2014/main" id="{56C70424-76F4-4AD5-89CD-A21B7CA4D64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8209982" y="15484"/>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 5" descr="Ein Bild, das Pflanze enthält.&#10;&#10;Mit sehr hoher Zuverlässigkeit generierte Beschreibung">
            <a:extLst>
              <a:ext uri="{FF2B5EF4-FFF2-40B4-BE49-F238E27FC236}">
                <a16:creationId xmlns:a16="http://schemas.microsoft.com/office/drawing/2014/main" id="{7212BAA2-9AF1-4FB9-988D-620ADD3D3D3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607981" y="288452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rafik 5" descr="Ein Bild, das Pflanze enthält.&#10;&#10;Mit sehr hoher Zuverlässigkeit generierte Beschreibung">
            <a:extLst>
              <a:ext uri="{FF2B5EF4-FFF2-40B4-BE49-F238E27FC236}">
                <a16:creationId xmlns:a16="http://schemas.microsoft.com/office/drawing/2014/main" id="{7FDA4018-697F-4225-8E40-03CC29FC511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225065" y="394589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afik 5" descr="Ein Bild, das Pflanze enthält.&#10;&#10;Mit sehr hoher Zuverlässigkeit generierte Beschreibung">
            <a:extLst>
              <a:ext uri="{FF2B5EF4-FFF2-40B4-BE49-F238E27FC236}">
                <a16:creationId xmlns:a16="http://schemas.microsoft.com/office/drawing/2014/main" id="{CA9F8705-4CEF-4C16-8453-07461530BE9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960104" y="2221636"/>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830ADD9D-84BB-4969-8EE4-CAA8A27D3EE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3574390" y="1155364"/>
            <a:ext cx="2801171" cy="362569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Corn vector image on VectorStock | Corn plant, Cartoon ...">
            <a:extLst>
              <a:ext uri="{FF2B5EF4-FFF2-40B4-BE49-F238E27FC236}">
                <a16:creationId xmlns:a16="http://schemas.microsoft.com/office/drawing/2014/main" id="{14ED4097-6503-4508-AF2E-CC6FB6579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572693" y="57198"/>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Corn vector image on VectorStock | Corn plant, Cartoon ...">
            <a:extLst>
              <a:ext uri="{FF2B5EF4-FFF2-40B4-BE49-F238E27FC236}">
                <a16:creationId xmlns:a16="http://schemas.microsoft.com/office/drawing/2014/main" id="{E50C6AB5-5805-4B42-874B-E07A3C3D56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115576" y="59398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55" name="Grafik 5" descr="Ein Bild, das Pflanze enthält.&#10;&#10;Mit sehr hoher Zuverlässigkeit generierte Beschreibung">
            <a:extLst>
              <a:ext uri="{FF2B5EF4-FFF2-40B4-BE49-F238E27FC236}">
                <a16:creationId xmlns:a16="http://schemas.microsoft.com/office/drawing/2014/main" id="{F65DD3C2-A07A-4582-83E2-38B44CED52B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793738" y="2221636"/>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Grafik 5" descr="Ein Bild, das Pflanze enthält.&#10;&#10;Mit sehr hoher Zuverlässigkeit generierte Beschreibung">
            <a:extLst>
              <a:ext uri="{FF2B5EF4-FFF2-40B4-BE49-F238E27FC236}">
                <a16:creationId xmlns:a16="http://schemas.microsoft.com/office/drawing/2014/main" id="{784E3A2D-C373-42DE-A767-86DC54B1E52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441615" y="290113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6" descr="Corn vector image on VectorStock | Corn plant, Cartoon ...">
            <a:extLst>
              <a:ext uri="{FF2B5EF4-FFF2-40B4-BE49-F238E27FC236}">
                <a16:creationId xmlns:a16="http://schemas.microsoft.com/office/drawing/2014/main" id="{9309693A-3275-4CA7-A76B-EB4F4CA6FE1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121745" y="130761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65" name="Grafik 5" descr="Ein Bild, das Pflanze enthält.&#10;&#10;Mit sehr hoher Zuverlässigkeit generierte Beschreibung">
            <a:extLst>
              <a:ext uri="{FF2B5EF4-FFF2-40B4-BE49-F238E27FC236}">
                <a16:creationId xmlns:a16="http://schemas.microsoft.com/office/drawing/2014/main" id="{AE62C6A7-2800-48B7-9D49-683D19592A0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159684" y="3635241"/>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2">
            <a:extLst>
              <a:ext uri="{FF2B5EF4-FFF2-40B4-BE49-F238E27FC236}">
                <a16:creationId xmlns:a16="http://schemas.microsoft.com/office/drawing/2014/main" id="{FA981D7F-894F-4AE3-9760-A1585A7A662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1100552" y="1668735"/>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a:extLst>
              <a:ext uri="{FF2B5EF4-FFF2-40B4-BE49-F238E27FC236}">
                <a16:creationId xmlns:a16="http://schemas.microsoft.com/office/drawing/2014/main" id="{F452A6E3-0EB8-4BDA-87D7-F83AB8D3A59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174361" y="1767848"/>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a:extLst>
              <a:ext uri="{FF2B5EF4-FFF2-40B4-BE49-F238E27FC236}">
                <a16:creationId xmlns:a16="http://schemas.microsoft.com/office/drawing/2014/main" id="{E7329271-C0F2-4566-BC98-769FE203F81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2203960" y="1258875"/>
            <a:ext cx="2801171" cy="362569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Corn vector image on VectorStock | Corn plant, Cartoon ...">
            <a:extLst>
              <a:ext uri="{FF2B5EF4-FFF2-40B4-BE49-F238E27FC236}">
                <a16:creationId xmlns:a16="http://schemas.microsoft.com/office/drawing/2014/main" id="{36D10B58-3BB9-4144-B438-A23F2D172C5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452228" y="3634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Corn vector image on VectorStock | Corn plant, Cartoon ...">
            <a:extLst>
              <a:ext uri="{FF2B5EF4-FFF2-40B4-BE49-F238E27FC236}">
                <a16:creationId xmlns:a16="http://schemas.microsoft.com/office/drawing/2014/main" id="{2A111B28-1051-40D8-9ED1-2121C5E4693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576011" y="43243"/>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C9651CF-E244-4FD4-A6B4-EDC55CFF885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452642" y="2527731"/>
            <a:ext cx="3114551" cy="3627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FA32F6A2-1B17-4063-917E-E97F38579F52}"/>
              </a:ext>
            </a:extLst>
          </p:cNvPr>
          <p:cNvGrpSpPr/>
          <p:nvPr/>
        </p:nvGrpSpPr>
        <p:grpSpPr>
          <a:xfrm>
            <a:off x="-16799" y="5803533"/>
            <a:ext cx="12225598" cy="1058104"/>
            <a:chOff x="-1" y="5821915"/>
            <a:chExt cx="12191999" cy="1058104"/>
          </a:xfrm>
        </p:grpSpPr>
        <p:pic>
          <p:nvPicPr>
            <p:cNvPr id="91" name="Picture 2" descr="Bucks Country Gardens">
              <a:extLst>
                <a:ext uri="{FF2B5EF4-FFF2-40B4-BE49-F238E27FC236}">
                  <a16:creationId xmlns:a16="http://schemas.microsoft.com/office/drawing/2014/main" id="{DCED327C-8B96-4AD5-93BE-34B69988A77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5"/>
              <a:ext cx="12191999" cy="1058104"/>
            </a:xfrm>
            <a:prstGeom prst="rect">
              <a:avLst/>
            </a:prstGeom>
            <a:noFill/>
            <a:extLst>
              <a:ext uri="{909E8E84-426E-40DD-AFC4-6F175D3DCCD1}">
                <a14:hiddenFill xmlns:a14="http://schemas.microsoft.com/office/drawing/2010/main">
                  <a:solidFill>
                    <a:srgbClr val="FFFFFF"/>
                  </a:solidFill>
                </a14:hiddenFill>
              </a:ext>
            </a:extLst>
          </p:spPr>
        </p:pic>
        <p:pic>
          <p:nvPicPr>
            <p:cNvPr id="92" name="Obraz 91">
              <a:extLst>
                <a:ext uri="{FF2B5EF4-FFF2-40B4-BE49-F238E27FC236}">
                  <a16:creationId xmlns:a16="http://schemas.microsoft.com/office/drawing/2014/main" id="{B3F0F0FA-062B-45C1-9338-E822CF475EE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63316" y="5870185"/>
              <a:ext cx="772996" cy="547696"/>
            </a:xfrm>
            <a:prstGeom prst="rect">
              <a:avLst/>
            </a:prstGeom>
          </p:spPr>
        </p:pic>
        <p:pic>
          <p:nvPicPr>
            <p:cNvPr id="93" name="Picture 13">
              <a:extLst>
                <a:ext uri="{FF2B5EF4-FFF2-40B4-BE49-F238E27FC236}">
                  <a16:creationId xmlns:a16="http://schemas.microsoft.com/office/drawing/2014/main" id="{E0F61878-9BA2-45B2-9659-6CCFB40551B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716848">
              <a:off x="1125442" y="5941736"/>
              <a:ext cx="554556" cy="3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Obraz 93">
              <a:extLst>
                <a:ext uri="{FF2B5EF4-FFF2-40B4-BE49-F238E27FC236}">
                  <a16:creationId xmlns:a16="http://schemas.microsoft.com/office/drawing/2014/main" id="{5FD8E5F9-8F6D-40A0-BF23-95786D8B7F6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95" name="Picture 13">
              <a:extLst>
                <a:ext uri="{FF2B5EF4-FFF2-40B4-BE49-F238E27FC236}">
                  <a16:creationId xmlns:a16="http://schemas.microsoft.com/office/drawing/2014/main" id="{F78A97BD-0EF7-407F-A2A6-A56ED682187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854773">
              <a:off x="8645291" y="6036001"/>
              <a:ext cx="514713" cy="3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Obraz 95">
              <a:extLst>
                <a:ext uri="{FF2B5EF4-FFF2-40B4-BE49-F238E27FC236}">
                  <a16:creationId xmlns:a16="http://schemas.microsoft.com/office/drawing/2014/main" id="{BEDC7FBD-481B-4301-BA97-72320D0240F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367317" y="6149732"/>
              <a:ext cx="850280" cy="602455"/>
            </a:xfrm>
            <a:prstGeom prst="rect">
              <a:avLst/>
            </a:prstGeom>
          </p:spPr>
        </p:pic>
        <p:pic>
          <p:nvPicPr>
            <p:cNvPr id="97" name="Picture 13">
              <a:extLst>
                <a:ext uri="{FF2B5EF4-FFF2-40B4-BE49-F238E27FC236}">
                  <a16:creationId xmlns:a16="http://schemas.microsoft.com/office/drawing/2014/main" id="{E735C44B-EBC3-4220-A365-B957DF2E2F1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716848">
              <a:off x="3825572" y="6090353"/>
              <a:ext cx="571625" cy="40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Obraz 97">
              <a:extLst>
                <a:ext uri="{FF2B5EF4-FFF2-40B4-BE49-F238E27FC236}">
                  <a16:creationId xmlns:a16="http://schemas.microsoft.com/office/drawing/2014/main" id="{88B086BB-528E-4F7D-85D4-C1BF6F5425A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987621" y="5854981"/>
              <a:ext cx="894623" cy="633873"/>
            </a:xfrm>
            <a:prstGeom prst="rect">
              <a:avLst/>
            </a:prstGeom>
          </p:spPr>
        </p:pic>
        <p:pic>
          <p:nvPicPr>
            <p:cNvPr id="99" name="Picture 13">
              <a:extLst>
                <a:ext uri="{FF2B5EF4-FFF2-40B4-BE49-F238E27FC236}">
                  <a16:creationId xmlns:a16="http://schemas.microsoft.com/office/drawing/2014/main" id="{C4893422-3365-498B-B2BE-43F0C95C2E1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716848">
              <a:off x="6394171" y="6320040"/>
              <a:ext cx="496587" cy="3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Obraz 99">
              <a:extLst>
                <a:ext uri="{FF2B5EF4-FFF2-40B4-BE49-F238E27FC236}">
                  <a16:creationId xmlns:a16="http://schemas.microsoft.com/office/drawing/2014/main" id="{98520909-190A-48C2-948E-2EBD89DB21C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229543" y="6075745"/>
              <a:ext cx="843623" cy="597738"/>
            </a:xfrm>
            <a:prstGeom prst="rect">
              <a:avLst/>
            </a:prstGeom>
          </p:spPr>
        </p:pic>
        <p:pic>
          <p:nvPicPr>
            <p:cNvPr id="101" name="Picture 13">
              <a:extLst>
                <a:ext uri="{FF2B5EF4-FFF2-40B4-BE49-F238E27FC236}">
                  <a16:creationId xmlns:a16="http://schemas.microsoft.com/office/drawing/2014/main" id="{C35527C4-3FFB-46CD-883B-97A1B96C7AE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716848">
              <a:off x="10811203" y="6017890"/>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13">
              <a:extLst>
                <a:ext uri="{FF2B5EF4-FFF2-40B4-BE49-F238E27FC236}">
                  <a16:creationId xmlns:a16="http://schemas.microsoft.com/office/drawing/2014/main" id="{09CF2649-4A61-46D7-B731-3FE186AF3B2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Obraz 102">
              <a:extLst>
                <a:ext uri="{FF2B5EF4-FFF2-40B4-BE49-F238E27FC236}">
                  <a16:creationId xmlns:a16="http://schemas.microsoft.com/office/drawing/2014/main" id="{F245B173-0FCA-4053-A1DE-509ABDF1623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9546" y="5857173"/>
              <a:ext cx="871510" cy="617497"/>
            </a:xfrm>
            <a:prstGeom prst="rect">
              <a:avLst/>
            </a:prstGeom>
          </p:spPr>
        </p:pic>
        <p:pic>
          <p:nvPicPr>
            <p:cNvPr id="104" name="Picture 13">
              <a:extLst>
                <a:ext uri="{FF2B5EF4-FFF2-40B4-BE49-F238E27FC236}">
                  <a16:creationId xmlns:a16="http://schemas.microsoft.com/office/drawing/2014/main" id="{B5472CF6-35AE-48DD-A733-417222B7BDD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3214564">
              <a:off x="5486578" y="6072428"/>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7" name="Grafik 5" descr="Ein Bild, das Pflanze enthält.&#10;&#10;Mit sehr hoher Zuverlässigkeit generierte Beschreibung">
            <a:extLst>
              <a:ext uri="{FF2B5EF4-FFF2-40B4-BE49-F238E27FC236}">
                <a16:creationId xmlns:a16="http://schemas.microsoft.com/office/drawing/2014/main" id="{C0EA8C57-9430-4DA7-8995-EF6CE0B737E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1066099" y="3502640"/>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2">
            <a:extLst>
              <a:ext uri="{FF2B5EF4-FFF2-40B4-BE49-F238E27FC236}">
                <a16:creationId xmlns:a16="http://schemas.microsoft.com/office/drawing/2014/main" id="{0B0015CC-D9E8-4EBC-9694-828AC5327FA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675647" y="2520467"/>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a:extLst>
              <a:ext uri="{FF2B5EF4-FFF2-40B4-BE49-F238E27FC236}">
                <a16:creationId xmlns:a16="http://schemas.microsoft.com/office/drawing/2014/main" id="{6FBE853A-6FF6-4461-B893-EC019224ACA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2016235" y="2671178"/>
            <a:ext cx="2433645" cy="314998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a:extLst>
              <a:ext uri="{FF2B5EF4-FFF2-40B4-BE49-F238E27FC236}">
                <a16:creationId xmlns:a16="http://schemas.microsoft.com/office/drawing/2014/main" id="{DEB80C60-7868-4D2B-8CA5-90588105894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3407834" y="2772934"/>
            <a:ext cx="2366329" cy="306285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Corn vector image on VectorStock | Corn plant, Cartoon ...">
            <a:extLst>
              <a:ext uri="{FF2B5EF4-FFF2-40B4-BE49-F238E27FC236}">
                <a16:creationId xmlns:a16="http://schemas.microsoft.com/office/drawing/2014/main" id="{C5D3A041-CD01-48E5-92C7-7548C65BE81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103615" y="568915"/>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Corn vector image on VectorStock | Corn plant, Cartoon ...">
            <a:extLst>
              <a:ext uri="{FF2B5EF4-FFF2-40B4-BE49-F238E27FC236}">
                <a16:creationId xmlns:a16="http://schemas.microsoft.com/office/drawing/2014/main" id="{CD00F508-EAC8-4E37-8CA0-829626AD23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037428" y="56843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Corn vector image on VectorStock | Corn plant, Cartoon ...">
            <a:extLst>
              <a:ext uri="{FF2B5EF4-FFF2-40B4-BE49-F238E27FC236}">
                <a16:creationId xmlns:a16="http://schemas.microsoft.com/office/drawing/2014/main" id="{63DFADCC-1EAB-4864-82D9-752467DCDB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816271" y="127504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Corn vector image on VectorStock | Corn plant, Cartoon ...">
            <a:extLst>
              <a:ext uri="{FF2B5EF4-FFF2-40B4-BE49-F238E27FC236}">
                <a16:creationId xmlns:a16="http://schemas.microsoft.com/office/drawing/2014/main" id="{D9C305CF-A684-4D44-97FA-B50DC28B036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492657" y="133147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appy farmer family cartoon character in organic rural ...">
            <a:extLst>
              <a:ext uri="{FF2B5EF4-FFF2-40B4-BE49-F238E27FC236}">
                <a16:creationId xmlns:a16="http://schemas.microsoft.com/office/drawing/2014/main" id="{287E348E-7CA2-4F1C-A8B8-A309F2181311}"/>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9631" b="50615" l="33920" r="65040">
                        <a14:foregroundMark x1="54600" y1="13861" x2="51020" y2="12901"/>
                        <a14:foregroundMark x1="55240" y1="13861" x2="51740" y2="11281"/>
                        <a14:foregroundMark x1="51740" y1="11281" x2="50900" y2="13261"/>
                        <a14:foregroundMark x1="53960" y1="10411" x2="51920" y2="9631"/>
                        <a14:foregroundMark x1="53700" y1="32613" x2="52960" y2="45185"/>
                        <a14:foregroundMark x1="52960" y1="45185" x2="49340" y2="40954"/>
                        <a14:foregroundMark x1="49340" y1="40954" x2="48900" y2="34593"/>
                        <a14:foregroundMark x1="48900" y1="34593" x2="52020" y2="38044"/>
                        <a14:foregroundMark x1="52020" y1="38044" x2="53400" y2="44764"/>
                        <a14:foregroundMark x1="53400" y1="44764" x2="53040" y2="50645"/>
                        <a14:foregroundMark x1="53040" y1="50645" x2="52940" y2="50645"/>
                        <a14:foregroundMark x1="64300" y1="34923" x2="65040" y2="29013"/>
                        <a14:foregroundMark x1="65040" y1="29013" x2="63540" y2="29763"/>
                        <a14:backgroundMark x1="36600" y1="42214" x2="37100" y2="45845"/>
                      </a14:backgroundRemoval>
                    </a14:imgEffect>
                  </a14:imgLayer>
                </a14:imgProps>
              </a:ext>
              <a:ext uri="{28A0092B-C50C-407E-A947-70E740481C1C}">
                <a14:useLocalDpi xmlns:a14="http://schemas.microsoft.com/office/drawing/2010/main" val="0"/>
              </a:ext>
            </a:extLst>
          </a:blip>
          <a:srcRect l="43241" t="8070" r="31827" b="55217"/>
          <a:stretch/>
        </p:blipFill>
        <p:spPr bwMode="auto">
          <a:xfrm>
            <a:off x="187915" y="1664363"/>
            <a:ext cx="5323518" cy="5192979"/>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upa 49">
            <a:extLst>
              <a:ext uri="{FF2B5EF4-FFF2-40B4-BE49-F238E27FC236}">
                <a16:creationId xmlns:a16="http://schemas.microsoft.com/office/drawing/2014/main" id="{0BB4FD9E-49F5-49D6-847C-50749498A20A}"/>
              </a:ext>
            </a:extLst>
          </p:cNvPr>
          <p:cNvGrpSpPr/>
          <p:nvPr/>
        </p:nvGrpSpPr>
        <p:grpSpPr>
          <a:xfrm>
            <a:off x="2276928" y="1158890"/>
            <a:ext cx="5489961" cy="5705565"/>
            <a:chOff x="2276198" y="1183621"/>
            <a:chExt cx="5489961" cy="5705565"/>
          </a:xfrm>
        </p:grpSpPr>
        <p:pic>
          <p:nvPicPr>
            <p:cNvPr id="51" name="Obraz 50" descr="Obraz zawierający tekst, zabawka, lalka&#10;&#10;Opis wygenerowany automatycznie">
              <a:extLst>
                <a:ext uri="{FF2B5EF4-FFF2-40B4-BE49-F238E27FC236}">
                  <a16:creationId xmlns:a16="http://schemas.microsoft.com/office/drawing/2014/main" id="{787C7D47-7359-4CDE-96B7-12A2E46872F9}"/>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8664" y1="52328"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Mark x1="4692" y1="20045" x2="3462" y2="26503"/>
                          <a14:backgroundMark x1="3462" y1="26503" x2="5923" y2="27283"/>
                          <a14:backgroundMark x1="5923" y1="27283" x2="5077" y2="31737"/>
                          <a14:backgroundMark x1="5077" y1="31737" x2="5846" y2="35523"/>
                          <a14:backgroundMark x1="5846" y1="35523" x2="7692" y2="38530"/>
                          <a14:backgroundMark x1="7692" y1="38530" x2="8923" y2="41871"/>
                          <a14:backgroundMark x1="8923" y1="41871" x2="8077" y2="52227"/>
                        </a14:backgroundRemoval>
                      </a14:imgEffect>
                    </a14:imgLayer>
                  </a14:imgProps>
                </a:ext>
                <a:ext uri="{28A0092B-C50C-407E-A947-70E740481C1C}">
                  <a14:useLocalDpi xmlns:a14="http://schemas.microsoft.com/office/drawing/2010/main" val="0"/>
                </a:ext>
              </a:extLst>
            </a:blip>
            <a:srcRect l="1215" t="2468" r="69373" b="53282"/>
            <a:stretch/>
          </p:blipFill>
          <p:spPr>
            <a:xfrm>
              <a:off x="2276198" y="1183621"/>
              <a:ext cx="5489961" cy="5705565"/>
            </a:xfrm>
            <a:prstGeom prst="rect">
              <a:avLst/>
            </a:prstGeom>
          </p:spPr>
        </p:pic>
        <p:pic>
          <p:nvPicPr>
            <p:cNvPr id="52" name="Picture 4" descr="Pointing finger illustration, Carnivores Finger Material ...">
              <a:extLst>
                <a:ext uri="{FF2B5EF4-FFF2-40B4-BE49-F238E27FC236}">
                  <a16:creationId xmlns:a16="http://schemas.microsoft.com/office/drawing/2014/main" id="{C7DFA2D5-A3CC-473A-881E-FF5ECF2D4357}"/>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3146" b="94118" l="3750" r="98000">
                          <a14:foregroundMark x1="61250" y1="11081" x2="57125" y2="4241"/>
                          <a14:foregroundMark x1="57125" y1="4241" x2="50625" y2="3557"/>
                          <a14:foregroundMark x1="50625" y1="3557" x2="45875" y2="8345"/>
                          <a14:foregroundMark x1="45875" y1="8345" x2="39250" y2="8208"/>
                          <a14:foregroundMark x1="39250" y1="8208" x2="26625" y2="4514"/>
                          <a14:foregroundMark x1="26625" y1="4514" x2="18875" y2="4925"/>
                          <a14:foregroundMark x1="18875" y1="4925" x2="7625" y2="13680"/>
                          <a14:foregroundMark x1="3690" y1="34598" x2="3534" y2="35426"/>
                          <a14:foregroundMark x1="7625" y1="13680" x2="3887" y2="33549"/>
                          <a14:foregroundMark x1="3526" y1="46140" x2="4500" y2="78659"/>
                          <a14:foregroundMark x1="4500" y1="78659" x2="17500" y2="91108"/>
                          <a14:foregroundMark x1="17500" y1="91108" x2="24250" y2="94528"/>
                          <a14:foregroundMark x1="24250" y1="94528" x2="32375" y2="95759"/>
                          <a14:foregroundMark x1="32375" y1="95759" x2="39750" y2="95349"/>
                          <a14:foregroundMark x1="39750" y1="95349" x2="44875" y2="90698"/>
                          <a14:foregroundMark x1="44875" y1="90698" x2="45000" y2="78933"/>
                          <a14:foregroundMark x1="45000" y1="78933" x2="60625" y2="85636"/>
                          <a14:foregroundMark x1="60625" y1="85636" x2="67125" y2="84405"/>
                          <a14:foregroundMark x1="67125" y1="84405" x2="73369" y2="87914"/>
                          <a14:foregroundMark x1="74021" y1="87914" x2="77750" y2="86594"/>
                          <a14:foregroundMark x1="77750" y1="86594" x2="88125" y2="74692"/>
                          <a14:foregroundMark x1="88125" y1="74692" x2="93250" y2="61012"/>
                          <a14:foregroundMark x1="93250" y1="61012" x2="94142" y2="37573"/>
                          <a14:foregroundMark x1="93372" y1="33633" x2="88750" y2="27770"/>
                          <a14:foregroundMark x1="88750" y1="27770" x2="80875" y2="24897"/>
                          <a14:foregroundMark x1="80875" y1="24897" x2="75250" y2="17784"/>
                          <a14:foregroundMark x1="75250" y1="17784" x2="53000" y2="7387"/>
                          <a14:foregroundMark x1="53000" y1="7387" x2="30000" y2="12722"/>
                          <a14:foregroundMark x1="30000" y1="12722" x2="18125" y2="20793"/>
                          <a14:foregroundMark x1="18125" y1="20793" x2="30000" y2="22298"/>
                          <a14:foregroundMark x1="30000" y1="22298" x2="22250" y2="26813"/>
                          <a14:foregroundMark x1="22250" y1="26813" x2="13250" y2="38304"/>
                          <a14:foregroundMark x1="13250" y1="38304" x2="19750" y2="40219"/>
                          <a14:foregroundMark x1="19750" y1="40219" x2="15750" y2="48290"/>
                          <a14:foregroundMark x1="15750" y1="48290" x2="26250" y2="45964"/>
                          <a14:foregroundMark x1="26250" y1="45964" x2="16000" y2="55267"/>
                          <a14:foregroundMark x1="16000" y1="55267" x2="26500" y2="49384"/>
                          <a14:foregroundMark x1="26500" y1="49384" x2="18250" y2="63064"/>
                          <a14:foregroundMark x1="18250" y1="63064" x2="28500" y2="58140"/>
                          <a14:foregroundMark x1="28500" y1="58140" x2="24500" y2="67442"/>
                          <a14:foregroundMark x1="24500" y1="67442" x2="25875" y2="79207"/>
                          <a14:foregroundMark x1="25875" y1="79207" x2="32500" y2="77975"/>
                          <a14:foregroundMark x1="32500" y1="77975" x2="34750" y2="85363"/>
                          <a14:foregroundMark x1="34750" y1="85363" x2="34500" y2="86183"/>
                          <a14:foregroundMark x1="6750" y1="83037" x2="3750" y2="75650"/>
                          <a14:foregroundMark x1="3750" y1="75650" x2="8625" y2="21067"/>
                          <a14:foregroundMark x1="11250" y1="49111" x2="7000" y2="70451"/>
                          <a14:foregroundMark x1="7000" y1="70451" x2="13375" y2="75103"/>
                          <a14:foregroundMark x1="13375" y1="75103" x2="18500" y2="67989"/>
                          <a14:foregroundMark x1="18500" y1="67989" x2="19625" y2="60192"/>
                          <a14:foregroundMark x1="19625" y1="60192" x2="18500" y2="55540"/>
                          <a14:foregroundMark x1="13375" y1="52941" x2="26875" y2="57866"/>
                          <a14:foregroundMark x1="26875" y1="57866" x2="26875" y2="57866"/>
                          <a14:foregroundMark x1="15250" y1="93160" x2="28000" y2="97948"/>
                          <a14:foregroundMark x1="28000" y1="97948" x2="34375" y2="97811"/>
                          <a14:foregroundMark x1="34375" y1="97811" x2="41125" y2="95212"/>
                          <a14:foregroundMark x1="41125" y1="95212" x2="34875" y2="97264"/>
                          <a14:foregroundMark x1="34875" y1="97264" x2="28375" y2="95759"/>
                          <a14:foregroundMark x1="28375" y1="95759" x2="31875" y2="87825"/>
                          <a14:foregroundMark x1="31875" y1="87825" x2="23500" y2="92339"/>
                          <a14:foregroundMark x1="23500" y1="92339" x2="31375" y2="93297"/>
                          <a14:foregroundMark x1="31375" y1="93297" x2="39000" y2="90014"/>
                          <a14:foregroundMark x1="39000" y1="90014" x2="30750" y2="91518"/>
                          <a14:foregroundMark x1="30750" y1="91518" x2="36375" y2="87004"/>
                          <a14:foregroundMark x1="36375" y1="87004" x2="28750" y2="91792"/>
                          <a14:foregroundMark x1="28750" y1="91792" x2="35250" y2="89740"/>
                          <a14:foregroundMark x1="35250" y1="89740" x2="25875" y2="91792"/>
                          <a14:foregroundMark x1="25875" y1="91792" x2="31375" y2="96033"/>
                          <a14:foregroundMark x1="31375" y1="96033" x2="39125" y2="92476"/>
                          <a14:foregroundMark x1="39125" y1="92476" x2="33500" y2="94118"/>
                          <a14:foregroundMark x1="93914" y1="65388" x2="97420" y2="48016"/>
                          <a14:foregroundMark x1="98000" y1="45144" x2="93731" y2="37649"/>
                          <a14:foregroundMark x1="94125" y1="43502" x2="93125" y2="51026"/>
                          <a14:foregroundMark x1="17250" y1="3830" x2="30500" y2="2052"/>
                          <a14:foregroundMark x1="30500" y1="2052" x2="23750" y2="3557"/>
                          <a14:foregroundMark x1="23750" y1="3557" x2="30750" y2="3146"/>
                          <a14:foregroundMark x1="30750" y1="3146" x2="33000" y2="3283"/>
                          <a14:backgroundMark x1="3125" y1="35841" x2="3250" y2="43639"/>
                          <a14:backgroundMark x1="3250" y1="43639" x2="4000" y2="45964"/>
                          <a14:backgroundMark x1="68250" y1="89877" x2="76250" y2="89877"/>
                          <a14:backgroundMark x1="94625" y1="65800" x2="95500" y2="64843"/>
                          <a14:backgroundMark x1="94000" y1="33516" x2="94625" y2="37483"/>
                          <a14:backgroundMark x1="93750" y1="68126" x2="92875" y2="66484"/>
                          <a14:backgroundMark x1="94375" y1="65116" x2="94750" y2="65800"/>
                          <a14:backgroundMark x1="99125" y1="43502" x2="99125" y2="48016"/>
                          <a14:backgroundMark x1="93750" y1="66074" x2="95500" y2="66484"/>
                          <a14:backgroundMark x1="3375" y1="34610" x2="3750" y2="34473"/>
                          <a14:backgroundMark x1="4000" y1="35568" x2="3750" y2="36525"/>
                        </a14:backgroundRemoval>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flipH="1">
              <a:off x="3869878" y="5082444"/>
              <a:ext cx="1295679" cy="1183869"/>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Dymek mowy: owalny 52">
            <a:extLst>
              <a:ext uri="{FF2B5EF4-FFF2-40B4-BE49-F238E27FC236}">
                <a16:creationId xmlns:a16="http://schemas.microsoft.com/office/drawing/2014/main" id="{F00A7002-0383-4D3E-94BE-FDE20A9CE207}"/>
              </a:ext>
            </a:extLst>
          </p:cNvPr>
          <p:cNvSpPr/>
          <p:nvPr/>
        </p:nvSpPr>
        <p:spPr>
          <a:xfrm>
            <a:off x="6833937" y="93482"/>
            <a:ext cx="4904787" cy="2434250"/>
          </a:xfrm>
          <a:prstGeom prst="wedgeEllipseCallout">
            <a:avLst>
              <a:gd name="adj1" fmla="val -38928"/>
              <a:gd name="adj2" fmla="val 5585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ŞİMDİ SENİN SIRAN!</a:t>
            </a:r>
          </a:p>
        </p:txBody>
      </p:sp>
      <p:grpSp>
        <p:nvGrpSpPr>
          <p:cNvPr id="56" name="Grupa 55">
            <a:extLst>
              <a:ext uri="{FF2B5EF4-FFF2-40B4-BE49-F238E27FC236}">
                <a16:creationId xmlns:a16="http://schemas.microsoft.com/office/drawing/2014/main" id="{6C178CD8-9939-4C24-90A3-FD6DA341A81A}"/>
              </a:ext>
            </a:extLst>
          </p:cNvPr>
          <p:cNvGrpSpPr/>
          <p:nvPr/>
        </p:nvGrpSpPr>
        <p:grpSpPr>
          <a:xfrm>
            <a:off x="8939398" y="4979928"/>
            <a:ext cx="3461166" cy="1890208"/>
            <a:chOff x="8807946" y="4863046"/>
            <a:chExt cx="3461166" cy="1890208"/>
          </a:xfrm>
        </p:grpSpPr>
        <p:pic>
          <p:nvPicPr>
            <p:cNvPr id="57" name="Obraz 56">
              <a:extLst>
                <a:ext uri="{FF2B5EF4-FFF2-40B4-BE49-F238E27FC236}">
                  <a16:creationId xmlns:a16="http://schemas.microsoft.com/office/drawing/2014/main" id="{9C5E60C2-EECC-4368-81F6-DCCBB7ACB122}"/>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b="39104"/>
            <a:stretch/>
          </p:blipFill>
          <p:spPr>
            <a:xfrm>
              <a:off x="8807946" y="4863046"/>
              <a:ext cx="3461166" cy="1882740"/>
            </a:xfrm>
            <a:prstGeom prst="rect">
              <a:avLst/>
            </a:prstGeom>
          </p:spPr>
        </p:pic>
        <p:pic>
          <p:nvPicPr>
            <p:cNvPr id="58" name="Picture 13">
              <a:extLst>
                <a:ext uri="{FF2B5EF4-FFF2-40B4-BE49-F238E27FC236}">
                  <a16:creationId xmlns:a16="http://schemas.microsoft.com/office/drawing/2014/main" id="{01088603-234D-431D-81A0-9810CE05A1EE}"/>
                </a:ext>
              </a:extLst>
            </p:cNvPr>
            <p:cNvPicPr>
              <a:picLocks noChangeAspect="1" noChangeArrowheads="1"/>
            </p:cNvPicPr>
            <p:nvPr/>
          </p:nvPicPr>
          <p:blipFill>
            <a:blip r:embed="rId1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318706">
              <a:off x="10205294" y="5590240"/>
              <a:ext cx="516478" cy="36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13">
              <a:extLst>
                <a:ext uri="{FF2B5EF4-FFF2-40B4-BE49-F238E27FC236}">
                  <a16:creationId xmlns:a16="http://schemas.microsoft.com/office/drawing/2014/main" id="{53BD09B1-AACA-496C-8251-FF984BDEB3D2}"/>
                </a:ext>
              </a:extLst>
            </p:cNvPr>
            <p:cNvPicPr>
              <a:picLocks noChangeAspect="1" noChangeArrowheads="1"/>
            </p:cNvPicPr>
            <p:nvPr/>
          </p:nvPicPr>
          <p:blipFill>
            <a:blip r:embed="rId1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716848">
              <a:off x="10748665" y="5703707"/>
              <a:ext cx="645645" cy="41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Obraz 59">
              <a:extLst>
                <a:ext uri="{FF2B5EF4-FFF2-40B4-BE49-F238E27FC236}">
                  <a16:creationId xmlns:a16="http://schemas.microsoft.com/office/drawing/2014/main" id="{503E7041-A8C1-4394-BDB6-ACD3B0B24D53}"/>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21540" t="35348" r="27029" b="38688"/>
            <a:stretch/>
          </p:blipFill>
          <p:spPr>
            <a:xfrm>
              <a:off x="9596554" y="5950514"/>
              <a:ext cx="1764632" cy="802740"/>
            </a:xfrm>
            <a:prstGeom prst="rect">
              <a:avLst/>
            </a:prstGeom>
          </p:spPr>
        </p:pic>
      </p:grpSp>
      <p:grpSp>
        <p:nvGrpSpPr>
          <p:cNvPr id="4" name="Grupa 3">
            <a:extLst>
              <a:ext uri="{FF2B5EF4-FFF2-40B4-BE49-F238E27FC236}">
                <a16:creationId xmlns:a16="http://schemas.microsoft.com/office/drawing/2014/main" id="{3F7B7A71-A727-4E1F-9C0B-B57FD730F99D}"/>
              </a:ext>
            </a:extLst>
          </p:cNvPr>
          <p:cNvGrpSpPr/>
          <p:nvPr/>
        </p:nvGrpSpPr>
        <p:grpSpPr>
          <a:xfrm>
            <a:off x="8045080" y="2388701"/>
            <a:ext cx="3377098" cy="4469299"/>
            <a:chOff x="8045080" y="2388701"/>
            <a:chExt cx="3377098" cy="4469299"/>
          </a:xfrm>
        </p:grpSpPr>
        <p:pic>
          <p:nvPicPr>
            <p:cNvPr id="66" name="Picture 4" descr="Pin on TOKOH">
              <a:extLst>
                <a:ext uri="{FF2B5EF4-FFF2-40B4-BE49-F238E27FC236}">
                  <a16:creationId xmlns:a16="http://schemas.microsoft.com/office/drawing/2014/main" id="{C7791F34-CF37-44D2-9DDD-9A1B9E74C5D7}"/>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37213" b="63198" l="35577" r="63569">
                          <a14:backgroundMark x1="48083" y1="61601" x2="46965" y2="60948"/>
                        </a14:backgroundRemoval>
                      </a14:imgEffect>
                    </a14:imgLayer>
                  </a14:imgProps>
                </a:ext>
                <a:ext uri="{28A0092B-C50C-407E-A947-70E740481C1C}">
                  <a14:useLocalDpi xmlns:a14="http://schemas.microsoft.com/office/drawing/2010/main" val="0"/>
                </a:ext>
              </a:extLst>
            </a:blip>
            <a:srcRect l="36715" t="36738" r="36546" b="36717"/>
            <a:stretch/>
          </p:blipFill>
          <p:spPr bwMode="auto">
            <a:xfrm>
              <a:off x="8661765" y="2388701"/>
              <a:ext cx="1956112" cy="1784287"/>
            </a:xfrm>
            <a:prstGeom prst="rect">
              <a:avLst/>
            </a:prstGeom>
            <a:noFill/>
            <a:extLst>
              <a:ext uri="{909E8E84-426E-40DD-AFC4-6F175D3DCCD1}">
                <a14:hiddenFill xmlns:a14="http://schemas.microsoft.com/office/drawing/2010/main">
                  <a:solidFill>
                    <a:srgbClr val="FFFFFF"/>
                  </a:solidFill>
                </a14:hiddenFill>
              </a:ext>
            </a:extLst>
          </p:spPr>
        </p:pic>
        <p:pic>
          <p:nvPicPr>
            <p:cNvPr id="67" name="Obraz 66">
              <a:extLst>
                <a:ext uri="{FF2B5EF4-FFF2-40B4-BE49-F238E27FC236}">
                  <a16:creationId xmlns:a16="http://schemas.microsoft.com/office/drawing/2014/main" id="{F59994D2-72BB-45A4-8ED5-1017E9D13D5B}"/>
                </a:ext>
              </a:extLst>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6795" b="96282" l="9901" r="90347">
                          <a14:foregroundMark x1="28713" y1="10513" x2="58911" y2="9872"/>
                          <a14:foregroundMark x1="58911" y1="9872" x2="62624" y2="9872"/>
                          <a14:foregroundMark x1="46782" y1="7949" x2="46287" y2="6795"/>
                          <a14:foregroundMark x1="13366" y1="45128" x2="12624" y2="56795"/>
                          <a14:foregroundMark x1="90594" y1="50000" x2="90594" y2="49615"/>
                          <a14:foregroundMark x1="50990" y1="39103" x2="48267" y2="56795"/>
                          <a14:foregroundMark x1="48267" y1="56795" x2="51238" y2="64231"/>
                          <a14:foregroundMark x1="51238" y1="64231" x2="58911" y2="71154"/>
                          <a14:foregroundMark x1="58911" y1="71154" x2="58911" y2="78077"/>
                          <a14:foregroundMark x1="41337" y1="40000" x2="39604" y2="80513"/>
                          <a14:foregroundMark x1="35149" y1="62436" x2="35149" y2="53846"/>
                          <a14:foregroundMark x1="35149" y1="53846" x2="53960" y2="53974"/>
                          <a14:foregroundMark x1="53960" y1="53974" x2="66337" y2="56923"/>
                          <a14:foregroundMark x1="66337" y1="56923" x2="60891" y2="62949"/>
                          <a14:foregroundMark x1="63614" y1="53077" x2="67574" y2="45385"/>
                          <a14:foregroundMark x1="67574" y1="45385" x2="58168" y2="52821"/>
                          <a14:foregroundMark x1="58168" y1="52821" x2="58663" y2="54487"/>
                          <a14:foregroundMark x1="37376" y1="45385" x2="33663" y2="52436"/>
                          <a14:foregroundMark x1="33663" y1="52436" x2="34653" y2="60256"/>
                          <a14:foregroundMark x1="34653" y1="60256" x2="40347" y2="67308"/>
                          <a14:foregroundMark x1="40347" y1="67308" x2="36881" y2="60128"/>
                          <a14:foregroundMark x1="41337" y1="92692" x2="29208" y2="96282"/>
                          <a14:foregroundMark x1="29208" y1="96282" x2="30198" y2="91923"/>
                          <a14:foregroundMark x1="59406" y1="91923" x2="76980" y2="95256"/>
                          <a14:foregroundMark x1="64851" y1="96154" x2="57178" y2="92179"/>
                        </a14:backgroundRemoval>
                      </a14:imgEffect>
                    </a14:imgLayer>
                  </a14:imgProps>
                </a:ext>
                <a:ext uri="{28A0092B-C50C-407E-A947-70E740481C1C}">
                  <a14:useLocalDpi xmlns:a14="http://schemas.microsoft.com/office/drawing/2010/main" val="0"/>
                </a:ext>
              </a:extLst>
            </a:blip>
            <a:srcRect b="47752"/>
            <a:stretch/>
          </p:blipFill>
          <p:spPr>
            <a:xfrm>
              <a:off x="8045080" y="3656365"/>
              <a:ext cx="3377098" cy="3201635"/>
            </a:xfrm>
            <a:prstGeom prst="rect">
              <a:avLst/>
            </a:prstGeom>
          </p:spPr>
        </p:pic>
      </p:grpSp>
      <p:pic>
        <p:nvPicPr>
          <p:cNvPr id="61" name="Picture 4" descr="Little girl in different actions | Free Vector">
            <a:extLst>
              <a:ext uri="{FF2B5EF4-FFF2-40B4-BE49-F238E27FC236}">
                <a16:creationId xmlns:a16="http://schemas.microsoft.com/office/drawing/2014/main" id="{8F2A6AD5-411C-40FB-B355-8C54E2F5EFEF}"/>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9">
                    <a14:imgEffect>
                      <a14:backgroundRemoval t="40385" b="96795" l="55911" r="72684">
                        <a14:foregroundMark x1="65815" y1="51282" x2="60224" y2="50000"/>
                        <a14:foregroundMark x1="60224" y1="50000" x2="62300" y2="49786"/>
                        <a14:foregroundMark x1="64377" y1="49573" x2="65335" y2="48932"/>
                        <a14:foregroundMark x1="67891" y1="51496" x2="72364" y2="57479"/>
                        <a14:foregroundMark x1="68371" y1="48932" x2="65815" y2="43590"/>
                        <a14:foregroundMark x1="65815" y1="43590" x2="60703" y2="42949"/>
                        <a14:foregroundMark x1="60703" y1="42949" x2="65495" y2="40598"/>
                        <a14:foregroundMark x1="65495" y1="40598" x2="67572" y2="41667"/>
                        <a14:foregroundMark x1="57668" y1="55342" x2="56070" y2="58333"/>
                        <a14:foregroundMark x1="62460" y1="90385" x2="61502" y2="96368"/>
                        <a14:foregroundMark x1="61502" y1="96368" x2="60703" y2="96795"/>
                      </a14:backgroundRemoval>
                    </a14:imgEffect>
                  </a14:imgLayer>
                </a14:imgProps>
              </a:ext>
              <a:ext uri="{28A0092B-C50C-407E-A947-70E740481C1C}">
                <a14:useLocalDpi xmlns:a14="http://schemas.microsoft.com/office/drawing/2010/main" val="0"/>
              </a:ext>
            </a:extLst>
          </a:blip>
          <a:srcRect l="54372" t="37944" r="24845" b="31137"/>
          <a:stretch/>
        </p:blipFill>
        <p:spPr bwMode="auto">
          <a:xfrm>
            <a:off x="6830790" y="4347907"/>
            <a:ext cx="2262707" cy="251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766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KSENIJA\Desktop\dir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69"/>
          <a:stretch/>
        </p:blipFill>
        <p:spPr bwMode="auto">
          <a:xfrm>
            <a:off x="0" y="4579615"/>
            <a:ext cx="1234034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Admin\AppData\Local\Microsoft\Windows\Temporary Internet Files\Content.IE5\TCP2U6LP\Grass[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4089899"/>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9977" y="4090725"/>
            <a:ext cx="918306" cy="58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9656" y="408823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1744" y="4088236"/>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2494" y="4206237"/>
            <a:ext cx="663426" cy="42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2272" y="404075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2749" y="402031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0096" y="4141211"/>
            <a:ext cx="720080" cy="46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6252" y="405208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8915" y="405208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163" y="405208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47250" y="4035728"/>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az 1">
            <a:extLst>
              <a:ext uri="{FF2B5EF4-FFF2-40B4-BE49-F238E27FC236}">
                <a16:creationId xmlns:a16="http://schemas.microsoft.com/office/drawing/2014/main" id="{B4BAB056-3C28-4254-9C31-A2E3BABEB33A}"/>
              </a:ext>
            </a:extLst>
          </p:cNvPr>
          <p:cNvPicPr>
            <a:picLocks noChangeAspect="1"/>
          </p:cNvPicPr>
          <p:nvPr/>
        </p:nvPicPr>
        <p:blipFill>
          <a:blip r:embed="rId7"/>
          <a:stretch>
            <a:fillRect/>
          </a:stretch>
        </p:blipFill>
        <p:spPr>
          <a:xfrm>
            <a:off x="705303" y="4102703"/>
            <a:ext cx="902286" cy="591363"/>
          </a:xfrm>
          <a:prstGeom prst="rect">
            <a:avLst/>
          </a:prstGeom>
        </p:spPr>
      </p:pic>
      <p:pic>
        <p:nvPicPr>
          <p:cNvPr id="3" name="Obraz 2">
            <a:extLst>
              <a:ext uri="{FF2B5EF4-FFF2-40B4-BE49-F238E27FC236}">
                <a16:creationId xmlns:a16="http://schemas.microsoft.com/office/drawing/2014/main" id="{EEE5EE72-7C23-4599-8AE8-E38917AF8C1A}"/>
              </a:ext>
            </a:extLst>
          </p:cNvPr>
          <p:cNvPicPr>
            <a:picLocks noChangeAspect="1"/>
          </p:cNvPicPr>
          <p:nvPr/>
        </p:nvPicPr>
        <p:blipFill>
          <a:blip r:embed="rId7"/>
          <a:stretch>
            <a:fillRect/>
          </a:stretch>
        </p:blipFill>
        <p:spPr>
          <a:xfrm>
            <a:off x="-33872" y="4107461"/>
            <a:ext cx="902286" cy="591363"/>
          </a:xfrm>
          <a:prstGeom prst="rect">
            <a:avLst/>
          </a:prstGeom>
        </p:spPr>
      </p:pic>
      <p:pic>
        <p:nvPicPr>
          <p:cNvPr id="5" name="Obraz 4">
            <a:extLst>
              <a:ext uri="{FF2B5EF4-FFF2-40B4-BE49-F238E27FC236}">
                <a16:creationId xmlns:a16="http://schemas.microsoft.com/office/drawing/2014/main" id="{B6E9A25A-1C7F-4677-B859-2E323C5DCA6D}"/>
              </a:ext>
            </a:extLst>
          </p:cNvPr>
          <p:cNvPicPr>
            <a:picLocks noChangeAspect="1"/>
          </p:cNvPicPr>
          <p:nvPr/>
        </p:nvPicPr>
        <p:blipFill>
          <a:blip r:embed="rId7"/>
          <a:stretch>
            <a:fillRect/>
          </a:stretch>
        </p:blipFill>
        <p:spPr>
          <a:xfrm>
            <a:off x="10612498" y="4048130"/>
            <a:ext cx="902286" cy="591363"/>
          </a:xfrm>
          <a:prstGeom prst="rect">
            <a:avLst/>
          </a:prstGeom>
        </p:spPr>
      </p:pic>
      <p:pic>
        <p:nvPicPr>
          <p:cNvPr id="20" name="Picture 2" descr="C:\Users\Admin\AppData\Local\Microsoft\Windows\Temporary Internet Files\Content.IE5\TCP2U6LP\Grass[1].png">
            <a:extLst>
              <a:ext uri="{FF2B5EF4-FFF2-40B4-BE49-F238E27FC236}">
                <a16:creationId xmlns:a16="http://schemas.microsoft.com/office/drawing/2014/main" id="{9837E8A2-E824-46CD-BEA2-E95B0C7165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3596" y="4027502"/>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Admin\AppData\Local\Microsoft\Windows\Temporary Internet Files\Content.IE5\TCP2U6LP\Grass[1].png">
            <a:extLst>
              <a:ext uri="{FF2B5EF4-FFF2-40B4-BE49-F238E27FC236}">
                <a16:creationId xmlns:a16="http://schemas.microsoft.com/office/drawing/2014/main" id="{3D151A1F-DCDC-4F51-9E44-1A27891313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781" y="4088235"/>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E74F14C8-94C4-47BA-9761-2D117C09EC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832325">
            <a:off x="1068990" y="5061802"/>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3">
            <a:extLst>
              <a:ext uri="{FF2B5EF4-FFF2-40B4-BE49-F238E27FC236}">
                <a16:creationId xmlns:a16="http://schemas.microsoft.com/office/drawing/2014/main" id="{B7F63C20-915A-4FBA-967C-2A0B49E263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832325">
            <a:off x="1805571" y="5427015"/>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3">
            <a:extLst>
              <a:ext uri="{FF2B5EF4-FFF2-40B4-BE49-F238E27FC236}">
                <a16:creationId xmlns:a16="http://schemas.microsoft.com/office/drawing/2014/main" id="{43408CD1-D580-419C-82D5-FC96C3F300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832325">
            <a:off x="2566197" y="4964854"/>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Obraz 8">
            <a:extLst>
              <a:ext uri="{FF2B5EF4-FFF2-40B4-BE49-F238E27FC236}">
                <a16:creationId xmlns:a16="http://schemas.microsoft.com/office/drawing/2014/main" id="{581E7FDE-8632-4912-AF04-769A8B3CB895}"/>
              </a:ext>
            </a:extLst>
          </p:cNvPr>
          <p:cNvPicPr>
            <a:picLocks noChangeAspect="1"/>
          </p:cNvPicPr>
          <p:nvPr/>
        </p:nvPicPr>
        <p:blipFill>
          <a:blip r:embed="rId9"/>
          <a:stretch>
            <a:fillRect/>
          </a:stretch>
        </p:blipFill>
        <p:spPr>
          <a:xfrm>
            <a:off x="10503384" y="5606435"/>
            <a:ext cx="560257" cy="448906"/>
          </a:xfrm>
          <a:prstGeom prst="rect">
            <a:avLst/>
          </a:prstGeom>
        </p:spPr>
      </p:pic>
      <p:pic>
        <p:nvPicPr>
          <p:cNvPr id="10" name="Obraz 9">
            <a:extLst>
              <a:ext uri="{FF2B5EF4-FFF2-40B4-BE49-F238E27FC236}">
                <a16:creationId xmlns:a16="http://schemas.microsoft.com/office/drawing/2014/main" id="{15025CC6-75B7-4010-9529-308A4C43AE41}"/>
              </a:ext>
            </a:extLst>
          </p:cNvPr>
          <p:cNvPicPr>
            <a:picLocks noChangeAspect="1"/>
          </p:cNvPicPr>
          <p:nvPr/>
        </p:nvPicPr>
        <p:blipFill>
          <a:blip r:embed="rId9"/>
          <a:stretch>
            <a:fillRect/>
          </a:stretch>
        </p:blipFill>
        <p:spPr>
          <a:xfrm>
            <a:off x="10872324" y="5012871"/>
            <a:ext cx="513005" cy="411045"/>
          </a:xfrm>
          <a:prstGeom prst="rect">
            <a:avLst/>
          </a:prstGeom>
        </p:spPr>
      </p:pic>
      <p:pic>
        <p:nvPicPr>
          <p:cNvPr id="28" name="Obraz 27">
            <a:extLst>
              <a:ext uri="{FF2B5EF4-FFF2-40B4-BE49-F238E27FC236}">
                <a16:creationId xmlns:a16="http://schemas.microsoft.com/office/drawing/2014/main" id="{2953D650-89FC-44CB-AE47-8EE016B553EA}"/>
              </a:ext>
            </a:extLst>
          </p:cNvPr>
          <p:cNvPicPr>
            <a:picLocks noChangeAspect="1"/>
          </p:cNvPicPr>
          <p:nvPr/>
        </p:nvPicPr>
        <p:blipFill>
          <a:blip r:embed="rId9"/>
          <a:stretch>
            <a:fillRect/>
          </a:stretch>
        </p:blipFill>
        <p:spPr>
          <a:xfrm>
            <a:off x="10099493" y="5074857"/>
            <a:ext cx="513005" cy="491594"/>
          </a:xfrm>
          <a:prstGeom prst="rect">
            <a:avLst/>
          </a:prstGeom>
        </p:spPr>
      </p:pic>
      <p:pic>
        <p:nvPicPr>
          <p:cNvPr id="29" name="Obraz 28">
            <a:extLst>
              <a:ext uri="{FF2B5EF4-FFF2-40B4-BE49-F238E27FC236}">
                <a16:creationId xmlns:a16="http://schemas.microsoft.com/office/drawing/2014/main" id="{EB313770-F317-4118-BBAD-32138BEBD3C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6484416" y="5537444"/>
            <a:ext cx="835720" cy="592138"/>
          </a:xfrm>
          <a:prstGeom prst="rect">
            <a:avLst/>
          </a:prstGeom>
        </p:spPr>
      </p:pic>
      <p:pic>
        <p:nvPicPr>
          <p:cNvPr id="30" name="Obraz 29">
            <a:extLst>
              <a:ext uri="{FF2B5EF4-FFF2-40B4-BE49-F238E27FC236}">
                <a16:creationId xmlns:a16="http://schemas.microsoft.com/office/drawing/2014/main" id="{67195568-1F7D-4130-A2A8-C90BEA1BCC9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3671462" y="5261980"/>
            <a:ext cx="1289953" cy="913979"/>
          </a:xfrm>
          <a:prstGeom prst="rect">
            <a:avLst/>
          </a:prstGeom>
        </p:spPr>
      </p:pic>
      <p:pic>
        <p:nvPicPr>
          <p:cNvPr id="2050" name="Picture 2">
            <a:extLst>
              <a:ext uri="{FF2B5EF4-FFF2-40B4-BE49-F238E27FC236}">
                <a16:creationId xmlns:a16="http://schemas.microsoft.com/office/drawing/2014/main" id="{68CC29F5-D4E8-4DA4-9D9B-8CC60299C7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8146" y="2463311"/>
            <a:ext cx="1540305" cy="200425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Ãhnliches Foto">
            <a:extLst>
              <a:ext uri="{FF2B5EF4-FFF2-40B4-BE49-F238E27FC236}">
                <a16:creationId xmlns:a16="http://schemas.microsoft.com/office/drawing/2014/main" id="{0127716E-5B9E-4D52-BD8E-30E77006C74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2288" b="92026" l="17778" r="92556">
                        <a14:foregroundMark x1="19667" y1="25490" x2="18111" y2="33595"/>
                        <a14:foregroundMark x1="18111" y1="33595" x2="20333" y2="47451"/>
                        <a14:foregroundMark x1="20333" y1="47451" x2="18667" y2="62092"/>
                        <a14:foregroundMark x1="18667" y1="62092" x2="21000" y2="68758"/>
                        <a14:foregroundMark x1="21000" y1="68758" x2="18778" y2="76601"/>
                        <a14:foregroundMark x1="18778" y1="76601" x2="19222" y2="68105"/>
                        <a14:foregroundMark x1="19222" y1="68105" x2="22778" y2="58039"/>
                        <a14:foregroundMark x1="22778" y1="58039" x2="21889" y2="51373"/>
                        <a14:foregroundMark x1="21889" y1="51373" x2="14667" y2="42614"/>
                        <a14:foregroundMark x1="14667" y1="42614" x2="17778" y2="27843"/>
                        <a14:foregroundMark x1="17778" y1="27843" x2="30556" y2="21307"/>
                        <a14:foregroundMark x1="53222" y1="16340" x2="72556" y2="11373"/>
                        <a14:foregroundMark x1="72556" y1="11373" x2="71889" y2="18039"/>
                        <a14:foregroundMark x1="71889" y1="18039" x2="60111" y2="19216"/>
                        <a14:foregroundMark x1="60111" y1="19216" x2="59222" y2="14510"/>
                        <a14:foregroundMark x1="93222" y1="46405" x2="92556" y2="57908"/>
                        <a14:foregroundMark x1="92556" y1="57908" x2="92556" y2="50588"/>
                        <a14:foregroundMark x1="92556" y1="50588" x2="89222" y2="50327"/>
                        <a14:foregroundMark x1="61667" y1="13203" x2="54556" y2="12680"/>
                        <a14:foregroundMark x1="54556" y1="12680" x2="48222" y2="16601"/>
                        <a14:foregroundMark x1="48222" y1="16601" x2="59444" y2="17124"/>
                        <a14:foregroundMark x1="59444" y1="17124" x2="55556" y2="12288"/>
                        <a14:foregroundMark x1="55556" y1="12288" x2="54778" y2="13203"/>
                        <a14:foregroundMark x1="59667" y1="70719" x2="56889" y2="85490"/>
                        <a14:foregroundMark x1="56889" y1="85490" x2="53667" y2="92026"/>
                        <a14:foregroundMark x1="53667" y1="92026" x2="44333" y2="81176"/>
                        <a14:foregroundMark x1="44333" y1="81176" x2="44111" y2="80654"/>
                      </a14:backgroundRemoval>
                    </a14:imgEffect>
                  </a14:imgLayer>
                </a14:imgProps>
              </a:ext>
              <a:ext uri="{28A0092B-C50C-407E-A947-70E740481C1C}">
                <a14:useLocalDpi xmlns:a14="http://schemas.microsoft.com/office/drawing/2010/main" val="0"/>
              </a:ext>
            </a:extLst>
          </a:blip>
          <a:srcRect l="12276" t="9543"/>
          <a:stretch/>
        </p:blipFill>
        <p:spPr bwMode="auto">
          <a:xfrm>
            <a:off x="5937382" y="2002737"/>
            <a:ext cx="3204795" cy="280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5C92C709-2226-406A-82FF-5CF58D2ED18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9329" t="26001" r="2806" b="11704"/>
          <a:stretch/>
        </p:blipFill>
        <p:spPr bwMode="auto">
          <a:xfrm>
            <a:off x="9625268" y="2351967"/>
            <a:ext cx="2469778" cy="19974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B3C7791-5FBD-468A-90A2-BBA673F206D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302" r="6246"/>
          <a:stretch/>
        </p:blipFill>
        <p:spPr bwMode="auto">
          <a:xfrm>
            <a:off x="6447900" y="192484"/>
            <a:ext cx="2577189" cy="201064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a:extLst>
              <a:ext uri="{FF2B5EF4-FFF2-40B4-BE49-F238E27FC236}">
                <a16:creationId xmlns:a16="http://schemas.microsoft.com/office/drawing/2014/main" id="{9819DAB7-9E34-47E2-B7A5-989FF45276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4502" y="430063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a:extLst>
              <a:ext uri="{FF2B5EF4-FFF2-40B4-BE49-F238E27FC236}">
                <a16:creationId xmlns:a16="http://schemas.microsoft.com/office/drawing/2014/main" id="{1386A3C4-C821-49B0-AF78-288F5930300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2378" b="93867" l="10000" r="93765">
                        <a14:foregroundMark x1="30706" y1="12641" x2="38941" y2="2879"/>
                        <a14:foregroundMark x1="49595" y1="323" x2="50941" y2="0"/>
                        <a14:foregroundMark x1="38941" y1="2879" x2="46454" y2="1077"/>
                        <a14:foregroundMark x1="58907" y1="1505" x2="63529" y2="2378"/>
                        <a14:foregroundMark x1="50941" y1="0" x2="52093" y2="218"/>
                        <a14:foregroundMark x1="63529" y1="2378" x2="66824" y2="12015"/>
                        <a14:foregroundMark x1="85529" y1="37297" x2="93765" y2="47184"/>
                        <a14:foregroundMark x1="93765" y1="47184" x2="85176" y2="52190"/>
                        <a14:foregroundMark x1="49529" y1="88360" x2="48235" y2="93867"/>
                        <a14:backgroundMark x1="59059" y1="1752" x2="47176" y2="2253"/>
                      </a14:backgroundRemoval>
                    </a14:imgEffect>
                  </a14:imgLayer>
                </a14:imgProps>
              </a:ext>
              <a:ext uri="{28A0092B-C50C-407E-A947-70E740481C1C}">
                <a14:useLocalDpi xmlns:a14="http://schemas.microsoft.com/office/drawing/2010/main" val="0"/>
              </a:ext>
            </a:extLst>
          </a:blip>
          <a:srcRect/>
          <a:stretch>
            <a:fillRect/>
          </a:stretch>
        </p:blipFill>
        <p:spPr bwMode="auto">
          <a:xfrm>
            <a:off x="2220057" y="1260955"/>
            <a:ext cx="3810566" cy="358173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7">
            <a:extLst>
              <a:ext uri="{FF2B5EF4-FFF2-40B4-BE49-F238E27FC236}">
                <a16:creationId xmlns:a16="http://schemas.microsoft.com/office/drawing/2014/main" id="{4203D26B-429A-4380-986D-BA7D900362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6590" y="435293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7">
            <a:extLst>
              <a:ext uri="{FF2B5EF4-FFF2-40B4-BE49-F238E27FC236}">
                <a16:creationId xmlns:a16="http://schemas.microsoft.com/office/drawing/2014/main" id="{5DEC46E5-CAF7-4883-8D3C-DA8B8A2C95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4672" y="419315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extLst>
              <a:ext uri="{FF2B5EF4-FFF2-40B4-BE49-F238E27FC236}">
                <a16:creationId xmlns:a16="http://schemas.microsoft.com/office/drawing/2014/main" id="{0A62B57F-3C00-4BF4-B6F2-31CA8CBA8E2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946" y="206772"/>
            <a:ext cx="2285035" cy="20106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uforbia Arborea - Itinerari Natura Camerota">
            <a:extLst>
              <a:ext uri="{FF2B5EF4-FFF2-40B4-BE49-F238E27FC236}">
                <a16:creationId xmlns:a16="http://schemas.microsoft.com/office/drawing/2014/main" id="{C63E1B39-DEDE-425C-9E38-D6318612DC0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74343" y="192484"/>
            <a:ext cx="3374131" cy="203610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4C8C5778-D8B1-40BD-A3D0-E260EF2798F3}"/>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0470" t="11863" r="6623"/>
          <a:stretch/>
        </p:blipFill>
        <p:spPr bwMode="auto">
          <a:xfrm>
            <a:off x="9424515" y="195679"/>
            <a:ext cx="2665539" cy="200425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a:extLst>
              <a:ext uri="{FF2B5EF4-FFF2-40B4-BE49-F238E27FC236}">
                <a16:creationId xmlns:a16="http://schemas.microsoft.com/office/drawing/2014/main" id="{1922404D-29E6-4717-8888-2C543D1929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2976" y="418770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extLst>
              <a:ext uri="{FF2B5EF4-FFF2-40B4-BE49-F238E27FC236}">
                <a16:creationId xmlns:a16="http://schemas.microsoft.com/office/drawing/2014/main" id="{47B6F887-7D44-4DC7-819F-A083B36736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9834" y="430720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3927E1CF-4FB2-4E37-8D4C-7DB55CB5F0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2892" y="430063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7">
            <a:extLst>
              <a:ext uri="{FF2B5EF4-FFF2-40B4-BE49-F238E27FC236}">
                <a16:creationId xmlns:a16="http://schemas.microsoft.com/office/drawing/2014/main" id="{71B68903-D463-4D26-B35E-6C770861D2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4181" y="4281663"/>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7">
            <a:extLst>
              <a:ext uri="{FF2B5EF4-FFF2-40B4-BE49-F238E27FC236}">
                <a16:creationId xmlns:a16="http://schemas.microsoft.com/office/drawing/2014/main" id="{394E56A1-9E56-46B0-B6E1-FEFC2D68CC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2016" y="426225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7">
            <a:extLst>
              <a:ext uri="{FF2B5EF4-FFF2-40B4-BE49-F238E27FC236}">
                <a16:creationId xmlns:a16="http://schemas.microsoft.com/office/drawing/2014/main" id="{983936F0-5273-45E0-86E4-B79753C163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209" y="431756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a:extLst>
              <a:ext uri="{FF2B5EF4-FFF2-40B4-BE49-F238E27FC236}">
                <a16:creationId xmlns:a16="http://schemas.microsoft.com/office/drawing/2014/main" id="{031BBB31-1342-46CE-8601-7F38A901A7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488" y="4341048"/>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7">
            <a:extLst>
              <a:ext uri="{FF2B5EF4-FFF2-40B4-BE49-F238E27FC236}">
                <a16:creationId xmlns:a16="http://schemas.microsoft.com/office/drawing/2014/main" id="{5D153A17-B165-4EED-9732-011AAA81EF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2554" y="4272552"/>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7">
            <a:extLst>
              <a:ext uri="{FF2B5EF4-FFF2-40B4-BE49-F238E27FC236}">
                <a16:creationId xmlns:a16="http://schemas.microsoft.com/office/drawing/2014/main" id="{B26985FC-FE1D-41E3-B110-0444C76114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42061" y="426995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7">
            <a:extLst>
              <a:ext uri="{FF2B5EF4-FFF2-40B4-BE49-F238E27FC236}">
                <a16:creationId xmlns:a16="http://schemas.microsoft.com/office/drawing/2014/main" id="{CAFEC75C-D21F-4881-A4F7-CB9C6271CF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2776" y="427998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a:extLst>
              <a:ext uri="{FF2B5EF4-FFF2-40B4-BE49-F238E27FC236}">
                <a16:creationId xmlns:a16="http://schemas.microsoft.com/office/drawing/2014/main" id="{EB4ABB5E-F818-4F94-9EC5-8A09A2ECA8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0465" y="4299903"/>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7">
            <a:extLst>
              <a:ext uri="{FF2B5EF4-FFF2-40B4-BE49-F238E27FC236}">
                <a16:creationId xmlns:a16="http://schemas.microsoft.com/office/drawing/2014/main" id="{929A36BB-3698-4D1A-A8D0-831D175CF0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4133" y="427876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7">
            <a:extLst>
              <a:ext uri="{FF2B5EF4-FFF2-40B4-BE49-F238E27FC236}">
                <a16:creationId xmlns:a16="http://schemas.microsoft.com/office/drawing/2014/main" id="{D5D78EA1-7A10-4021-9D78-3CA7409E4C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5758" y="432959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7">
            <a:extLst>
              <a:ext uri="{FF2B5EF4-FFF2-40B4-BE49-F238E27FC236}">
                <a16:creationId xmlns:a16="http://schemas.microsoft.com/office/drawing/2014/main" id="{D6199C44-2EC0-43C9-9411-FBB0569E4C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1028" y="4295863"/>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7">
            <a:extLst>
              <a:ext uri="{FF2B5EF4-FFF2-40B4-BE49-F238E27FC236}">
                <a16:creationId xmlns:a16="http://schemas.microsoft.com/office/drawing/2014/main" id="{030E29AB-2008-4AB6-B48E-47232FC8C1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9784" y="4307206"/>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7">
            <a:extLst>
              <a:ext uri="{FF2B5EF4-FFF2-40B4-BE49-F238E27FC236}">
                <a16:creationId xmlns:a16="http://schemas.microsoft.com/office/drawing/2014/main" id="{36D1C6C6-56F3-4959-BCEE-6A851A2B15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7" y="432548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raz 5">
            <a:extLst>
              <a:ext uri="{FF2B5EF4-FFF2-40B4-BE49-F238E27FC236}">
                <a16:creationId xmlns:a16="http://schemas.microsoft.com/office/drawing/2014/main" id="{17E8C069-E633-43EF-9A96-3AA8E47EA8E3}"/>
              </a:ext>
            </a:extLst>
          </p:cNvPr>
          <p:cNvPicPr>
            <a:picLocks noChangeAspect="1"/>
          </p:cNvPicPr>
          <p:nvPr/>
        </p:nvPicPr>
        <p:blipFill>
          <a:blip r:embed="rId22"/>
          <a:stretch>
            <a:fillRect/>
          </a:stretch>
        </p:blipFill>
        <p:spPr>
          <a:xfrm>
            <a:off x="1773059" y="4402094"/>
            <a:ext cx="713859" cy="514794"/>
          </a:xfrm>
          <a:prstGeom prst="rect">
            <a:avLst/>
          </a:prstGeom>
        </p:spPr>
      </p:pic>
      <p:pic>
        <p:nvPicPr>
          <p:cNvPr id="2056" name="Picture 8">
            <a:extLst>
              <a:ext uri="{FF2B5EF4-FFF2-40B4-BE49-F238E27FC236}">
                <a16:creationId xmlns:a16="http://schemas.microsoft.com/office/drawing/2014/main" id="{002B863C-E449-4895-839F-FEAE13A92A38}"/>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7091" t="31238" r="46242"/>
          <a:stretch/>
        </p:blipFill>
        <p:spPr bwMode="auto">
          <a:xfrm>
            <a:off x="9982062" y="4673445"/>
            <a:ext cx="2156060" cy="21165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F6238ACD-E034-4068-A84E-5DA9BC1EE8EE}"/>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211" t="15900" r="18749" b="15901"/>
          <a:stretch/>
        </p:blipFill>
        <p:spPr bwMode="auto">
          <a:xfrm>
            <a:off x="6601287" y="4680373"/>
            <a:ext cx="3207090" cy="18167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OSCANA, REINTRODOTTA ALL'ELBA LA LEPRE ITALICA: ERA ...">
            <a:extLst>
              <a:ext uri="{FF2B5EF4-FFF2-40B4-BE49-F238E27FC236}">
                <a16:creationId xmlns:a16="http://schemas.microsoft.com/office/drawing/2014/main" id="{EFD86A99-03CC-4F34-8A7D-F213A38D03E8}"/>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3533" r="11732" b="5276"/>
          <a:stretch/>
        </p:blipFill>
        <p:spPr bwMode="auto">
          <a:xfrm>
            <a:off x="3998169" y="4685796"/>
            <a:ext cx="2372958" cy="1997706"/>
          </a:xfrm>
          <a:prstGeom prst="rect">
            <a:avLst/>
          </a:prstGeom>
          <a:noFill/>
          <a:extLst>
            <a:ext uri="{909E8E84-426E-40DD-AFC4-6F175D3DCCD1}">
              <a14:hiddenFill xmlns:a14="http://schemas.microsoft.com/office/drawing/2010/main">
                <a:solidFill>
                  <a:srgbClr val="FFFFFF"/>
                </a:solidFill>
              </a14:hiddenFill>
            </a:ext>
          </a:extLst>
        </p:spPr>
      </p:pic>
      <p:pic>
        <p:nvPicPr>
          <p:cNvPr id="12" name="Obraz 11" descr="Obraz zawierający trawa, kot, ssak, zewnętrzne&#10;&#10;Opis wygenerowany automatycznie">
            <a:extLst>
              <a:ext uri="{FF2B5EF4-FFF2-40B4-BE49-F238E27FC236}">
                <a16:creationId xmlns:a16="http://schemas.microsoft.com/office/drawing/2014/main" id="{7F88FD85-EA58-4611-8E64-8D30C4BA6E1A}"/>
              </a:ext>
            </a:extLst>
          </p:cNvPr>
          <p:cNvPicPr>
            <a:picLocks noChangeAspect="1"/>
          </p:cNvPicPr>
          <p:nvPr/>
        </p:nvPicPr>
        <p:blipFill rotWithShape="1">
          <a:blip r:embed="rId26">
            <a:extLst>
              <a:ext uri="{28A0092B-C50C-407E-A947-70E740481C1C}">
                <a14:useLocalDpi xmlns:a14="http://schemas.microsoft.com/office/drawing/2010/main" val="0"/>
              </a:ext>
            </a:extLst>
          </a:blip>
          <a:srcRect l="1858" t="13453" r="14092" b="9110"/>
          <a:stretch/>
        </p:blipFill>
        <p:spPr>
          <a:xfrm>
            <a:off x="102535" y="4702021"/>
            <a:ext cx="3773547" cy="1951808"/>
          </a:xfrm>
          <a:prstGeom prst="rect">
            <a:avLst/>
          </a:prstGeom>
        </p:spPr>
      </p:pic>
    </p:spTree>
    <p:extLst>
      <p:ext uri="{BB962C8B-B14F-4D97-AF65-F5344CB8AC3E}">
        <p14:creationId xmlns:p14="http://schemas.microsoft.com/office/powerpoint/2010/main" val="51287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3500"/>
                                  </p:stCondLst>
                                  <p:childTnLst>
                                    <p:set>
                                      <p:cBhvr>
                                        <p:cTn id="8" dur="1" fill="hold">
                                          <p:stCondLst>
                                            <p:cond delay="0"/>
                                          </p:stCondLst>
                                        </p:cTn>
                                        <p:tgtEl>
                                          <p:spTgt spid="2062"/>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2064"/>
                                        </p:tgtEl>
                                        <p:attrNameLst>
                                          <p:attrName>style.visibility</p:attrName>
                                        </p:attrNameLst>
                                      </p:cBhvr>
                                      <p:to>
                                        <p:strVal val="visible"/>
                                      </p:to>
                                    </p:set>
                                  </p:childTnLst>
                                </p:cTn>
                              </p:par>
                              <p:par>
                                <p:cTn id="11" presetID="1" presetClass="entr" presetSubtype="0" fill="hold" nodeType="withEffect">
                                  <p:stCondLst>
                                    <p:cond delay="650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nodeType="withEffect">
                                  <p:stCondLst>
                                    <p:cond delay="8000"/>
                                  </p:stCondLst>
                                  <p:childTnLst>
                                    <p:set>
                                      <p:cBhvr>
                                        <p:cTn id="14" dur="1" fill="hold">
                                          <p:stCondLst>
                                            <p:cond delay="0"/>
                                          </p:stCondLst>
                                        </p:cTn>
                                        <p:tgtEl>
                                          <p:spTgt spid="2068"/>
                                        </p:tgtEl>
                                        <p:attrNameLst>
                                          <p:attrName>style.visibility</p:attrName>
                                        </p:attrNameLst>
                                      </p:cBhvr>
                                      <p:to>
                                        <p:strVal val="visible"/>
                                      </p:to>
                                    </p:set>
                                  </p:childTnLst>
                                </p:cTn>
                              </p:par>
                              <p:par>
                                <p:cTn id="15" presetID="1" presetClass="entr" presetSubtype="0" fill="hold" nodeType="withEffect">
                                  <p:stCondLst>
                                    <p:cond delay="9500"/>
                                  </p:stCondLst>
                                  <p:childTnLst>
                                    <p:set>
                                      <p:cBhvr>
                                        <p:cTn id="16" dur="1" fill="hold">
                                          <p:stCondLst>
                                            <p:cond delay="0"/>
                                          </p:stCondLst>
                                        </p:cTn>
                                        <p:tgtEl>
                                          <p:spTgt spid="2054"/>
                                        </p:tgtEl>
                                        <p:attrNameLst>
                                          <p:attrName>style.visibility</p:attrName>
                                        </p:attrNameLst>
                                      </p:cBhvr>
                                      <p:to>
                                        <p:strVal val="visible"/>
                                      </p:to>
                                    </p:set>
                                  </p:childTnLst>
                                </p:cTn>
                              </p:par>
                              <p:par>
                                <p:cTn id="17" presetID="1" presetClass="entr" presetSubtype="0" fill="hold" nodeType="withEffect">
                                  <p:stCondLst>
                                    <p:cond delay="11000"/>
                                  </p:stCondLst>
                                  <p:childTnLst>
                                    <p:set>
                                      <p:cBhvr>
                                        <p:cTn id="18" dur="1" fill="hold">
                                          <p:stCondLst>
                                            <p:cond delay="0"/>
                                          </p:stCondLst>
                                        </p:cTn>
                                        <p:tgtEl>
                                          <p:spTgt spid="2056"/>
                                        </p:tgtEl>
                                        <p:attrNameLst>
                                          <p:attrName>style.visibility</p:attrName>
                                        </p:attrNameLst>
                                      </p:cBhvr>
                                      <p:to>
                                        <p:strVal val="visible"/>
                                      </p:to>
                                    </p:set>
                                  </p:childTnLst>
                                </p:cTn>
                              </p:par>
                              <p:par>
                                <p:cTn id="19" presetID="1" presetClass="entr" presetSubtype="0" fill="hold" nodeType="withEffect">
                                  <p:stCondLst>
                                    <p:cond delay="12500"/>
                                  </p:stCondLst>
                                  <p:childTnLst>
                                    <p:set>
                                      <p:cBhvr>
                                        <p:cTn id="20" dur="1" fill="hold">
                                          <p:stCondLst>
                                            <p:cond delay="0"/>
                                          </p:stCondLst>
                                        </p:cTn>
                                        <p:tgtEl>
                                          <p:spTgt spid="2058"/>
                                        </p:tgtEl>
                                        <p:attrNameLst>
                                          <p:attrName>style.visibility</p:attrName>
                                        </p:attrNameLst>
                                      </p:cBhvr>
                                      <p:to>
                                        <p:strVal val="visible"/>
                                      </p:to>
                                    </p:set>
                                  </p:childTnLst>
                                </p:cTn>
                              </p:par>
                              <p:par>
                                <p:cTn id="21" presetID="1" presetClass="entr" presetSubtype="0" fill="hold" nodeType="withEffect">
                                  <p:stCondLst>
                                    <p:cond delay="14000"/>
                                  </p:stCondLst>
                                  <p:childTnLst>
                                    <p:set>
                                      <p:cBhvr>
                                        <p:cTn id="22" dur="1" fill="hold">
                                          <p:stCondLst>
                                            <p:cond delay="0"/>
                                          </p:stCondLst>
                                        </p:cTn>
                                        <p:tgtEl>
                                          <p:spTgt spid="2060"/>
                                        </p:tgtEl>
                                        <p:attrNameLst>
                                          <p:attrName>style.visibility</p:attrName>
                                        </p:attrNameLst>
                                      </p:cBhvr>
                                      <p:to>
                                        <p:strVal val="visible"/>
                                      </p:to>
                                    </p:set>
                                  </p:childTnLst>
                                </p:cTn>
                              </p:par>
                              <p:par>
                                <p:cTn id="23" presetID="1" presetClass="entr" presetSubtype="0" fill="hold" nodeType="withEffect">
                                  <p:stCondLst>
                                    <p:cond delay="1550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1BB6E372-42ED-48C7-BD77-CCCA0678EFFA}"/>
              </a:ext>
            </a:extLst>
          </p:cNvPr>
          <p:cNvSpPr txBox="1"/>
          <p:nvPr/>
        </p:nvSpPr>
        <p:spPr>
          <a:xfrm>
            <a:off x="6726312" y="2628940"/>
            <a:ext cx="2703166" cy="1015663"/>
          </a:xfrm>
          <a:prstGeom prst="rect">
            <a:avLst/>
          </a:prstGeom>
          <a:noFill/>
        </p:spPr>
        <p:txBody>
          <a:bodyPr wrap="square" rtlCol="0">
            <a:spAutoFit/>
          </a:bodyPr>
          <a:lstStyle/>
          <a:p>
            <a:r>
              <a:rPr lang="pl-PL" sz="6000" b="1"/>
              <a:t>HUMUS</a:t>
            </a:r>
            <a:endParaRPr lang="en-GB" sz="6000" b="1"/>
          </a:p>
        </p:txBody>
      </p:sp>
      <p:pic>
        <p:nvPicPr>
          <p:cNvPr id="7" name="Obraz 6">
            <a:extLst>
              <a:ext uri="{FF2B5EF4-FFF2-40B4-BE49-F238E27FC236}">
                <a16:creationId xmlns:a16="http://schemas.microsoft.com/office/drawing/2014/main" id="{58FEF44B-7B30-4445-B24B-5BEA7BF258B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350" b="83742" l="70154" r="96692">
                        <a14:foregroundMark x1="83385" y1="18820" x2="83462" y2="11359"/>
                        <a14:foregroundMark x1="83462" y1="11359" x2="88077" y2="7350"/>
                        <a14:foregroundMark x1="88077" y1="7350" x2="90923" y2="13029"/>
                        <a14:foregroundMark x1="90923" y1="13029" x2="95110" y2="14455"/>
                        <a14:foregroundMark x1="96154" y1="14811" x2="89077" y2="16481"/>
                        <a14:foregroundMark x1="70288" y1="15065" x2="70462" y2="9020"/>
                        <a14:foregroundMark x1="70159" y1="19527" x2="70288" y2="15065"/>
                        <a14:foregroundMark x1="87769" y1="20045" x2="86000" y2="21715"/>
                        <a14:foregroundMark x1="74231" y1="70267" x2="74308" y2="83742"/>
                        <a14:foregroundMark x1="72308" y1="26169" x2="72538" y2="25947"/>
                        <a14:foregroundMark x1="72769" y1="26726" x2="71846" y2="25835"/>
                        <a14:backgroundMark x1="72000" y1="21492" x2="71077" y2="19822"/>
                        <a14:backgroundMark x1="95385" y1="14143" x2="96769" y2="16147"/>
                        <a14:backgroundMark x1="95923" y1="14143" x2="95615" y2="13808"/>
                        <a14:backgroundMark x1="71846" y1="21381" x2="70692" y2="16704"/>
                        <a14:backgroundMark x1="71615" y1="21826" x2="70923" y2="17372"/>
                        <a14:backgroundMark x1="71769" y1="21826" x2="71308" y2="19042"/>
                        <a14:backgroundMark x1="71308" y1="19265" x2="71904" y2="24704"/>
                        <a14:backgroundMark x1="71910" y1="24710" x2="71308" y2="19042"/>
                        <a14:backgroundMark x1="96385" y1="15367" x2="95462" y2="11359"/>
                      </a14:backgroundRemoval>
                    </a14:imgEffect>
                  </a14:imgLayer>
                </a14:imgProps>
              </a:ext>
              <a:ext uri="{28A0092B-C50C-407E-A947-70E740481C1C}">
                <a14:useLocalDpi xmlns:a14="http://schemas.microsoft.com/office/drawing/2010/main" val="0"/>
              </a:ext>
            </a:extLst>
          </a:blip>
          <a:srcRect l="68466" t="2985" b="15622"/>
          <a:stretch/>
        </p:blipFill>
        <p:spPr>
          <a:xfrm>
            <a:off x="9328018" y="853636"/>
            <a:ext cx="3130682" cy="5581934"/>
          </a:xfrm>
          <a:prstGeom prst="rect">
            <a:avLst/>
          </a:prstGeom>
        </p:spPr>
      </p:pic>
      <p:pic>
        <p:nvPicPr>
          <p:cNvPr id="8" name="Obraz 7">
            <a:extLst>
              <a:ext uri="{FF2B5EF4-FFF2-40B4-BE49-F238E27FC236}">
                <a16:creationId xmlns:a16="http://schemas.microsoft.com/office/drawing/2014/main" id="{D034056B-419E-44A2-8826-10FA3ED2BEEB}"/>
              </a:ext>
            </a:extLst>
          </p:cNvPr>
          <p:cNvPicPr>
            <a:picLocks noChangeAspect="1"/>
          </p:cNvPicPr>
          <p:nvPr/>
        </p:nvPicPr>
        <p:blipFill rotWithShape="1">
          <a:blip r:embed="rId5"/>
          <a:srcRect l="5022" t="53778"/>
          <a:stretch/>
        </p:blipFill>
        <p:spPr>
          <a:xfrm>
            <a:off x="0" y="2766144"/>
            <a:ext cx="5764904" cy="2407225"/>
          </a:xfrm>
          <a:prstGeom prst="rect">
            <a:avLst/>
          </a:prstGeom>
        </p:spPr>
      </p:pic>
      <p:pic>
        <p:nvPicPr>
          <p:cNvPr id="12" name="Obraz 11">
            <a:extLst>
              <a:ext uri="{FF2B5EF4-FFF2-40B4-BE49-F238E27FC236}">
                <a16:creationId xmlns:a16="http://schemas.microsoft.com/office/drawing/2014/main" id="{2724BF44-BAE4-450C-A0D7-6EF6F15CDFEE}"/>
              </a:ext>
            </a:extLst>
          </p:cNvPr>
          <p:cNvPicPr>
            <a:picLocks noChangeAspect="1"/>
          </p:cNvPicPr>
          <p:nvPr/>
        </p:nvPicPr>
        <p:blipFill rotWithShape="1">
          <a:blip r:embed="rId6"/>
          <a:srcRect l="4812" b="4457"/>
          <a:stretch/>
        </p:blipFill>
        <p:spPr>
          <a:xfrm>
            <a:off x="0" y="3508617"/>
            <a:ext cx="5764904" cy="3349383"/>
          </a:xfrm>
          <a:prstGeom prst="rect">
            <a:avLst/>
          </a:prstGeom>
        </p:spPr>
      </p:pic>
      <p:pic>
        <p:nvPicPr>
          <p:cNvPr id="14" name="Obraz 13">
            <a:extLst>
              <a:ext uri="{FF2B5EF4-FFF2-40B4-BE49-F238E27FC236}">
                <a16:creationId xmlns:a16="http://schemas.microsoft.com/office/drawing/2014/main" id="{687414F1-DDE6-435A-A9F5-FCE07AA8E1BE}"/>
              </a:ext>
            </a:extLst>
          </p:cNvPr>
          <p:cNvPicPr>
            <a:picLocks noChangeAspect="1"/>
          </p:cNvPicPr>
          <p:nvPr/>
        </p:nvPicPr>
        <p:blipFill rotWithShape="1">
          <a:blip r:embed="rId7"/>
          <a:srcRect l="5000" r="431"/>
          <a:stretch/>
        </p:blipFill>
        <p:spPr>
          <a:xfrm>
            <a:off x="0" y="1108735"/>
            <a:ext cx="5764904" cy="1698256"/>
          </a:xfrm>
          <a:prstGeom prst="rect">
            <a:avLst/>
          </a:prstGeom>
        </p:spPr>
      </p:pic>
      <p:sp>
        <p:nvSpPr>
          <p:cNvPr id="17" name="Strzałka: w prawo 16">
            <a:extLst>
              <a:ext uri="{FF2B5EF4-FFF2-40B4-BE49-F238E27FC236}">
                <a16:creationId xmlns:a16="http://schemas.microsoft.com/office/drawing/2014/main" id="{DA486C04-52BC-4E1D-85CF-1B0C10ABE604}"/>
              </a:ext>
            </a:extLst>
          </p:cNvPr>
          <p:cNvSpPr/>
          <p:nvPr/>
        </p:nvSpPr>
        <p:spPr>
          <a:xfrm flipH="1">
            <a:off x="5465688" y="2764927"/>
            <a:ext cx="1260624" cy="743690"/>
          </a:xfrm>
          <a:prstGeom prst="rightArrow">
            <a:avLst>
              <a:gd name="adj1" fmla="val 35714"/>
              <a:gd name="adj2" fmla="val 6071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712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167D754C-1D92-4019-AAC8-ED10BF2CF34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Lst>
          </a:blip>
          <a:stretch>
            <a:fillRect/>
          </a:stretch>
        </p:blipFill>
        <p:spPr>
          <a:xfrm>
            <a:off x="-1" y="-148514"/>
            <a:ext cx="12192001" cy="9144001"/>
          </a:xfrm>
          <a:prstGeom prst="rect">
            <a:avLst/>
          </a:prstGeom>
          <a:effectLst>
            <a:outerShdw dist="50800" dir="5400000" algn="ctr" rotWithShape="0">
              <a:srgbClr val="000000"/>
            </a:outerShdw>
            <a:reflection stA="45000" endPos="65000" dist="25400" dir="5400000" sy="-100000" algn="bl" rotWithShape="0"/>
          </a:effectLst>
        </p:spPr>
      </p:pic>
      <p:pic>
        <p:nvPicPr>
          <p:cNvPr id="6" name="Obraz 5">
            <a:extLst>
              <a:ext uri="{FF2B5EF4-FFF2-40B4-BE49-F238E27FC236}">
                <a16:creationId xmlns:a16="http://schemas.microsoft.com/office/drawing/2014/main" id="{5229F00B-3745-4AAC-B372-5C4101CB468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5886450" y="952500"/>
            <a:ext cx="5619749" cy="3981798"/>
          </a:xfrm>
          <a:prstGeom prst="rect">
            <a:avLst/>
          </a:prstGeom>
        </p:spPr>
      </p:pic>
      <p:sp>
        <p:nvSpPr>
          <p:cNvPr id="7" name="Owal 6">
            <a:extLst>
              <a:ext uri="{FF2B5EF4-FFF2-40B4-BE49-F238E27FC236}">
                <a16:creationId xmlns:a16="http://schemas.microsoft.com/office/drawing/2014/main" id="{0A81F49D-3326-476D-99E4-CC0E03B088B9}"/>
              </a:ext>
            </a:extLst>
          </p:cNvPr>
          <p:cNvSpPr/>
          <p:nvPr/>
        </p:nvSpPr>
        <p:spPr>
          <a:xfrm>
            <a:off x="2043112" y="1524000"/>
            <a:ext cx="1314450" cy="12001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wal 12">
            <a:extLst>
              <a:ext uri="{FF2B5EF4-FFF2-40B4-BE49-F238E27FC236}">
                <a16:creationId xmlns:a16="http://schemas.microsoft.com/office/drawing/2014/main" id="{84057F88-9ECC-4C76-A784-72439AC26FA2}"/>
              </a:ext>
            </a:extLst>
          </p:cNvPr>
          <p:cNvSpPr/>
          <p:nvPr/>
        </p:nvSpPr>
        <p:spPr>
          <a:xfrm>
            <a:off x="6096000" y="723900"/>
            <a:ext cx="5410199" cy="4838700"/>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Łącznik prosty 14">
            <a:extLst>
              <a:ext uri="{FF2B5EF4-FFF2-40B4-BE49-F238E27FC236}">
                <a16:creationId xmlns:a16="http://schemas.microsoft.com/office/drawing/2014/main" id="{0357D313-1D55-43EB-81D0-40F769BC7FE2}"/>
              </a:ext>
            </a:extLst>
          </p:cNvPr>
          <p:cNvCxnSpPr>
            <a:cxnSpLocks/>
            <a:stCxn id="7" idx="0"/>
            <a:endCxn id="13" idx="0"/>
          </p:cNvCxnSpPr>
          <p:nvPr/>
        </p:nvCxnSpPr>
        <p:spPr>
          <a:xfrm flipV="1">
            <a:off x="2700337" y="723900"/>
            <a:ext cx="6100763" cy="80010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Łącznik prosty 16">
            <a:extLst>
              <a:ext uri="{FF2B5EF4-FFF2-40B4-BE49-F238E27FC236}">
                <a16:creationId xmlns:a16="http://schemas.microsoft.com/office/drawing/2014/main" id="{B8C0C050-4CA1-4423-9CCB-327DEE461342}"/>
              </a:ext>
            </a:extLst>
          </p:cNvPr>
          <p:cNvCxnSpPr>
            <a:stCxn id="7" idx="4"/>
            <a:endCxn id="13" idx="3"/>
          </p:cNvCxnSpPr>
          <p:nvPr/>
        </p:nvCxnSpPr>
        <p:spPr>
          <a:xfrm>
            <a:off x="2700337" y="2724150"/>
            <a:ext cx="4187968" cy="2129839"/>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44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3451AC1-4ADD-4D7C-94DE-DCA836F7CF10}"/>
              </a:ext>
            </a:extLst>
          </p:cNvPr>
          <p:cNvPicPr>
            <a:picLocks noChangeAspect="1"/>
          </p:cNvPicPr>
          <p:nvPr/>
        </p:nvPicPr>
        <p:blipFill>
          <a:blip r:embed="rId3"/>
          <a:stretch>
            <a:fillRect/>
          </a:stretch>
        </p:blipFill>
        <p:spPr>
          <a:xfrm>
            <a:off x="0" y="0"/>
            <a:ext cx="9246742" cy="6858000"/>
          </a:xfrm>
          <a:prstGeom prst="rect">
            <a:avLst/>
          </a:prstGeom>
        </p:spPr>
      </p:pic>
      <p:pic>
        <p:nvPicPr>
          <p:cNvPr id="6" name="Obraz 5">
            <a:extLst>
              <a:ext uri="{FF2B5EF4-FFF2-40B4-BE49-F238E27FC236}">
                <a16:creationId xmlns:a16="http://schemas.microsoft.com/office/drawing/2014/main" id="{DE1310C4-EC01-4188-B650-4D359DBD207E}"/>
              </a:ext>
            </a:extLst>
          </p:cNvPr>
          <p:cNvPicPr>
            <a:picLocks noChangeAspect="1"/>
          </p:cNvPicPr>
          <p:nvPr/>
        </p:nvPicPr>
        <p:blipFill>
          <a:blip r:embed="rId4"/>
          <a:stretch>
            <a:fillRect/>
          </a:stretch>
        </p:blipFill>
        <p:spPr>
          <a:xfrm>
            <a:off x="9466989" y="4649858"/>
            <a:ext cx="2658867" cy="1926932"/>
          </a:xfrm>
          <a:prstGeom prst="rect">
            <a:avLst/>
          </a:prstGeom>
        </p:spPr>
      </p:pic>
      <p:pic>
        <p:nvPicPr>
          <p:cNvPr id="7" name="Obraz 6">
            <a:extLst>
              <a:ext uri="{FF2B5EF4-FFF2-40B4-BE49-F238E27FC236}">
                <a16:creationId xmlns:a16="http://schemas.microsoft.com/office/drawing/2014/main" id="{ED6596DA-CD1E-4C46-9FD2-820743972BB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857" b="91880" l="12200" r="78400">
                        <a14:foregroundMark x1="74500" y1="41955" x2="77300" y2="48872"/>
                        <a14:foregroundMark x1="77300" y1="48872" x2="75000" y2="41353"/>
                        <a14:foregroundMark x1="75000" y1="41353" x2="74100" y2="40752"/>
                        <a14:foregroundMark x1="77600" y1="47820" x2="78400" y2="49323"/>
                        <a14:foregroundMark x1="32400" y1="31880" x2="27000" y2="34436"/>
                        <a14:foregroundMark x1="27000" y1="34436" x2="31800" y2="40150"/>
                        <a14:foregroundMark x1="31800" y1="40150" x2="39400" y2="39098"/>
                        <a14:foregroundMark x1="39400" y1="39098" x2="30400" y2="31880"/>
                        <a14:foregroundMark x1="30400" y1="31880" x2="26100" y2="32180"/>
                        <a14:foregroundMark x1="12200" y1="38195" x2="13000" y2="36692"/>
                        <a14:foregroundMark x1="39000" y1="23759" x2="29000" y2="22857"/>
                      </a14:backgroundRemoval>
                    </a14:imgEffect>
                  </a14:imgLayer>
                </a14:imgProps>
              </a:ext>
            </a:extLst>
          </a:blip>
          <a:srcRect l="9200" t="20226" r="18600"/>
          <a:stretch/>
        </p:blipFill>
        <p:spPr>
          <a:xfrm>
            <a:off x="9275924" y="491837"/>
            <a:ext cx="2916076" cy="2142629"/>
          </a:xfrm>
          <a:prstGeom prst="rect">
            <a:avLst/>
          </a:prstGeom>
        </p:spPr>
      </p:pic>
      <p:pic>
        <p:nvPicPr>
          <p:cNvPr id="8" name="Obraz 7">
            <a:extLst>
              <a:ext uri="{FF2B5EF4-FFF2-40B4-BE49-F238E27FC236}">
                <a16:creationId xmlns:a16="http://schemas.microsoft.com/office/drawing/2014/main" id="{B1B058C7-DEB0-4E65-AF76-0FD37BB7538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167" b="91875" l="10000" r="90526">
                        <a14:foregroundMark x1="84211" y1="9167" x2="82105" y2="31458"/>
                        <a14:foregroundMark x1="82105" y1="31458" x2="82368" y2="32500"/>
                        <a14:foregroundMark x1="27632" y1="74583" x2="23421" y2="92083"/>
                        <a14:foregroundMark x1="86579" y1="53333" x2="90526" y2="55833"/>
                        <a14:foregroundMark x1="88947" y1="52500" x2="88947" y2="52500"/>
                        <a14:foregroundMark x1="51053" y1="70833" x2="52105" y2="76250"/>
                        <a14:backgroundMark x1="16579" y1="81667" x2="18947" y2="88750"/>
                        <a14:backgroundMark x1="62895" y1="66250" x2="68421" y2="60000"/>
                        <a14:backgroundMark x1="68421" y1="60000" x2="74737" y2="63542"/>
                        <a14:backgroundMark x1="74737" y1="63542" x2="74737" y2="63750"/>
                        <a14:backgroundMark x1="59211" y1="67917" x2="55789" y2="68750"/>
                        <a14:backgroundMark x1="55789" y1="68750" x2="55789" y2="68750"/>
                        <a14:backgroundMark x1="28421" y1="90833" x2="30132" y2="80000"/>
                        <a14:backgroundMark x1="30132" y1="80000" x2="45526" y2="74583"/>
                        <a14:backgroundMark x1="45526" y1="74583" x2="46053" y2="75417"/>
                      </a14:backgroundRemoval>
                    </a14:imgEffect>
                  </a14:imgLayer>
                </a14:imgProps>
              </a:ext>
            </a:extLst>
          </a:blip>
          <a:stretch>
            <a:fillRect/>
          </a:stretch>
        </p:blipFill>
        <p:spPr>
          <a:xfrm flipH="1">
            <a:off x="9371665" y="2634466"/>
            <a:ext cx="2849517" cy="1799695"/>
          </a:xfrm>
          <a:prstGeom prst="rect">
            <a:avLst/>
          </a:prstGeom>
        </p:spPr>
      </p:pic>
    </p:spTree>
    <p:extLst>
      <p:ext uri="{BB962C8B-B14F-4D97-AF65-F5344CB8AC3E}">
        <p14:creationId xmlns:p14="http://schemas.microsoft.com/office/powerpoint/2010/main" val="18941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35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E9E07287-7F47-468A-830A-C1D3D706D1E5}"/>
              </a:ext>
            </a:extLst>
          </p:cNvPr>
          <p:cNvPicPr>
            <a:picLocks noChangeAspect="1"/>
          </p:cNvPicPr>
          <p:nvPr/>
        </p:nvPicPr>
        <p:blipFill rotWithShape="1">
          <a:blip r:embed="rId3">
            <a:extLst>
              <a:ext uri="{28A0092B-C50C-407E-A947-70E740481C1C}">
                <a14:useLocalDpi xmlns:a14="http://schemas.microsoft.com/office/drawing/2010/main" val="0"/>
              </a:ext>
            </a:extLst>
          </a:blip>
          <a:srcRect l="1844" r="57660" b="6339"/>
          <a:stretch/>
        </p:blipFill>
        <p:spPr>
          <a:xfrm>
            <a:off x="834853" y="60652"/>
            <a:ext cx="5261147" cy="6810848"/>
          </a:xfrm>
          <a:prstGeom prst="rect">
            <a:avLst/>
          </a:prstGeom>
          <a:solidFill>
            <a:schemeClr val="accent1">
              <a:lumMod val="20000"/>
              <a:lumOff val="80000"/>
            </a:schemeClr>
          </a:solidFill>
        </p:spPr>
      </p:pic>
      <p:pic>
        <p:nvPicPr>
          <p:cNvPr id="6" name="Obraz 5">
            <a:extLst>
              <a:ext uri="{FF2B5EF4-FFF2-40B4-BE49-F238E27FC236}">
                <a16:creationId xmlns:a16="http://schemas.microsoft.com/office/drawing/2014/main" id="{C53FD28F-2B54-42D2-8CD2-03125F6F58E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09389" y="5170274"/>
            <a:ext cx="1247090" cy="883609"/>
          </a:xfrm>
          <a:prstGeom prst="rect">
            <a:avLst/>
          </a:prstGeom>
        </p:spPr>
      </p:pic>
      <p:pic>
        <p:nvPicPr>
          <p:cNvPr id="7" name="Picture 13">
            <a:extLst>
              <a:ext uri="{FF2B5EF4-FFF2-40B4-BE49-F238E27FC236}">
                <a16:creationId xmlns:a16="http://schemas.microsoft.com/office/drawing/2014/main" id="{2BE1713D-7DB5-4881-9299-801994B0DA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303780">
            <a:off x="3959554" y="4945966"/>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Obraz 9" descr="Obraz zawierający tekst&#10;&#10;Opis wygenerowany automatycznie">
            <a:extLst>
              <a:ext uri="{FF2B5EF4-FFF2-40B4-BE49-F238E27FC236}">
                <a16:creationId xmlns:a16="http://schemas.microsoft.com/office/drawing/2014/main" id="{9F268D2B-C3FC-45BE-93A5-3D6F6B107139}"/>
              </a:ext>
            </a:extLst>
          </p:cNvPr>
          <p:cNvPicPr>
            <a:picLocks noChangeAspect="1"/>
          </p:cNvPicPr>
          <p:nvPr/>
        </p:nvPicPr>
        <p:blipFill rotWithShape="1">
          <a:blip r:embed="rId7">
            <a:extLst>
              <a:ext uri="{28A0092B-C50C-407E-A947-70E740481C1C}">
                <a14:useLocalDpi xmlns:a14="http://schemas.microsoft.com/office/drawing/2010/main" val="0"/>
              </a:ext>
            </a:extLst>
          </a:blip>
          <a:srcRect l="55892" r="1577" b="6545"/>
          <a:stretch/>
        </p:blipFill>
        <p:spPr>
          <a:xfrm>
            <a:off x="6096000" y="77278"/>
            <a:ext cx="5321727" cy="6810848"/>
          </a:xfrm>
          <a:prstGeom prst="rect">
            <a:avLst/>
          </a:prstGeom>
        </p:spPr>
      </p:pic>
      <p:pic>
        <p:nvPicPr>
          <p:cNvPr id="11" name="Picture 13">
            <a:extLst>
              <a:ext uri="{FF2B5EF4-FFF2-40B4-BE49-F238E27FC236}">
                <a16:creationId xmlns:a16="http://schemas.microsoft.com/office/drawing/2014/main" id="{555F561E-0006-48DA-9236-B5AEBFB425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9395" y="5052906"/>
            <a:ext cx="942633" cy="60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Obraz 11">
            <a:extLst>
              <a:ext uri="{FF2B5EF4-FFF2-40B4-BE49-F238E27FC236}">
                <a16:creationId xmlns:a16="http://schemas.microsoft.com/office/drawing/2014/main" id="{F283057C-3BFE-432A-B569-43E806178FD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1836533">
            <a:off x="230834" y="5699174"/>
            <a:ext cx="1247090" cy="883609"/>
          </a:xfrm>
          <a:prstGeom prst="rect">
            <a:avLst/>
          </a:prstGeom>
        </p:spPr>
      </p:pic>
      <p:pic>
        <p:nvPicPr>
          <p:cNvPr id="13" name="Obraz 12">
            <a:extLst>
              <a:ext uri="{FF2B5EF4-FFF2-40B4-BE49-F238E27FC236}">
                <a16:creationId xmlns:a16="http://schemas.microsoft.com/office/drawing/2014/main" id="{9C252F8D-0D25-4CF1-8073-B3AE0C979A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19799892">
            <a:off x="10362964" y="5787081"/>
            <a:ext cx="1247090" cy="883609"/>
          </a:xfrm>
          <a:prstGeom prst="rect">
            <a:avLst/>
          </a:prstGeom>
        </p:spPr>
      </p:pic>
      <p:pic>
        <p:nvPicPr>
          <p:cNvPr id="14" name="Picture 13">
            <a:extLst>
              <a:ext uri="{FF2B5EF4-FFF2-40B4-BE49-F238E27FC236}">
                <a16:creationId xmlns:a16="http://schemas.microsoft.com/office/drawing/2014/main" id="{27853C09-E6E7-4B89-A8B5-B75AAC97CA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716848">
            <a:off x="3620917" y="6043868"/>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Obraz 14">
            <a:extLst>
              <a:ext uri="{FF2B5EF4-FFF2-40B4-BE49-F238E27FC236}">
                <a16:creationId xmlns:a16="http://schemas.microsoft.com/office/drawing/2014/main" id="{8814F3F1-7CD9-4ADB-8354-DB5DFAC1FDB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388735">
            <a:off x="6607499" y="5787080"/>
            <a:ext cx="1247090" cy="883609"/>
          </a:xfrm>
          <a:prstGeom prst="rect">
            <a:avLst/>
          </a:prstGeom>
        </p:spPr>
      </p:pic>
      <p:pic>
        <p:nvPicPr>
          <p:cNvPr id="16" name="Picture 13">
            <a:extLst>
              <a:ext uri="{FF2B5EF4-FFF2-40B4-BE49-F238E27FC236}">
                <a16:creationId xmlns:a16="http://schemas.microsoft.com/office/drawing/2014/main" id="{6CA2A8FF-7DFF-4E1F-A543-D72769B9ED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303780">
            <a:off x="8730271" y="6184044"/>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Obraz 17">
            <a:extLst>
              <a:ext uri="{FF2B5EF4-FFF2-40B4-BE49-F238E27FC236}">
                <a16:creationId xmlns:a16="http://schemas.microsoft.com/office/drawing/2014/main" id="{94DB0E7D-9906-4542-BF14-E6BCBC8E3967}"/>
              </a:ext>
            </a:extLst>
          </p:cNvPr>
          <p:cNvPicPr>
            <a:picLocks noChangeAspect="1"/>
          </p:cNvPicPr>
          <p:nvPr/>
        </p:nvPicPr>
        <p:blipFill rotWithShape="1">
          <a:blip r:embed="rId8">
            <a:extLst>
              <a:ext uri="{28A0092B-C50C-407E-A947-70E740481C1C}">
                <a14:useLocalDpi xmlns:a14="http://schemas.microsoft.com/office/drawing/2010/main" val="0"/>
              </a:ext>
            </a:extLst>
          </a:blip>
          <a:srcRect l="1855" t="9038" r="82729" b="60203"/>
          <a:stretch/>
        </p:blipFill>
        <p:spPr>
          <a:xfrm>
            <a:off x="4897148" y="4898351"/>
            <a:ext cx="1180438" cy="1047231"/>
          </a:xfrm>
          <a:prstGeom prst="rect">
            <a:avLst/>
          </a:prstGeom>
        </p:spPr>
      </p:pic>
      <p:pic>
        <p:nvPicPr>
          <p:cNvPr id="17" name="Obraz 16">
            <a:extLst>
              <a:ext uri="{FF2B5EF4-FFF2-40B4-BE49-F238E27FC236}">
                <a16:creationId xmlns:a16="http://schemas.microsoft.com/office/drawing/2014/main" id="{64AE47EF-17FC-433E-8A34-5241AEA32E6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94" b="38930" l="2379" r="16653">
                        <a14:foregroundMark x1="3281" y1="14945" x2="3281" y2="10701"/>
                        <a14:foregroundMark x1="2461" y1="23063" x2="2789" y2="21956"/>
                        <a14:foregroundMark x1="16735" y1="21956" x2="15833" y2="22325"/>
                        <a14:foregroundMark x1="5168" y1="36900" x2="6727" y2="38930"/>
                        <a14:foregroundMark x1="10090" y1="36531" x2="9598" y2="38930"/>
                        <a14:foregroundMark x1="10090" y1="11439" x2="10090" y2="9594"/>
                      </a14:backgroundRemoval>
                    </a14:imgEffect>
                  </a14:imgLayer>
                </a14:imgProps>
              </a:ext>
              <a:ext uri="{28A0092B-C50C-407E-A947-70E740481C1C}">
                <a14:useLocalDpi xmlns:a14="http://schemas.microsoft.com/office/drawing/2010/main" val="0"/>
              </a:ext>
            </a:extLst>
          </a:blip>
          <a:srcRect l="1855" t="9038" r="82729" b="60203"/>
          <a:stretch/>
        </p:blipFill>
        <p:spPr>
          <a:xfrm>
            <a:off x="7843463" y="4898351"/>
            <a:ext cx="1247091" cy="1106362"/>
          </a:xfrm>
          <a:prstGeom prst="rect">
            <a:avLst/>
          </a:prstGeom>
        </p:spPr>
      </p:pic>
      <p:pic>
        <p:nvPicPr>
          <p:cNvPr id="8" name="Picture 13">
            <a:extLst>
              <a:ext uri="{FF2B5EF4-FFF2-40B4-BE49-F238E27FC236}">
                <a16:creationId xmlns:a16="http://schemas.microsoft.com/office/drawing/2014/main" id="{519EFE44-AEA4-4A0B-87CA-1653B8A6F4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54012">
            <a:off x="5285902" y="5848381"/>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European fire ant, common red ant (Myrmica rubra) | Old ...">
            <a:extLst>
              <a:ext uri="{FF2B5EF4-FFF2-40B4-BE49-F238E27FC236}">
                <a16:creationId xmlns:a16="http://schemas.microsoft.com/office/drawing/2014/main" id="{B5C69D43-4F22-4C5A-9506-23CD88539CA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697" t="7404" r="12314" b="9202"/>
          <a:stretch/>
        </p:blipFill>
        <p:spPr bwMode="auto">
          <a:xfrm>
            <a:off x="211269" y="798380"/>
            <a:ext cx="2848405" cy="1932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uropean Ground beetle - Encyclopedia of Life">
            <a:extLst>
              <a:ext uri="{FF2B5EF4-FFF2-40B4-BE49-F238E27FC236}">
                <a16:creationId xmlns:a16="http://schemas.microsoft.com/office/drawing/2014/main" id="{FCC6F301-D52F-428A-B743-5B6E9AB8535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195" t="22497" r="7815" b="17514"/>
          <a:stretch/>
        </p:blipFill>
        <p:spPr bwMode="auto">
          <a:xfrm>
            <a:off x="211269" y="3021645"/>
            <a:ext cx="2848405" cy="16432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mon Vole Photos, Common Vole Images, Nature Wildlife ...">
            <a:extLst>
              <a:ext uri="{FF2B5EF4-FFF2-40B4-BE49-F238E27FC236}">
                <a16:creationId xmlns:a16="http://schemas.microsoft.com/office/drawing/2014/main" id="{2635BFBE-B679-4DEE-A0F3-6D80D9CD18E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280" r="10814" b="12705"/>
          <a:stretch/>
        </p:blipFill>
        <p:spPr bwMode="auto">
          <a:xfrm>
            <a:off x="9141672" y="2725953"/>
            <a:ext cx="2605748" cy="1940770"/>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a:extLst>
              <a:ext uri="{FF2B5EF4-FFF2-40B4-BE49-F238E27FC236}">
                <a16:creationId xmlns:a16="http://schemas.microsoft.com/office/drawing/2014/main" id="{EAAE3F2D-2B24-4CBA-8A8A-6746370D38B8}"/>
              </a:ext>
            </a:extLst>
          </p:cNvPr>
          <p:cNvPicPr>
            <a:picLocks noChangeAspect="1"/>
          </p:cNvPicPr>
          <p:nvPr/>
        </p:nvPicPr>
        <p:blipFill>
          <a:blip r:embed="rId14"/>
          <a:stretch>
            <a:fillRect/>
          </a:stretch>
        </p:blipFill>
        <p:spPr>
          <a:xfrm>
            <a:off x="9141673" y="798380"/>
            <a:ext cx="2605747" cy="1769941"/>
          </a:xfrm>
          <a:prstGeom prst="rect">
            <a:avLst/>
          </a:prstGeom>
        </p:spPr>
      </p:pic>
      <p:grpSp>
        <p:nvGrpSpPr>
          <p:cNvPr id="2" name="Grupa 1">
            <a:extLst>
              <a:ext uri="{FF2B5EF4-FFF2-40B4-BE49-F238E27FC236}">
                <a16:creationId xmlns:a16="http://schemas.microsoft.com/office/drawing/2014/main" id="{91BA6E06-242C-4D21-B6CD-5C9D7A03AEB8}"/>
              </a:ext>
            </a:extLst>
          </p:cNvPr>
          <p:cNvGrpSpPr/>
          <p:nvPr/>
        </p:nvGrpSpPr>
        <p:grpSpPr>
          <a:xfrm>
            <a:off x="3905835" y="791271"/>
            <a:ext cx="4380330" cy="1784158"/>
            <a:chOff x="3595410" y="1109445"/>
            <a:chExt cx="4380330" cy="1784158"/>
          </a:xfrm>
        </p:grpSpPr>
        <p:pic>
          <p:nvPicPr>
            <p:cNvPr id="21" name="Picture 11">
              <a:extLst>
                <a:ext uri="{FF2B5EF4-FFF2-40B4-BE49-F238E27FC236}">
                  <a16:creationId xmlns:a16="http://schemas.microsoft.com/office/drawing/2014/main" id="{4EC3200C-1D87-43A6-86CF-E41FC0E32EB3}"/>
                </a:ext>
              </a:extLst>
            </p:cNvPr>
            <p:cNvPicPr>
              <a:picLocks noChangeAspect="1"/>
            </p:cNvPicPr>
            <p:nvPr/>
          </p:nvPicPr>
          <p:blipFill>
            <a:blip r:embed="rId15"/>
            <a:stretch>
              <a:fillRect/>
            </a:stretch>
          </p:blipFill>
          <p:spPr>
            <a:xfrm>
              <a:off x="3595410" y="1109445"/>
              <a:ext cx="2230742" cy="1784158"/>
            </a:xfrm>
            <a:prstGeom prst="rect">
              <a:avLst/>
            </a:prstGeom>
          </p:spPr>
        </p:pic>
        <p:pic>
          <p:nvPicPr>
            <p:cNvPr id="22" name="Picture 4">
              <a:extLst>
                <a:ext uri="{FF2B5EF4-FFF2-40B4-BE49-F238E27FC236}">
                  <a16:creationId xmlns:a16="http://schemas.microsoft.com/office/drawing/2014/main" id="{D2CEF487-3067-4841-9F0B-E407490CEB4E}"/>
                </a:ext>
              </a:extLst>
            </p:cNvPr>
            <p:cNvPicPr>
              <a:picLocks noChangeAspect="1" noChangeArrowheads="1"/>
            </p:cNvPicPr>
            <p:nvPr/>
          </p:nvPicPr>
          <p:blipFill>
            <a:blip r:embed="rId16" cstate="print"/>
            <a:srcRect/>
            <a:stretch>
              <a:fillRect/>
            </a:stretch>
          </p:blipFill>
          <p:spPr bwMode="auto">
            <a:xfrm>
              <a:off x="5826152" y="1109445"/>
              <a:ext cx="2149588" cy="1784158"/>
            </a:xfrm>
            <a:prstGeom prst="rect">
              <a:avLst/>
            </a:prstGeom>
            <a:noFill/>
            <a:ln w="9525">
              <a:noFill/>
              <a:miter lim="800000"/>
              <a:headEnd/>
              <a:tailEnd/>
            </a:ln>
          </p:spPr>
        </p:pic>
      </p:grpSp>
      <p:pic>
        <p:nvPicPr>
          <p:cNvPr id="1026" name="Picture 2" descr="Grey Shovel | Club Penguin Wiki | FANDOM powered by Wikia">
            <a:extLst>
              <a:ext uri="{FF2B5EF4-FFF2-40B4-BE49-F238E27FC236}">
                <a16:creationId xmlns:a16="http://schemas.microsoft.com/office/drawing/2014/main" id="{8F3F7C46-5069-4DEB-9DC6-C97EAD76247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24"/>
          <a:stretch/>
        </p:blipFill>
        <p:spPr bwMode="auto">
          <a:xfrm rot="1811252" flipH="1">
            <a:off x="994900" y="2182272"/>
            <a:ext cx="639865" cy="655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Grey Shovel | Club Penguin Wiki | FANDOM powered by Wikia">
            <a:extLst>
              <a:ext uri="{FF2B5EF4-FFF2-40B4-BE49-F238E27FC236}">
                <a16:creationId xmlns:a16="http://schemas.microsoft.com/office/drawing/2014/main" id="{A1F7B35E-F8B1-4CD9-81BB-8F9E9675E4D8}"/>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24"/>
          <a:stretch/>
        </p:blipFill>
        <p:spPr bwMode="auto">
          <a:xfrm rot="15642150" flipH="1">
            <a:off x="2009505" y="4008151"/>
            <a:ext cx="639865" cy="655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rey Shovel | Club Penguin Wiki | FANDOM powered by Wikia">
            <a:extLst>
              <a:ext uri="{FF2B5EF4-FFF2-40B4-BE49-F238E27FC236}">
                <a16:creationId xmlns:a16="http://schemas.microsoft.com/office/drawing/2014/main" id="{DE21ECBA-68A7-4986-B9CE-F03CCDC410D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24"/>
          <a:stretch/>
        </p:blipFill>
        <p:spPr bwMode="auto">
          <a:xfrm rot="21174198" flipH="1">
            <a:off x="10308587" y="1355468"/>
            <a:ext cx="639865" cy="6557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Grey Shovel | Club Penguin Wiki | FANDOM powered by Wikia">
            <a:extLst>
              <a:ext uri="{FF2B5EF4-FFF2-40B4-BE49-F238E27FC236}">
                <a16:creationId xmlns:a16="http://schemas.microsoft.com/office/drawing/2014/main" id="{989547D8-8DF8-4D19-A0A6-10838672311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24"/>
          <a:stretch/>
        </p:blipFill>
        <p:spPr bwMode="auto">
          <a:xfrm rot="1303671" flipH="1">
            <a:off x="9819948" y="4083736"/>
            <a:ext cx="639865" cy="65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56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ntr" presetSubtype="0" fill="hold" nodeType="withEffect">
                                  <p:stCondLst>
                                    <p:cond delay="1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500"/>
                                        <p:tgtEl>
                                          <p:spTgt spid="19"/>
                                        </p:tgtEl>
                                      </p:cBhvr>
                                    </p:animEffect>
                                  </p:childTnLst>
                                </p:cTn>
                              </p:par>
                              <p:par>
                                <p:cTn id="11" presetID="10" presetClass="entr" presetSubtype="0" fill="hold" nodeType="withEffect">
                                  <p:stCondLst>
                                    <p:cond delay="1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500"/>
                                        <p:tgtEl>
                                          <p:spTgt spid="20"/>
                                        </p:tgtEl>
                                      </p:cBhvr>
                                    </p:animEffect>
                                  </p:childTnLst>
                                </p:cTn>
                              </p:par>
                              <p:par>
                                <p:cTn id="14" presetID="10" presetClass="entr" presetSubtype="0" fill="hold" nodeType="withEffect">
                                  <p:stCondLst>
                                    <p:cond delay="150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1500"/>
                                        <p:tgtEl>
                                          <p:spTgt spid="2054"/>
                                        </p:tgtEl>
                                      </p:cBhvr>
                                    </p:animEffect>
                                  </p:childTnLst>
                                </p:cTn>
                              </p:par>
                              <p:par>
                                <p:cTn id="17" presetID="10" presetClass="entr" presetSubtype="0" fill="hold" nodeType="withEffect">
                                  <p:stCondLst>
                                    <p:cond delay="4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500"/>
                                        <p:tgtEl>
                                          <p:spTgt spid="24"/>
                                        </p:tgtEl>
                                      </p:cBhvr>
                                    </p:animEffect>
                                  </p:childTnLst>
                                </p:cTn>
                              </p:par>
                              <p:par>
                                <p:cTn id="20" presetID="10" presetClass="entr" presetSubtype="0" fill="hold" nodeType="withEffect">
                                  <p:stCondLst>
                                    <p:cond delay="45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500"/>
                                        <p:tgtEl>
                                          <p:spTgt spid="23"/>
                                        </p:tgtEl>
                                      </p:cBhvr>
                                    </p:animEffect>
                                  </p:childTnLst>
                                </p:cTn>
                              </p:par>
                              <p:par>
                                <p:cTn id="23" presetID="10" presetClass="entr" presetSubtype="0" fill="hold" nodeType="withEffect">
                                  <p:stCondLst>
                                    <p:cond delay="450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500"/>
                                        <p:tgtEl>
                                          <p:spTgt spid="1026"/>
                                        </p:tgtEl>
                                      </p:cBhvr>
                                    </p:animEffect>
                                  </p:childTnLst>
                                </p:cTn>
                              </p:par>
                              <p:par>
                                <p:cTn id="26" presetID="10" presetClass="entr" presetSubtype="0" fill="hold" nodeType="withEffect">
                                  <p:stCondLst>
                                    <p:cond delay="45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500"/>
                                        <p:tgtEl>
                                          <p:spTgt spid="25"/>
                                        </p:tgtEl>
                                      </p:cBhvr>
                                    </p:animEffect>
                                  </p:childTnLst>
                                </p:cTn>
                              </p:par>
                              <p:par>
                                <p:cTn id="29" presetID="32" presetClass="emph" presetSubtype="0" repeatCount="3000" fill="hold" nodeType="withEffect">
                                  <p:stCondLst>
                                    <p:cond delay="4500"/>
                                  </p:stCondLst>
                                  <p:childTnLst>
                                    <p:animRot by="120000">
                                      <p:cBhvr>
                                        <p:cTn id="30" dur="100" fill="hold">
                                          <p:stCondLst>
                                            <p:cond delay="0"/>
                                          </p:stCondLst>
                                        </p:cTn>
                                        <p:tgtEl>
                                          <p:spTgt spid="24"/>
                                        </p:tgtEl>
                                        <p:attrNameLst>
                                          <p:attrName>r</p:attrName>
                                        </p:attrNameLst>
                                      </p:cBhvr>
                                    </p:animRot>
                                    <p:animRot by="-240000">
                                      <p:cBhvr>
                                        <p:cTn id="31" dur="200" fill="hold">
                                          <p:stCondLst>
                                            <p:cond delay="200"/>
                                          </p:stCondLst>
                                        </p:cTn>
                                        <p:tgtEl>
                                          <p:spTgt spid="24"/>
                                        </p:tgtEl>
                                        <p:attrNameLst>
                                          <p:attrName>r</p:attrName>
                                        </p:attrNameLst>
                                      </p:cBhvr>
                                    </p:animRot>
                                    <p:animRot by="240000">
                                      <p:cBhvr>
                                        <p:cTn id="32" dur="200" fill="hold">
                                          <p:stCondLst>
                                            <p:cond delay="400"/>
                                          </p:stCondLst>
                                        </p:cTn>
                                        <p:tgtEl>
                                          <p:spTgt spid="24"/>
                                        </p:tgtEl>
                                        <p:attrNameLst>
                                          <p:attrName>r</p:attrName>
                                        </p:attrNameLst>
                                      </p:cBhvr>
                                    </p:animRot>
                                    <p:animRot by="-240000">
                                      <p:cBhvr>
                                        <p:cTn id="33" dur="200" fill="hold">
                                          <p:stCondLst>
                                            <p:cond delay="600"/>
                                          </p:stCondLst>
                                        </p:cTn>
                                        <p:tgtEl>
                                          <p:spTgt spid="24"/>
                                        </p:tgtEl>
                                        <p:attrNameLst>
                                          <p:attrName>r</p:attrName>
                                        </p:attrNameLst>
                                      </p:cBhvr>
                                    </p:animRot>
                                    <p:animRot by="120000">
                                      <p:cBhvr>
                                        <p:cTn id="34" dur="200" fill="hold">
                                          <p:stCondLst>
                                            <p:cond delay="800"/>
                                          </p:stCondLst>
                                        </p:cTn>
                                        <p:tgtEl>
                                          <p:spTgt spid="24"/>
                                        </p:tgtEl>
                                        <p:attrNameLst>
                                          <p:attrName>r</p:attrName>
                                        </p:attrNameLst>
                                      </p:cBhvr>
                                    </p:animRot>
                                  </p:childTnLst>
                                </p:cTn>
                              </p:par>
                              <p:par>
                                <p:cTn id="35" presetID="32" presetClass="emph" presetSubtype="0" repeatCount="3000" fill="hold" nodeType="withEffect">
                                  <p:stCondLst>
                                    <p:cond delay="4500"/>
                                  </p:stCondLst>
                                  <p:childTnLst>
                                    <p:animRot by="120000">
                                      <p:cBhvr>
                                        <p:cTn id="36" dur="100" fill="hold">
                                          <p:stCondLst>
                                            <p:cond delay="0"/>
                                          </p:stCondLst>
                                        </p:cTn>
                                        <p:tgtEl>
                                          <p:spTgt spid="23"/>
                                        </p:tgtEl>
                                        <p:attrNameLst>
                                          <p:attrName>r</p:attrName>
                                        </p:attrNameLst>
                                      </p:cBhvr>
                                    </p:animRot>
                                    <p:animRot by="-240000">
                                      <p:cBhvr>
                                        <p:cTn id="37" dur="200" fill="hold">
                                          <p:stCondLst>
                                            <p:cond delay="200"/>
                                          </p:stCondLst>
                                        </p:cTn>
                                        <p:tgtEl>
                                          <p:spTgt spid="23"/>
                                        </p:tgtEl>
                                        <p:attrNameLst>
                                          <p:attrName>r</p:attrName>
                                        </p:attrNameLst>
                                      </p:cBhvr>
                                    </p:animRot>
                                    <p:animRot by="240000">
                                      <p:cBhvr>
                                        <p:cTn id="38" dur="200" fill="hold">
                                          <p:stCondLst>
                                            <p:cond delay="400"/>
                                          </p:stCondLst>
                                        </p:cTn>
                                        <p:tgtEl>
                                          <p:spTgt spid="23"/>
                                        </p:tgtEl>
                                        <p:attrNameLst>
                                          <p:attrName>r</p:attrName>
                                        </p:attrNameLst>
                                      </p:cBhvr>
                                    </p:animRot>
                                    <p:animRot by="-240000">
                                      <p:cBhvr>
                                        <p:cTn id="39" dur="200" fill="hold">
                                          <p:stCondLst>
                                            <p:cond delay="600"/>
                                          </p:stCondLst>
                                        </p:cTn>
                                        <p:tgtEl>
                                          <p:spTgt spid="23"/>
                                        </p:tgtEl>
                                        <p:attrNameLst>
                                          <p:attrName>r</p:attrName>
                                        </p:attrNameLst>
                                      </p:cBhvr>
                                    </p:animRot>
                                    <p:animRot by="120000">
                                      <p:cBhvr>
                                        <p:cTn id="40" dur="200" fill="hold">
                                          <p:stCondLst>
                                            <p:cond delay="800"/>
                                          </p:stCondLst>
                                        </p:cTn>
                                        <p:tgtEl>
                                          <p:spTgt spid="23"/>
                                        </p:tgtEl>
                                        <p:attrNameLst>
                                          <p:attrName>r</p:attrName>
                                        </p:attrNameLst>
                                      </p:cBhvr>
                                    </p:animRot>
                                  </p:childTnLst>
                                </p:cTn>
                              </p:par>
                              <p:par>
                                <p:cTn id="41" presetID="32" presetClass="emph" presetSubtype="0" repeatCount="3000" fill="hold" nodeType="withEffect">
                                  <p:stCondLst>
                                    <p:cond delay="4500"/>
                                  </p:stCondLst>
                                  <p:childTnLst>
                                    <p:animRot by="120000">
                                      <p:cBhvr>
                                        <p:cTn id="42" dur="100" fill="hold">
                                          <p:stCondLst>
                                            <p:cond delay="0"/>
                                          </p:stCondLst>
                                        </p:cTn>
                                        <p:tgtEl>
                                          <p:spTgt spid="1026"/>
                                        </p:tgtEl>
                                        <p:attrNameLst>
                                          <p:attrName>r</p:attrName>
                                        </p:attrNameLst>
                                      </p:cBhvr>
                                    </p:animRot>
                                    <p:animRot by="-240000">
                                      <p:cBhvr>
                                        <p:cTn id="43" dur="200" fill="hold">
                                          <p:stCondLst>
                                            <p:cond delay="200"/>
                                          </p:stCondLst>
                                        </p:cTn>
                                        <p:tgtEl>
                                          <p:spTgt spid="1026"/>
                                        </p:tgtEl>
                                        <p:attrNameLst>
                                          <p:attrName>r</p:attrName>
                                        </p:attrNameLst>
                                      </p:cBhvr>
                                    </p:animRot>
                                    <p:animRot by="240000">
                                      <p:cBhvr>
                                        <p:cTn id="44" dur="200" fill="hold">
                                          <p:stCondLst>
                                            <p:cond delay="400"/>
                                          </p:stCondLst>
                                        </p:cTn>
                                        <p:tgtEl>
                                          <p:spTgt spid="1026"/>
                                        </p:tgtEl>
                                        <p:attrNameLst>
                                          <p:attrName>r</p:attrName>
                                        </p:attrNameLst>
                                      </p:cBhvr>
                                    </p:animRot>
                                    <p:animRot by="-240000">
                                      <p:cBhvr>
                                        <p:cTn id="45" dur="200" fill="hold">
                                          <p:stCondLst>
                                            <p:cond delay="600"/>
                                          </p:stCondLst>
                                        </p:cTn>
                                        <p:tgtEl>
                                          <p:spTgt spid="1026"/>
                                        </p:tgtEl>
                                        <p:attrNameLst>
                                          <p:attrName>r</p:attrName>
                                        </p:attrNameLst>
                                      </p:cBhvr>
                                    </p:animRot>
                                    <p:animRot by="120000">
                                      <p:cBhvr>
                                        <p:cTn id="46" dur="200" fill="hold">
                                          <p:stCondLst>
                                            <p:cond delay="800"/>
                                          </p:stCondLst>
                                        </p:cTn>
                                        <p:tgtEl>
                                          <p:spTgt spid="1026"/>
                                        </p:tgtEl>
                                        <p:attrNameLst>
                                          <p:attrName>r</p:attrName>
                                        </p:attrNameLst>
                                      </p:cBhvr>
                                    </p:animRot>
                                  </p:childTnLst>
                                </p:cTn>
                              </p:par>
                              <p:par>
                                <p:cTn id="47" presetID="32" presetClass="emph" presetSubtype="0" repeatCount="3000" fill="hold" nodeType="withEffect">
                                  <p:stCondLst>
                                    <p:cond delay="4500"/>
                                  </p:st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10" presetClass="entr" presetSubtype="0" fill="hold" nodeType="withEffect">
                                  <p:stCondLst>
                                    <p:cond delay="910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7C9AD7F9-02C7-4224-987F-112C3559C7AC}"/>
              </a:ext>
            </a:extLst>
          </p:cNvPr>
          <p:cNvPicPr>
            <a:picLocks noChangeAspect="1"/>
          </p:cNvPicPr>
          <p:nvPr/>
        </p:nvPicPr>
        <p:blipFill rotWithShape="1">
          <a:blip r:embed="rId3">
            <a:extLst>
              <a:ext uri="{28A0092B-C50C-407E-A947-70E740481C1C}">
                <a14:useLocalDpi xmlns:a14="http://schemas.microsoft.com/office/drawing/2010/main" val="0"/>
              </a:ext>
            </a:extLst>
          </a:blip>
          <a:srcRect r="51232" b="50000"/>
          <a:stretch/>
        </p:blipFill>
        <p:spPr>
          <a:xfrm>
            <a:off x="12441" y="775682"/>
            <a:ext cx="12248796" cy="5583728"/>
          </a:xfrm>
          <a:prstGeom prst="rect">
            <a:avLst/>
          </a:prstGeom>
        </p:spPr>
      </p:pic>
      <p:pic>
        <p:nvPicPr>
          <p:cNvPr id="7" name="Obraz 6" descr="Obraz zawierający tekst, clipart&#10;&#10;Opis wygenerowany automatycznie">
            <a:extLst>
              <a:ext uri="{FF2B5EF4-FFF2-40B4-BE49-F238E27FC236}">
                <a16:creationId xmlns:a16="http://schemas.microsoft.com/office/drawing/2014/main" id="{3F7290E8-4C02-4013-A022-FC93760E4A8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696" b="89752" l="7076" r="93110">
                        <a14:foregroundMark x1="93482" y1="42857" x2="82123" y2="20186"/>
                        <a14:foregroundMark x1="82123" y1="20186" x2="73557" y2="14907"/>
                        <a14:foregroundMark x1="73557" y1="14907" x2="65177" y2="18323"/>
                        <a14:foregroundMark x1="65177" y1="18323" x2="59218" y2="28571"/>
                        <a14:foregroundMark x1="59218" y1="28571" x2="55493" y2="41304"/>
                        <a14:foregroundMark x1="55493" y1="41304" x2="54562" y2="55280"/>
                        <a14:foregroundMark x1="54562" y1="55280" x2="61266" y2="66770"/>
                        <a14:foregroundMark x1="61266" y1="66770" x2="69646" y2="71739"/>
                        <a14:foregroundMark x1="69646" y1="71739" x2="78585" y2="70186"/>
                        <a14:foregroundMark x1="78585" y1="70186" x2="93482" y2="41304"/>
                        <a14:foregroundMark x1="89199" y1="38820" x2="67225" y2="39752"/>
                        <a14:foregroundMark x1="67225" y1="39752" x2="76909" y2="57143"/>
                        <a14:foregroundMark x1="76909" y1="57143" x2="89199" y2="55280"/>
                        <a14:foregroundMark x1="89199" y1="55280" x2="78585" y2="39130"/>
                        <a14:foregroundMark x1="78585" y1="39130" x2="70391" y2="37888"/>
                        <a14:foregroundMark x1="70391" y1="37888" x2="72253" y2="53106"/>
                        <a14:foregroundMark x1="72253" y1="53106" x2="80819" y2="46894"/>
                        <a14:foregroundMark x1="80819" y1="46894" x2="84730" y2="34783"/>
                        <a14:foregroundMark x1="84730" y1="34783" x2="77467" y2="27950"/>
                        <a14:foregroundMark x1="77467" y1="27950" x2="68343" y2="44099"/>
                        <a14:foregroundMark x1="68343" y1="44099" x2="70577" y2="57453"/>
                        <a14:foregroundMark x1="70577" y1="57453" x2="77095" y2="44410"/>
                        <a14:foregroundMark x1="77095" y1="44410" x2="64804" y2="31056"/>
                        <a14:foregroundMark x1="64804" y1="31056" x2="68901" y2="53106"/>
                        <a14:foregroundMark x1="68901" y1="53106" x2="70205" y2="54969"/>
                        <a14:foregroundMark x1="68715" y1="19255" x2="62011" y2="42857"/>
                        <a14:foregroundMark x1="62011" y1="42857" x2="68901" y2="34161"/>
                        <a14:foregroundMark x1="68901" y1="34161" x2="76164" y2="16460"/>
                        <a14:foregroundMark x1="76164" y1="16460" x2="72253" y2="45963"/>
                        <a14:foregroundMark x1="72253" y1="45963" x2="68156" y2="57764"/>
                        <a14:foregroundMark x1="68156" y1="57764" x2="68901" y2="42547"/>
                        <a14:foregroundMark x1="68901" y1="42547" x2="62384" y2="33540"/>
                        <a14:foregroundMark x1="62384" y1="33540" x2="58101" y2="46894"/>
                        <a14:foregroundMark x1="58101" y1="46894" x2="67598" y2="52795"/>
                        <a14:foregroundMark x1="81192" y1="18323" x2="74115" y2="9006"/>
                        <a14:foregroundMark x1="74115" y1="9006" x2="66667" y2="13043"/>
                        <a14:foregroundMark x1="20857" y1="27950" x2="27374" y2="39752"/>
                        <a14:foregroundMark x1="27374" y1="39752" x2="26071" y2="26398"/>
                        <a14:foregroundMark x1="26071" y1="26398" x2="19553" y2="46273"/>
                        <a14:foregroundMark x1="19553" y1="46273" x2="27374" y2="53727"/>
                        <a14:foregroundMark x1="27374" y1="53727" x2="32030" y2="41925"/>
                        <a14:foregroundMark x1="32030" y1="41925" x2="27933" y2="29193"/>
                        <a14:foregroundMark x1="27933" y1="29193" x2="19181" y2="26398"/>
                        <a14:foregroundMark x1="19181" y1="26398" x2="12849" y2="38509"/>
                        <a14:foregroundMark x1="12849" y1="38509" x2="8939" y2="53727"/>
                        <a14:foregroundMark x1="8939" y1="53727" x2="13408" y2="65528"/>
                        <a14:foregroundMark x1="13408" y1="65528" x2="22346" y2="66770"/>
                        <a14:foregroundMark x1="22346" y1="66770" x2="30540" y2="65528"/>
                        <a14:foregroundMark x1="30540" y1="65528" x2="35754" y2="54348"/>
                        <a14:foregroundMark x1="35754" y1="54348" x2="35940" y2="40062"/>
                        <a14:foregroundMark x1="35940" y1="40062" x2="26816" y2="21739"/>
                        <a14:foregroundMark x1="26816" y1="21739" x2="18994" y2="16460"/>
                        <a14:foregroundMark x1="18994" y1="16460" x2="11732" y2="25466"/>
                        <a14:foregroundMark x1="11732" y1="25466" x2="10242" y2="44410"/>
                        <a14:foregroundMark x1="10242" y1="44410" x2="16015" y2="55280"/>
                        <a14:foregroundMark x1="16015" y1="55280" x2="18622" y2="56522"/>
                        <a14:foregroundMark x1="8380" y1="33230" x2="3911" y2="44720"/>
                        <a14:foregroundMark x1="3911" y1="44720" x2="7076" y2="58075"/>
                        <a14:foregroundMark x1="7076" y1="58075" x2="7449" y2="58696"/>
                        <a14:foregroundMark x1="11918" y1="59627" x2="23277" y2="59627"/>
                        <a14:foregroundMark x1="23277" y1="59627" x2="8380" y2="41615"/>
                        <a14:foregroundMark x1="8380" y1="41615" x2="17877" y2="46584"/>
                        <a14:foregroundMark x1="17877" y1="46584" x2="31471" y2="21429"/>
                        <a14:foregroundMark x1="31471" y1="21429" x2="22533" y2="25466"/>
                        <a14:foregroundMark x1="22533" y1="25466" x2="21974" y2="27329"/>
                      </a14:backgroundRemoval>
                    </a14:imgEffect>
                  </a14:imgLayer>
                </a14:imgProps>
              </a:ext>
              <a:ext uri="{28A0092B-C50C-407E-A947-70E740481C1C}">
                <a14:useLocalDpi xmlns:a14="http://schemas.microsoft.com/office/drawing/2010/main" val="0"/>
              </a:ext>
            </a:extLst>
          </a:blip>
          <a:srcRect r="51333" b="15592"/>
          <a:stretch/>
        </p:blipFill>
        <p:spPr>
          <a:xfrm>
            <a:off x="8924587" y="24246"/>
            <a:ext cx="2848314" cy="2962275"/>
          </a:xfrm>
          <a:prstGeom prst="rect">
            <a:avLst/>
          </a:prstGeom>
        </p:spPr>
      </p:pic>
      <p:pic>
        <p:nvPicPr>
          <p:cNvPr id="11" name="Obraz 10" descr="Obraz zawierający tekst, clipart&#10;&#10;Opis wygenerowany automatycznie">
            <a:extLst>
              <a:ext uri="{FF2B5EF4-FFF2-40B4-BE49-F238E27FC236}">
                <a16:creationId xmlns:a16="http://schemas.microsoft.com/office/drawing/2014/main" id="{0844CBC0-CB51-415E-81DC-99E40B702A7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696" b="89752" l="7076" r="93110">
                        <a14:foregroundMark x1="93482" y1="42857" x2="82123" y2="20186"/>
                        <a14:foregroundMark x1="82123" y1="20186" x2="73557" y2="14907"/>
                        <a14:foregroundMark x1="73557" y1="14907" x2="65177" y2="18323"/>
                        <a14:foregroundMark x1="65177" y1="18323" x2="59218" y2="28571"/>
                        <a14:foregroundMark x1="59218" y1="28571" x2="55493" y2="41304"/>
                        <a14:foregroundMark x1="55493" y1="41304" x2="54562" y2="55280"/>
                        <a14:foregroundMark x1="54562" y1="55280" x2="61266" y2="66770"/>
                        <a14:foregroundMark x1="61266" y1="66770" x2="69646" y2="71739"/>
                        <a14:foregroundMark x1="69646" y1="71739" x2="78585" y2="70186"/>
                        <a14:foregroundMark x1="78585" y1="70186" x2="93482" y2="41304"/>
                        <a14:foregroundMark x1="89199" y1="38820" x2="67225" y2="39752"/>
                        <a14:foregroundMark x1="67225" y1="39752" x2="76909" y2="57143"/>
                        <a14:foregroundMark x1="76909" y1="57143" x2="89199" y2="55280"/>
                        <a14:foregroundMark x1="89199" y1="55280" x2="78585" y2="39130"/>
                        <a14:foregroundMark x1="78585" y1="39130" x2="70391" y2="37888"/>
                        <a14:foregroundMark x1="70391" y1="37888" x2="72253" y2="53106"/>
                        <a14:foregroundMark x1="72253" y1="53106" x2="80819" y2="46894"/>
                        <a14:foregroundMark x1="80819" y1="46894" x2="84730" y2="34783"/>
                        <a14:foregroundMark x1="84730" y1="34783" x2="77467" y2="27950"/>
                        <a14:foregroundMark x1="77467" y1="27950" x2="68343" y2="44099"/>
                        <a14:foregroundMark x1="68343" y1="44099" x2="70577" y2="57453"/>
                        <a14:foregroundMark x1="70577" y1="57453" x2="77095" y2="44410"/>
                        <a14:foregroundMark x1="77095" y1="44410" x2="64804" y2="31056"/>
                        <a14:foregroundMark x1="64804" y1="31056" x2="68901" y2="53106"/>
                        <a14:foregroundMark x1="68901" y1="53106" x2="70205" y2="54969"/>
                        <a14:foregroundMark x1="68715" y1="19255" x2="62011" y2="42857"/>
                        <a14:foregroundMark x1="62011" y1="42857" x2="68901" y2="34161"/>
                        <a14:foregroundMark x1="68901" y1="34161" x2="76164" y2="16460"/>
                        <a14:foregroundMark x1="76164" y1="16460" x2="72253" y2="45963"/>
                        <a14:foregroundMark x1="72253" y1="45963" x2="68156" y2="57764"/>
                        <a14:foregroundMark x1="68156" y1="57764" x2="68901" y2="42547"/>
                        <a14:foregroundMark x1="68901" y1="42547" x2="62384" y2="33540"/>
                        <a14:foregroundMark x1="62384" y1="33540" x2="58101" y2="46894"/>
                        <a14:foregroundMark x1="58101" y1="46894" x2="67598" y2="52795"/>
                        <a14:foregroundMark x1="81192" y1="18323" x2="74115" y2="9006"/>
                        <a14:foregroundMark x1="74115" y1="9006" x2="66667" y2="13043"/>
                        <a14:foregroundMark x1="20857" y1="27950" x2="27374" y2="39752"/>
                        <a14:foregroundMark x1="27374" y1="39752" x2="26071" y2="26398"/>
                        <a14:foregroundMark x1="26071" y1="26398" x2="19553" y2="46273"/>
                        <a14:foregroundMark x1="19553" y1="46273" x2="27374" y2="53727"/>
                        <a14:foregroundMark x1="27374" y1="53727" x2="32030" y2="41925"/>
                        <a14:foregroundMark x1="32030" y1="41925" x2="27933" y2="29193"/>
                        <a14:foregroundMark x1="27933" y1="29193" x2="19181" y2="26398"/>
                        <a14:foregroundMark x1="19181" y1="26398" x2="12849" y2="38509"/>
                        <a14:foregroundMark x1="12849" y1="38509" x2="8939" y2="53727"/>
                        <a14:foregroundMark x1="8939" y1="53727" x2="13408" y2="65528"/>
                        <a14:foregroundMark x1="13408" y1="65528" x2="22346" y2="66770"/>
                        <a14:foregroundMark x1="22346" y1="66770" x2="30540" y2="65528"/>
                        <a14:foregroundMark x1="30540" y1="65528" x2="35754" y2="54348"/>
                        <a14:foregroundMark x1="35754" y1="54348" x2="35940" y2="40062"/>
                        <a14:foregroundMark x1="35940" y1="40062" x2="26816" y2="21739"/>
                        <a14:foregroundMark x1="26816" y1="21739" x2="18994" y2="16460"/>
                        <a14:foregroundMark x1="18994" y1="16460" x2="11732" y2="25466"/>
                        <a14:foregroundMark x1="11732" y1="25466" x2="10242" y2="44410"/>
                        <a14:foregroundMark x1="10242" y1="44410" x2="16015" y2="55280"/>
                        <a14:foregroundMark x1="16015" y1="55280" x2="18622" y2="56522"/>
                        <a14:foregroundMark x1="8380" y1="33230" x2="3911" y2="44720"/>
                        <a14:foregroundMark x1="3911" y1="44720" x2="7076" y2="58075"/>
                        <a14:foregroundMark x1="7076" y1="58075" x2="7449" y2="58696"/>
                        <a14:foregroundMark x1="11918" y1="59627" x2="23277" y2="59627"/>
                        <a14:foregroundMark x1="23277" y1="59627" x2="8380" y2="41615"/>
                        <a14:foregroundMark x1="8380" y1="41615" x2="17877" y2="46584"/>
                        <a14:foregroundMark x1="17877" y1="46584" x2="31471" y2="21429"/>
                        <a14:foregroundMark x1="31471" y1="21429" x2="22533" y2="25466"/>
                        <a14:foregroundMark x1="22533" y1="25466" x2="21974" y2="27329"/>
                      </a14:backgroundRemoval>
                    </a14:imgEffect>
                  </a14:imgLayer>
                </a14:imgProps>
              </a:ext>
              <a:ext uri="{28A0092B-C50C-407E-A947-70E740481C1C}">
                <a14:useLocalDpi xmlns:a14="http://schemas.microsoft.com/office/drawing/2010/main" val="0"/>
              </a:ext>
            </a:extLst>
          </a:blip>
          <a:srcRect l="47839"/>
          <a:stretch/>
        </p:blipFill>
        <p:spPr>
          <a:xfrm>
            <a:off x="2582007" y="24246"/>
            <a:ext cx="3157236" cy="3543300"/>
          </a:xfrm>
          <a:prstGeom prst="rect">
            <a:avLst/>
          </a:prstGeom>
        </p:spPr>
      </p:pic>
      <p:pic>
        <p:nvPicPr>
          <p:cNvPr id="12" name="Picture 13">
            <a:extLst>
              <a:ext uri="{FF2B5EF4-FFF2-40B4-BE49-F238E27FC236}">
                <a16:creationId xmlns:a16="http://schemas.microsoft.com/office/drawing/2014/main" id="{49B4F3E2-3FA0-4014-8EC0-41BF871E97D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2303780">
            <a:off x="8393470" y="3137079"/>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a:extLst>
              <a:ext uri="{FF2B5EF4-FFF2-40B4-BE49-F238E27FC236}">
                <a16:creationId xmlns:a16="http://schemas.microsoft.com/office/drawing/2014/main" id="{0D898BF8-BCF9-46B7-B5E3-764AC387211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7968880">
            <a:off x="9429565" y="4020688"/>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Obraz 13">
            <a:extLst>
              <a:ext uri="{FF2B5EF4-FFF2-40B4-BE49-F238E27FC236}">
                <a16:creationId xmlns:a16="http://schemas.microsoft.com/office/drawing/2014/main" id="{EE7348C9-025C-4082-88D3-1C61FA4CA6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388735">
            <a:off x="8035817" y="4137268"/>
            <a:ext cx="1247090" cy="883609"/>
          </a:xfrm>
          <a:prstGeom prst="rect">
            <a:avLst/>
          </a:prstGeom>
        </p:spPr>
      </p:pic>
      <p:pic>
        <p:nvPicPr>
          <p:cNvPr id="15" name="Picture 13">
            <a:extLst>
              <a:ext uri="{FF2B5EF4-FFF2-40B4-BE49-F238E27FC236}">
                <a16:creationId xmlns:a16="http://schemas.microsoft.com/office/drawing/2014/main" id="{9C0EC498-ADF3-4C6F-85E8-1627691A31A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2303780">
            <a:off x="2608680" y="3071654"/>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3">
            <a:extLst>
              <a:ext uri="{FF2B5EF4-FFF2-40B4-BE49-F238E27FC236}">
                <a16:creationId xmlns:a16="http://schemas.microsoft.com/office/drawing/2014/main" id="{7B9DC68D-C44B-4373-B1BD-E1660477E94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7968880">
            <a:off x="3644775" y="3955263"/>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Obraz 16">
            <a:extLst>
              <a:ext uri="{FF2B5EF4-FFF2-40B4-BE49-F238E27FC236}">
                <a16:creationId xmlns:a16="http://schemas.microsoft.com/office/drawing/2014/main" id="{873492C0-17E0-4EE5-8367-1CEFF451934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388735">
            <a:off x="2251027" y="4071843"/>
            <a:ext cx="1247090" cy="883609"/>
          </a:xfrm>
          <a:prstGeom prst="rect">
            <a:avLst/>
          </a:prstGeom>
        </p:spPr>
      </p:pic>
      <p:sp>
        <p:nvSpPr>
          <p:cNvPr id="21" name="Croix 39">
            <a:extLst>
              <a:ext uri="{FF2B5EF4-FFF2-40B4-BE49-F238E27FC236}">
                <a16:creationId xmlns:a16="http://schemas.microsoft.com/office/drawing/2014/main" id="{9A87DA7D-1D9E-450A-AFCF-68CA4CE0B694}"/>
              </a:ext>
            </a:extLst>
          </p:cNvPr>
          <p:cNvSpPr/>
          <p:nvPr/>
        </p:nvSpPr>
        <p:spPr>
          <a:xfrm rot="2759040">
            <a:off x="1897254" y="2654136"/>
            <a:ext cx="2700338" cy="2700338"/>
          </a:xfrm>
          <a:prstGeom prst="plus">
            <a:avLst>
              <a:gd name="adj" fmla="val 47905"/>
            </a:avLst>
          </a:prstGeom>
          <a:solidFill>
            <a:srgbClr val="FF0000"/>
          </a:solid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sz="135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4018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900"/>
                                  </p:stCondLst>
                                  <p:childTnLst>
                                    <p:set>
                                      <p:cBhvr>
                                        <p:cTn id="6" dur="1" fill="hold">
                                          <p:stCondLst>
                                            <p:cond delay="999"/>
                                          </p:stCondLst>
                                        </p:cTn>
                                        <p:tgtEl>
                                          <p:spTgt spid="12"/>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999"/>
                                          </p:stCondLst>
                                        </p:cTn>
                                        <p:tgtEl>
                                          <p:spTgt spid="13"/>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999"/>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150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Belge" ma:contentTypeID="0x0101005A81FAE1E4FD3148BCF9B188EEE9FCDA" ma:contentTypeVersion="4" ma:contentTypeDescription="Yeni belge oluşturun." ma:contentTypeScope="" ma:versionID="d861c80279e3f4c00d651e09d91a4dc3">
  <xsd:schema xmlns:xsd="http://www.w3.org/2001/XMLSchema" xmlns:xs="http://www.w3.org/2001/XMLSchema" xmlns:p="http://schemas.microsoft.com/office/2006/metadata/properties" xmlns:ns3="220d0db2-ce4e-4d84-8014-46e8b107daf7" targetNamespace="http://schemas.microsoft.com/office/2006/metadata/properties" ma:root="true" ma:fieldsID="3686e10581d832287fb4484ad9111255" ns3:_="">
    <xsd:import namespace="220d0db2-ce4e-4d84-8014-46e8b107daf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0d0db2-ce4e-4d84-8014-46e8b107d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3425B6-266A-4248-85EC-1E4F22C649FA}">
  <ds:schemaRefs>
    <ds:schemaRef ds:uri="http://schemas.microsoft.com/sharepoint/v3/contenttype/forms"/>
  </ds:schemaRefs>
</ds:datastoreItem>
</file>

<file path=customXml/itemProps2.xml><?xml version="1.0" encoding="utf-8"?>
<ds:datastoreItem xmlns:ds="http://schemas.openxmlformats.org/officeDocument/2006/customXml" ds:itemID="{FE9A6623-C2CD-4AFE-BACF-20217122FC99}">
  <ds:schemaRefs>
    <ds:schemaRef ds:uri="http://schemas.openxmlformats.org/package/2006/metadata/core-properties"/>
    <ds:schemaRef ds:uri="http://purl.org/dc/terms/"/>
    <ds:schemaRef ds:uri="220d0db2-ce4e-4d84-8014-46e8b107daf7"/>
    <ds:schemaRef ds:uri="http://schemas.microsoft.com/office/2006/metadata/properties"/>
    <ds:schemaRef ds:uri="http://schemas.microsoft.com/office/2006/documentManagement/types"/>
    <ds:schemaRef ds:uri="http://purl.org/dc/dcmitype/"/>
    <ds:schemaRef ds:uri="http://purl.org/dc/elements/1.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761F5285-9D4D-455F-BE17-1C3E150C2E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0d0db2-ce4e-4d84-8014-46e8b107da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TotalTime>
  <Words>5776</Words>
  <Application>Microsoft Office PowerPoint</Application>
  <PresentationFormat>Geniş ekran</PresentationFormat>
  <Paragraphs>397</Paragraphs>
  <Slides>36</Slides>
  <Notes>36</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36</vt:i4>
      </vt:variant>
    </vt:vector>
  </HeadingPairs>
  <TitlesOfParts>
    <vt:vector size="40" baseType="lpstr">
      <vt:lpstr>Arial</vt:lpstr>
      <vt:lpstr>Calibri</vt:lpstr>
      <vt:lpstr>Calibri Light</vt:lpstr>
      <vt:lpstr>Motyw pakietu Office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Monika Szafraniec (17646439)</dc:creator>
  <cp:lastModifiedBy>Arda Erbil Basaran</cp:lastModifiedBy>
  <cp:revision>162</cp:revision>
  <dcterms:created xsi:type="dcterms:W3CDTF">2021-10-01T07:52:36Z</dcterms:created>
  <dcterms:modified xsi:type="dcterms:W3CDTF">2022-08-23T15:55:02Z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0x0101005A81FAE1E4FD3148BCF9B188EEE9FCDA</vt:lpwstr>
  </property>
</Properties>
</file>