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06" r:id="rId2"/>
    <p:sldId id="273" r:id="rId3"/>
    <p:sldId id="275" r:id="rId4"/>
    <p:sldId id="317" r:id="rId5"/>
    <p:sldId id="274" r:id="rId6"/>
    <p:sldId id="276" r:id="rId7"/>
    <p:sldId id="278" r:id="rId8"/>
    <p:sldId id="259" r:id="rId9"/>
    <p:sldId id="260" r:id="rId10"/>
    <p:sldId id="262" r:id="rId11"/>
    <p:sldId id="264" r:id="rId12"/>
    <p:sldId id="285" r:id="rId13"/>
    <p:sldId id="329" r:id="rId14"/>
    <p:sldId id="325" r:id="rId15"/>
    <p:sldId id="286" r:id="rId16"/>
    <p:sldId id="287" r:id="rId17"/>
    <p:sldId id="288" r:id="rId18"/>
    <p:sldId id="268" r:id="rId19"/>
    <p:sldId id="290" r:id="rId20"/>
    <p:sldId id="304" r:id="rId21"/>
    <p:sldId id="292" r:id="rId22"/>
    <p:sldId id="302" r:id="rId23"/>
    <p:sldId id="308" r:id="rId24"/>
    <p:sldId id="307" r:id="rId25"/>
    <p:sldId id="309" r:id="rId26"/>
    <p:sldId id="338" r:id="rId27"/>
    <p:sldId id="339" r:id="rId28"/>
    <p:sldId id="320" r:id="rId29"/>
    <p:sldId id="330" r:id="rId30"/>
    <p:sldId id="311" r:id="rId31"/>
    <p:sldId id="327" r:id="rId32"/>
    <p:sldId id="321" r:id="rId33"/>
    <p:sldId id="313" r:id="rId34"/>
    <p:sldId id="315" r:id="rId35"/>
    <p:sldId id="341" r:id="rId36"/>
    <p:sldId id="340" r:id="rId37"/>
    <p:sldId id="342" r:id="rId38"/>
    <p:sldId id="33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3F3"/>
    <a:srgbClr val="5F2C09"/>
    <a:srgbClr val="FFCC99"/>
    <a:srgbClr val="5097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3" autoAdjust="0"/>
    <p:restoredTop sz="78326" autoAdjust="0"/>
  </p:normalViewPr>
  <p:slideViewPr>
    <p:cSldViewPr snapToGrid="0">
      <p:cViewPr varScale="1">
        <p:scale>
          <a:sx n="53" d="100"/>
          <a:sy n="53" d="100"/>
        </p:scale>
        <p:origin x="67" y="30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2T15:37:55.181"/>
    </inkml:context>
    <inkml:brush xml:id="br0">
      <inkml:brushProperty name="width" value="0.05" units="cm"/>
      <inkml:brushProperty name="height" value="0.05" units="cm"/>
    </inkml:brush>
  </inkml:definitions>
  <inkml:trace contextRef="#ctx0" brushRef="#br0">132 0 11891,'-42'17'5521,"0"-21"-3961,11-1-1712,16 3-720,13 4-88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2T15:37:55.636"/>
    </inkml:context>
    <inkml:brush xml:id="br0">
      <inkml:brushProperty name="width" value="0.05" units="cm"/>
      <inkml:brushProperty name="height" value="0.05" units="cm"/>
    </inkml:brush>
  </inkml:definitions>
  <inkml:trace contextRef="#ctx0" brushRef="#br0">2 1 15459,'20'5'4009,"-36"-3"-4409,10-2-752,10-4-593,-4 3 281,0-1 544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2T15:37:56.037"/>
    </inkml:context>
    <inkml:brush xml:id="br0">
      <inkml:brushProperty name="width" value="0.05" units="cm"/>
      <inkml:brushProperty name="height" value="0.05" units="cm"/>
    </inkml:brush>
  </inkml:definitions>
  <inkml:trace contextRef="#ctx0" brushRef="#br0">13 1 3985,'-13'22'2128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7D6950-CDB5-4270-A4DC-A6C10F09AA80}" type="datetimeFigureOut">
              <a:rPr lang="en-GB" smtClean="0"/>
              <a:t>25/08/2022</a:t>
            </a:fld>
            <a:endParaRPr lang="en-GB"/>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0F07D-4D2D-49AA-976B-AB3C5627A48A}" type="slidenum">
              <a:rPr lang="en-GB" smtClean="0"/>
              <a:t>‹#›</a:t>
            </a:fld>
            <a:endParaRPr lang="en-GB"/>
          </a:p>
        </p:txBody>
      </p:sp>
    </p:spTree>
    <p:extLst>
      <p:ext uri="{BB962C8B-B14F-4D97-AF65-F5344CB8AC3E}">
        <p14:creationId xmlns:p14="http://schemas.microsoft.com/office/powerpoint/2010/main" val="2085091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Ciao a tutti! Oggi vogliamo parlarvi del nostro progetto “Humus per la biosfera”.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Hello everyone! Today we would like to talk to you about our project: Humus for the biosphere. </a:t>
            </a:r>
            <a:endParaRPr lang="pl-PL" sz="1200" kern="1200" dirty="0">
              <a:solidFill>
                <a:schemeClr val="tx1"/>
              </a:solidFill>
              <a:effectLst/>
              <a:latin typeface="+mn-lt"/>
              <a:ea typeface="+mn-ea"/>
              <a:cs typeface="+mn-cs"/>
            </a:endParaRPr>
          </a:p>
          <a:p>
            <a:endParaRPr lang="pl-P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effectLst/>
                <a:latin typeface="Calibri" panose="020F0502020204030204" pitchFamily="34" charset="0"/>
                <a:ea typeface="Calibri" panose="020F0502020204030204" pitchFamily="34" charset="0"/>
                <a:cs typeface="Arial" panose="020B0604020202020204" pitchFamily="34" charset="0"/>
              </a:rPr>
              <a:t>Witamy wszystkich! Dzisiaj chcielibyśmy porozmawiać z wami o naszym projekcie: Humus dla biosfery.</a:t>
            </a:r>
          </a:p>
          <a:p>
            <a:endParaRPr lang="en-GB"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1</a:t>
            </a:fld>
            <a:endParaRPr lang="en-GB"/>
          </a:p>
        </p:txBody>
      </p:sp>
    </p:spTree>
    <p:extLst>
      <p:ext uri="{BB962C8B-B14F-4D97-AF65-F5344CB8AC3E}">
        <p14:creationId xmlns:p14="http://schemas.microsoft.com/office/powerpoint/2010/main" val="2786071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Abbiamo una piccola storia su come il terreno ricco può diventare povero a causa di un’agricoltura intensiva.</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All’inizio abbiamo un terreno ricco con alberi che crescono ed erbe sane.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Pietro, il nostro agricoltore, vuole farci crescere il suo grano. Abbatte gli alberi e rimuove le piante, trasformando l’area in un campo vuoto.</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Lo strato inferiore che vedete nelle slide mostra cosa succede con gli organismi sotto la superficie.</a:t>
            </a:r>
            <a:endParaRPr lang="de-DE" sz="1200" kern="1200" dirty="0">
              <a:solidFill>
                <a:schemeClr val="tx1"/>
              </a:solidFill>
              <a:effectLst/>
              <a:latin typeface="+mn-lt"/>
              <a:ea typeface="+mn-ea"/>
              <a:cs typeface="+mn-cs"/>
            </a:endParaRPr>
          </a:p>
          <a:p>
            <a:endParaRPr lang="pl-PL" dirty="0"/>
          </a:p>
          <a:p>
            <a:r>
              <a:rPr lang="pl-PL" dirty="0"/>
              <a:t>We </a:t>
            </a:r>
            <a:r>
              <a:rPr lang="pl-PL" dirty="0" err="1"/>
              <a:t>have</a:t>
            </a:r>
            <a:r>
              <a:rPr lang="pl-PL" dirty="0"/>
              <a:t> a </a:t>
            </a:r>
            <a:r>
              <a:rPr lang="pl-PL" dirty="0" err="1"/>
              <a:t>short</a:t>
            </a:r>
            <a:r>
              <a:rPr lang="pl-PL" dirty="0"/>
              <a:t> story </a:t>
            </a:r>
            <a:r>
              <a:rPr lang="pl-PL" dirty="0" err="1"/>
              <a:t>about</a:t>
            </a:r>
            <a:r>
              <a:rPr lang="pl-PL" dirty="0"/>
              <a:t> </a:t>
            </a:r>
            <a:r>
              <a:rPr lang="pl-PL" dirty="0" err="1"/>
              <a:t>how</a:t>
            </a:r>
            <a:r>
              <a:rPr lang="pl-PL" dirty="0"/>
              <a:t> </a:t>
            </a:r>
            <a:r>
              <a:rPr lang="pl-PL" dirty="0" err="1"/>
              <a:t>good</a:t>
            </a:r>
            <a:r>
              <a:rPr lang="pl-PL" dirty="0"/>
              <a:t> </a:t>
            </a:r>
            <a:r>
              <a:rPr lang="pl-PL" dirty="0" err="1"/>
              <a:t>soil</a:t>
            </a:r>
            <a:r>
              <a:rPr lang="pl-PL" dirty="0"/>
              <a:t> </a:t>
            </a:r>
            <a:r>
              <a:rPr lang="pl-PL" dirty="0" err="1"/>
              <a:t>can</a:t>
            </a:r>
            <a:r>
              <a:rPr lang="pl-PL" dirty="0"/>
              <a:t> go </a:t>
            </a:r>
            <a:r>
              <a:rPr lang="pl-PL" dirty="0" err="1"/>
              <a:t>bad</a:t>
            </a:r>
            <a:r>
              <a:rPr lang="pl-PL" dirty="0"/>
              <a:t> </a:t>
            </a:r>
            <a:r>
              <a:rPr lang="pl-PL" dirty="0" err="1"/>
              <a:t>because</a:t>
            </a:r>
            <a:r>
              <a:rPr lang="pl-PL" dirty="0"/>
              <a:t> of </a:t>
            </a:r>
            <a:r>
              <a:rPr lang="pl-PL" dirty="0" err="1"/>
              <a:t>bad</a:t>
            </a:r>
            <a:r>
              <a:rPr lang="pl-PL" dirty="0"/>
              <a:t> </a:t>
            </a:r>
            <a:r>
              <a:rPr lang="pl-PL" dirty="0" err="1"/>
              <a:t>agriculture</a:t>
            </a:r>
            <a:r>
              <a:rPr lang="pl-PL" dirty="0"/>
              <a:t>.</a:t>
            </a:r>
            <a:endParaRPr lang="en-US" dirty="0"/>
          </a:p>
          <a:p>
            <a:r>
              <a:rPr lang="pl-PL" dirty="0" err="1"/>
              <a:t>There</a:t>
            </a:r>
            <a:r>
              <a:rPr lang="pl-PL" dirty="0"/>
              <a:t> </a:t>
            </a:r>
            <a:r>
              <a:rPr lang="pl-PL" dirty="0" err="1"/>
              <a:t>is</a:t>
            </a:r>
            <a:r>
              <a:rPr lang="pl-PL" dirty="0"/>
              <a:t> nice land, with </a:t>
            </a:r>
            <a:r>
              <a:rPr lang="pl-PL" dirty="0" err="1"/>
              <a:t>trees</a:t>
            </a:r>
            <a:r>
              <a:rPr lang="pl-PL" dirty="0"/>
              <a:t> </a:t>
            </a:r>
            <a:r>
              <a:rPr lang="pl-PL" dirty="0" err="1"/>
              <a:t>growing</a:t>
            </a:r>
            <a:r>
              <a:rPr lang="pl-PL" dirty="0"/>
              <a:t> and </a:t>
            </a:r>
            <a:r>
              <a:rPr lang="pl-PL" dirty="0" err="1"/>
              <a:t>healthy</a:t>
            </a:r>
            <a:r>
              <a:rPr lang="pl-PL" dirty="0"/>
              <a:t> </a:t>
            </a:r>
            <a:r>
              <a:rPr lang="pl-PL" dirty="0" err="1"/>
              <a:t>grasses</a:t>
            </a:r>
            <a:r>
              <a:rPr lang="pl-PL" dirty="0"/>
              <a:t>. </a:t>
            </a:r>
            <a:endParaRPr lang="pl-PL" dirty="0">
              <a:cs typeface="Calibri"/>
            </a:endParaRPr>
          </a:p>
          <a:p>
            <a:r>
              <a:rPr lang="pl-PL" dirty="0"/>
              <a:t>*</a:t>
            </a:r>
            <a:r>
              <a:rPr lang="pl-PL" dirty="0" err="1"/>
              <a:t>click</a:t>
            </a:r>
            <a:r>
              <a:rPr lang="pl-PL" dirty="0"/>
              <a:t>*</a:t>
            </a:r>
            <a:endParaRPr lang="pl-PL" dirty="0">
              <a:cs typeface="Calibri"/>
            </a:endParaRPr>
          </a:p>
          <a:p>
            <a:r>
              <a:rPr lang="pl-PL" dirty="0"/>
              <a:t>Pietro, the farmer, </a:t>
            </a:r>
            <a:r>
              <a:rPr lang="pl-PL" dirty="0" err="1"/>
              <a:t>wants</a:t>
            </a:r>
            <a:r>
              <a:rPr lang="pl-PL" dirty="0"/>
              <a:t> to start </a:t>
            </a:r>
            <a:r>
              <a:rPr lang="pl-PL" dirty="0" err="1"/>
              <a:t>growing</a:t>
            </a:r>
            <a:r>
              <a:rPr lang="pl-PL" dirty="0"/>
              <a:t> </a:t>
            </a:r>
            <a:r>
              <a:rPr lang="pl-PL" dirty="0" err="1"/>
              <a:t>his</a:t>
            </a:r>
            <a:r>
              <a:rPr lang="pl-PL" dirty="0"/>
              <a:t> </a:t>
            </a:r>
            <a:r>
              <a:rPr lang="pl-PL" dirty="0" err="1"/>
              <a:t>grains</a:t>
            </a:r>
            <a:r>
              <a:rPr lang="pl-PL" dirty="0"/>
              <a:t> </a:t>
            </a:r>
            <a:r>
              <a:rPr lang="pl-PL" dirty="0" err="1"/>
              <a:t>there</a:t>
            </a:r>
            <a:r>
              <a:rPr lang="pl-PL" dirty="0"/>
              <a:t>. He </a:t>
            </a:r>
            <a:r>
              <a:rPr lang="pl-PL" dirty="0" err="1"/>
              <a:t>cuts</a:t>
            </a:r>
            <a:r>
              <a:rPr lang="pl-PL" dirty="0"/>
              <a:t> down the </a:t>
            </a:r>
            <a:r>
              <a:rPr lang="pl-PL" dirty="0" err="1"/>
              <a:t>trees</a:t>
            </a:r>
            <a:r>
              <a:rPr lang="pl-PL" dirty="0"/>
              <a:t> and </a:t>
            </a:r>
            <a:r>
              <a:rPr lang="pl-PL" dirty="0" err="1"/>
              <a:t>removes</a:t>
            </a:r>
            <a:r>
              <a:rPr lang="pl-PL" dirty="0"/>
              <a:t> the </a:t>
            </a:r>
            <a:r>
              <a:rPr lang="pl-PL" dirty="0" err="1"/>
              <a:t>plants</a:t>
            </a:r>
            <a:r>
              <a:rPr lang="pl-PL" dirty="0"/>
              <a:t>, </a:t>
            </a:r>
            <a:r>
              <a:rPr lang="pl-PL" dirty="0" err="1"/>
              <a:t>transforming</a:t>
            </a:r>
            <a:r>
              <a:rPr lang="pl-PL" dirty="0"/>
              <a:t> the </a:t>
            </a:r>
            <a:r>
              <a:rPr lang="pl-PL" dirty="0" err="1"/>
              <a:t>area</a:t>
            </a:r>
            <a:r>
              <a:rPr lang="pl-PL" dirty="0"/>
              <a:t> to </a:t>
            </a:r>
            <a:r>
              <a:rPr lang="pl-PL" dirty="0" err="1"/>
              <a:t>an</a:t>
            </a:r>
            <a:r>
              <a:rPr lang="pl-PL" dirty="0"/>
              <a:t> </a:t>
            </a:r>
            <a:r>
              <a:rPr lang="pl-PL" dirty="0" err="1"/>
              <a:t>empty</a:t>
            </a:r>
            <a:r>
              <a:rPr lang="pl-PL" dirty="0"/>
              <a:t> field. The </a:t>
            </a:r>
            <a:r>
              <a:rPr lang="pl-PL" dirty="0" err="1"/>
              <a:t>bottom</a:t>
            </a:r>
            <a:r>
              <a:rPr lang="pl-PL" dirty="0"/>
              <a:t> </a:t>
            </a:r>
            <a:r>
              <a:rPr lang="pl-PL" dirty="0" err="1"/>
              <a:t>layer</a:t>
            </a:r>
            <a:r>
              <a:rPr lang="pl-PL" dirty="0"/>
              <a:t> </a:t>
            </a:r>
            <a:r>
              <a:rPr lang="pl-PL" dirty="0" err="1"/>
              <a:t>that</a:t>
            </a:r>
            <a:r>
              <a:rPr lang="pl-PL" dirty="0"/>
              <a:t> </a:t>
            </a:r>
            <a:r>
              <a:rPr lang="pl-PL" dirty="0" err="1"/>
              <a:t>you</a:t>
            </a:r>
            <a:r>
              <a:rPr lang="pl-PL" dirty="0"/>
              <a:t> </a:t>
            </a:r>
            <a:r>
              <a:rPr lang="pl-PL" dirty="0" err="1"/>
              <a:t>will</a:t>
            </a:r>
            <a:r>
              <a:rPr lang="pl-PL" dirty="0"/>
              <a:t> </a:t>
            </a:r>
            <a:r>
              <a:rPr lang="pl-PL" dirty="0" err="1"/>
              <a:t>see</a:t>
            </a:r>
            <a:r>
              <a:rPr lang="pl-PL" dirty="0"/>
              <a:t> on the </a:t>
            </a:r>
            <a:r>
              <a:rPr lang="pl-PL" dirty="0" err="1"/>
              <a:t>slides</a:t>
            </a:r>
            <a:r>
              <a:rPr lang="pl-PL" dirty="0"/>
              <a:t> </a:t>
            </a:r>
            <a:r>
              <a:rPr lang="pl-PL" dirty="0" err="1"/>
              <a:t>shows</a:t>
            </a:r>
            <a:r>
              <a:rPr lang="pl-PL" dirty="0"/>
              <a:t> </a:t>
            </a:r>
            <a:r>
              <a:rPr lang="pl-PL" dirty="0" err="1"/>
              <a:t>what</a:t>
            </a:r>
            <a:r>
              <a:rPr lang="pl-PL" dirty="0"/>
              <a:t> </a:t>
            </a:r>
            <a:r>
              <a:rPr lang="pl-PL" dirty="0" err="1"/>
              <a:t>happens</a:t>
            </a:r>
            <a:r>
              <a:rPr lang="pl-PL" dirty="0"/>
              <a:t> with </a:t>
            </a:r>
            <a:r>
              <a:rPr lang="pl-PL" dirty="0" err="1"/>
              <a:t>organisms</a:t>
            </a:r>
            <a:r>
              <a:rPr lang="pl-PL" dirty="0"/>
              <a:t> </a:t>
            </a:r>
            <a:r>
              <a:rPr lang="pl-PL" dirty="0" err="1"/>
              <a:t>underneath</a:t>
            </a:r>
            <a:r>
              <a:rPr lang="pl-PL" dirty="0"/>
              <a:t>.</a:t>
            </a:r>
          </a:p>
          <a:p>
            <a:endParaRPr lang="pl-PL"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effectLst/>
                <a:latin typeface="Calibri" panose="020F0502020204030204" pitchFamily="34" charset="0"/>
                <a:ea typeface="Calibri" panose="020F0502020204030204" pitchFamily="34" charset="0"/>
                <a:cs typeface="Arial" panose="020B0604020202020204" pitchFamily="34" charset="0"/>
              </a:rPr>
              <a:t>Przedstawimy tutaj krótką historię o tym jak taka żyzna i dobra gleba może stać się uboga przez złe praktyki i zbyt intensywne rolnictwo. Na początku mamy bogaty, różnorodny teren z drzewami i trawami, a także zdrową glebę pod jego powierzchnią. *klik* Piotr, nasz rolnik, chciałby zasiać tu swoje zboże. Wycina on drzewa, pozbywa się wszystkich roślin zmieniając ten kawałek różnorodnego terenu w puste pole. Warstwa na dole będzie pokazywać, co dzieje się z organizmami w glebie w naszej historii.</a:t>
            </a:r>
          </a:p>
          <a:p>
            <a:endParaRPr lang="pl-PL" dirty="0">
              <a:cs typeface="Calibri"/>
            </a:endParaRPr>
          </a:p>
        </p:txBody>
      </p:sp>
      <p:sp>
        <p:nvSpPr>
          <p:cNvPr id="4" name="Symbol zastępczy numeru slajdu 3"/>
          <p:cNvSpPr>
            <a:spLocks noGrp="1"/>
          </p:cNvSpPr>
          <p:nvPr>
            <p:ph type="sldNum" sz="quarter" idx="5"/>
          </p:nvPr>
        </p:nvSpPr>
        <p:spPr/>
        <p:txBody>
          <a:bodyPr/>
          <a:lstStyle/>
          <a:p>
            <a:fld id="{8640F07D-4D2D-49AA-976B-AB3C5627A48A}" type="slidenum">
              <a:rPr lang="en-GB" smtClean="0"/>
              <a:t>10</a:t>
            </a:fld>
            <a:endParaRPr lang="en-GB"/>
          </a:p>
        </p:txBody>
      </p:sp>
    </p:spTree>
    <p:extLst>
      <p:ext uri="{BB962C8B-B14F-4D97-AF65-F5344CB8AC3E}">
        <p14:creationId xmlns:p14="http://schemas.microsoft.com/office/powerpoint/2010/main" val="1254064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Dopo che l’area è stata svuotata, usa trattori pesanti per muovere il suolo attraverso l’aratura così che può piantare il suo grano. Questo processo distrugge il terriccio di cui abbiamo parlato prima e disturba le connessioni e la vita all’interno del suolo. Lui vuole far crescere solo un tipo di grano. Questa pratica viene chiamata una monocultura.</a:t>
            </a:r>
            <a:endParaRPr lang="de-DE" sz="1200" kern="1200" dirty="0">
              <a:solidFill>
                <a:schemeClr val="tx1"/>
              </a:solidFill>
              <a:effectLst/>
              <a:latin typeface="+mn-lt"/>
              <a:ea typeface="+mn-ea"/>
              <a:cs typeface="+mn-cs"/>
            </a:endParaRPr>
          </a:p>
          <a:p>
            <a:pPr>
              <a:defRPr/>
            </a:pPr>
            <a:endParaRPr lang="en-GB" dirty="0"/>
          </a:p>
          <a:p>
            <a:pPr>
              <a:defRPr/>
            </a:pPr>
            <a:r>
              <a:rPr lang="en-GB" dirty="0"/>
              <a:t>After the area is emptied,</a:t>
            </a:r>
            <a:r>
              <a:rPr lang="pl-PL" dirty="0"/>
              <a:t> </a:t>
            </a:r>
            <a:r>
              <a:rPr lang="en-GB" dirty="0"/>
              <a:t>he uses his heavy tractor to move the soil around through ploughing so he can plant his grains. This is destroying the top layer we mentioned and disturbing the connections and life inside the soil. He only wants to grow one type of grain. This practice is called monoculture.</a:t>
            </a:r>
            <a:endParaRPr lang="pl-PL" dirty="0"/>
          </a:p>
          <a:p>
            <a:pPr>
              <a:defRPr/>
            </a:pPr>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effectLst/>
                <a:latin typeface="Calibri" panose="020F0502020204030204" pitchFamily="34" charset="0"/>
                <a:ea typeface="Calibri" panose="020F0502020204030204" pitchFamily="34" charset="0"/>
                <a:cs typeface="Arial" panose="020B0604020202020204" pitchFamily="34" charset="0"/>
              </a:rPr>
              <a:t>Po oczyszczeniu terenu, Piotr, z użyciem ciężkiego pługa przecina i miesza ziemię żeby przygotować ją do siania. To niszczy górną warstwę gleby, zakłóca połączenia i życie w tej warstwie gleby. Chce on zasiać tylko jeden rodzaj zbóż, nazywamy to monokulturą. </a:t>
            </a:r>
          </a:p>
          <a:p>
            <a:pPr>
              <a:defRPr/>
            </a:pPr>
            <a:r>
              <a:rPr lang="en-GB" dirty="0"/>
              <a:t> </a:t>
            </a:r>
          </a:p>
        </p:txBody>
      </p:sp>
      <p:sp>
        <p:nvSpPr>
          <p:cNvPr id="4" name="Symbol zastępczy numeru slajdu 3"/>
          <p:cNvSpPr>
            <a:spLocks noGrp="1"/>
          </p:cNvSpPr>
          <p:nvPr>
            <p:ph type="sldNum" sz="quarter" idx="5"/>
          </p:nvPr>
        </p:nvSpPr>
        <p:spPr/>
        <p:txBody>
          <a:bodyPr/>
          <a:lstStyle/>
          <a:p>
            <a:fld id="{8640F07D-4D2D-49AA-976B-AB3C5627A48A}" type="slidenum">
              <a:rPr lang="en-GB" smtClean="0"/>
              <a:t>11</a:t>
            </a:fld>
            <a:endParaRPr lang="en-GB"/>
          </a:p>
        </p:txBody>
      </p:sp>
    </p:spTree>
    <p:extLst>
      <p:ext uri="{BB962C8B-B14F-4D97-AF65-F5344CB8AC3E}">
        <p14:creationId xmlns:p14="http://schemas.microsoft.com/office/powerpoint/2010/main" val="616390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Dopo aver piantato, cresce tanto grano sul suo nuovo campo perché il suolo ha ancora vita e nutrienti. Ci sono anche delle piante selvatiche che crescono con le colture di grano e al confine del campo.</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Nella monocoltura solo pochi tipi di fiori e animali possono sopravvivere. Per questo soltanto piante al confine forniscono rifugio e cibo per gli animali.</a:t>
            </a:r>
            <a:endParaRPr lang="de-DE" sz="1200" kern="1200" dirty="0">
              <a:solidFill>
                <a:schemeClr val="tx1"/>
              </a:solidFill>
              <a:effectLst/>
              <a:latin typeface="+mn-lt"/>
              <a:ea typeface="+mn-ea"/>
              <a:cs typeface="+mn-cs"/>
            </a:endParaRPr>
          </a:p>
          <a:p>
            <a:endParaRPr lang="en-GB" dirty="0"/>
          </a:p>
          <a:p>
            <a:r>
              <a:rPr lang="en-GB" dirty="0"/>
              <a:t>After planting, many grains grow on his new field because the soil still has some life and nutrients left from what the field was before he disturbed it. There are also some wild plants that grow back with the crops and on the edge of the field. </a:t>
            </a:r>
            <a:endParaRPr lang="en-US" dirty="0"/>
          </a:p>
          <a:p>
            <a:r>
              <a:rPr lang="en-GB" dirty="0"/>
              <a:t>*click*</a:t>
            </a:r>
            <a:endParaRPr lang="en-GB" dirty="0">
              <a:cs typeface="Calibri"/>
            </a:endParaRPr>
          </a:p>
          <a:p>
            <a:r>
              <a:rPr lang="en-GB" dirty="0"/>
              <a:t>Plants on the edge provide shelter and food for different animals that cannot live within the monoculture, because of the little diversity of resources. Only a few flowers can survive within the monoculture and they attract a small number of species.  </a:t>
            </a:r>
            <a:endParaRPr lang="pl-PL" dirty="0"/>
          </a:p>
          <a:p>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effectLst/>
                <a:latin typeface="Calibri" panose="020F0502020204030204" pitchFamily="34" charset="0"/>
                <a:ea typeface="Calibri" panose="020F0502020204030204" pitchFamily="34" charset="0"/>
                <a:cs typeface="Arial" panose="020B0604020202020204" pitchFamily="34" charset="0"/>
              </a:rPr>
              <a:t>Po zasianiu nowego pola widzimy, że wyrasta bardzo dużo zboża, ponieważ ta gleba miała bardzo dużo składników odżywczych nagromadzonych w przeszłości, zanim została wyczyszczona. Widzimy również trochę dzikich kwiatów polnych i innych roślin które wyrosły na skraju pola.  *klik* Różnorodne rośliny na brzegu pola zapewniają jedzenie i schronienie dla zwierząt, bo monokultura nie jest dla nich wystarczająca, nie przetrwały by tam tak dobrze. Tam rośnie tylko kilka różnych kwiatów, które przyciągają zapylaczy.</a:t>
            </a:r>
          </a:p>
          <a:p>
            <a:endParaRPr lang="en-GB"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12</a:t>
            </a:fld>
            <a:endParaRPr lang="en-GB"/>
          </a:p>
        </p:txBody>
      </p:sp>
    </p:spTree>
    <p:extLst>
      <p:ext uri="{BB962C8B-B14F-4D97-AF65-F5344CB8AC3E}">
        <p14:creationId xmlns:p14="http://schemas.microsoft.com/office/powerpoint/2010/main" val="1726899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Pietro pensa che deve spruzzare prodotti chimici sul suo campo per sbarazzarsi delle “erbacce” e degli insetti “dannosi”. Però non realizza che uccide tutti gli insetti benefici, le piante e gli organismi nella terra. </a:t>
            </a:r>
            <a:r>
              <a:rPr lang="en-US" sz="1200" kern="1200" dirty="0" err="1">
                <a:solidFill>
                  <a:schemeClr val="tx1"/>
                </a:solidFill>
                <a:effectLst/>
                <a:latin typeface="+mn-lt"/>
                <a:ea typeface="+mn-ea"/>
                <a:cs typeface="+mn-cs"/>
              </a:rPr>
              <a:t>Questo</a:t>
            </a:r>
            <a:r>
              <a:rPr lang="en-US" sz="1200" kern="1200" dirty="0">
                <a:solidFill>
                  <a:schemeClr val="tx1"/>
                </a:solidFill>
                <a:effectLst/>
                <a:latin typeface="+mn-lt"/>
                <a:ea typeface="+mn-ea"/>
                <a:cs typeface="+mn-cs"/>
              </a:rPr>
              <a:t> cambia </a:t>
            </a:r>
            <a:r>
              <a:rPr lang="en-US" sz="1200" kern="1200" dirty="0" err="1">
                <a:solidFill>
                  <a:schemeClr val="tx1"/>
                </a:solidFill>
                <a:effectLst/>
                <a:latin typeface="+mn-lt"/>
                <a:ea typeface="+mn-ea"/>
                <a:cs typeface="+mn-cs"/>
              </a:rPr>
              <a:t>l’equilibrio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naturale</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suolo</a:t>
            </a:r>
            <a:r>
              <a:rPr lang="en-US" sz="1200" kern="1200" dirty="0">
                <a:solidFill>
                  <a:schemeClr val="tx1"/>
                </a:solidFill>
                <a:effectLst/>
                <a:latin typeface="+mn-lt"/>
                <a:ea typeface="+mn-ea"/>
                <a:cs typeface="+mn-cs"/>
              </a:rPr>
              <a:t>.</a:t>
            </a:r>
            <a:endParaRPr lang="de-DE" sz="1200" kern="1200" dirty="0">
              <a:solidFill>
                <a:schemeClr val="tx1"/>
              </a:solidFill>
              <a:effectLst/>
              <a:latin typeface="+mn-lt"/>
              <a:ea typeface="+mn-ea"/>
              <a:cs typeface="+mn-cs"/>
            </a:endParaRPr>
          </a:p>
          <a:p>
            <a:endParaRPr lang="en-GB" dirty="0"/>
          </a:p>
          <a:p>
            <a:r>
              <a:rPr lang="en-GB" dirty="0"/>
              <a:t>Pietro thinks that he has to spray his field with chemicals to get rid of the weeds and harmful insects. He does not realise that it also kills all the beneficial insects, plants and soil organisms. This changes the natural balance of this soil.</a:t>
            </a:r>
            <a:endParaRPr lang="pl-PL" dirty="0"/>
          </a:p>
          <a:p>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effectLst/>
                <a:latin typeface="Calibri" panose="020F0502020204030204" pitchFamily="34" charset="0"/>
                <a:ea typeface="Calibri" panose="020F0502020204030204" pitchFamily="34" charset="0"/>
                <a:cs typeface="Arial" panose="020B0604020202020204" pitchFamily="34" charset="0"/>
              </a:rPr>
              <a:t>Piotr spryskuje pole chemikaliami żeby pozbyć się chwastów i owadów. Nie zdaje sobie sprawy, że przez to pozbywa się również wszystkich pożytecznych owadów i roślin a także wpływa na stan gleby i pożytecznych organizmów w niej mieszkających. Zmienia to naturalną równowagę ziemi. </a:t>
            </a:r>
          </a:p>
          <a:p>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13</a:t>
            </a:fld>
            <a:endParaRPr lang="en-GB"/>
          </a:p>
        </p:txBody>
      </p:sp>
    </p:spTree>
    <p:extLst>
      <p:ext uri="{BB962C8B-B14F-4D97-AF65-F5344CB8AC3E}">
        <p14:creationId xmlns:p14="http://schemas.microsoft.com/office/powerpoint/2010/main" val="3543563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In estate, Pietro raccoglie il suo grano con trattori pesanti e lascia il campo vuoto per l’inverno che è anche dannoso per il suolo. </a:t>
            </a:r>
            <a:r>
              <a:rPr lang="en-US" sz="1200" kern="1200" dirty="0">
                <a:solidFill>
                  <a:schemeClr val="tx1"/>
                </a:solidFill>
                <a:effectLst/>
                <a:latin typeface="+mn-lt"/>
                <a:ea typeface="+mn-ea"/>
                <a:cs typeface="+mn-cs"/>
              </a:rPr>
              <a:t>Ora vi </a:t>
            </a:r>
            <a:r>
              <a:rPr lang="en-US" sz="1200" kern="1200" dirty="0" err="1">
                <a:solidFill>
                  <a:schemeClr val="tx1"/>
                </a:solidFill>
                <a:effectLst/>
                <a:latin typeface="+mn-lt"/>
                <a:ea typeface="+mn-ea"/>
                <a:cs typeface="+mn-cs"/>
              </a:rPr>
              <a:t>spieghiamo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perché</a:t>
            </a:r>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endParaRPr lang="en-GB" dirty="0"/>
          </a:p>
          <a:p>
            <a:r>
              <a:rPr lang="en-GB" dirty="0"/>
              <a:t>In summer, he collects his grains with heavy machinery and leaves the field bare for the winter, which is also bad for the soil.</a:t>
            </a:r>
            <a:endParaRPr lang="pl-PL" dirty="0"/>
          </a:p>
          <a:p>
            <a:endParaRPr lang="pl-PL" dirty="0"/>
          </a:p>
          <a:p>
            <a:r>
              <a:rPr lang="pl-PL" sz="1800" dirty="0">
                <a:effectLst/>
                <a:latin typeface="Calibri" panose="020F0502020204030204" pitchFamily="34" charset="0"/>
                <a:ea typeface="Calibri" panose="020F0502020204030204" pitchFamily="34" charset="0"/>
                <a:cs typeface="Arial" panose="020B0604020202020204" pitchFamily="34" charset="0"/>
              </a:rPr>
              <a:t>W lecie, Piotr zbiera swoje żniwa z użyciem ciężkich maszyn i zostawia pole puste na czas zimy, co również jest złe dla gleby.</a:t>
            </a:r>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14</a:t>
            </a:fld>
            <a:endParaRPr lang="en-GB"/>
          </a:p>
        </p:txBody>
      </p:sp>
    </p:spTree>
    <p:extLst>
      <p:ext uri="{BB962C8B-B14F-4D97-AF65-F5344CB8AC3E}">
        <p14:creationId xmlns:p14="http://schemas.microsoft.com/office/powerpoint/2010/main" val="2277208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Durante l’inverno, il suolo nudo non è protetto dal vento forte. Questo soffia via e peggiora una parte importante dell’ humus, trasformandolo in polvere. </a:t>
            </a:r>
            <a:r>
              <a:rPr lang="en-US" sz="1200" kern="1200" dirty="0" err="1">
                <a:solidFill>
                  <a:schemeClr val="tx1"/>
                </a:solidFill>
                <a:effectLst/>
                <a:latin typeface="+mn-lt"/>
                <a:ea typeface="+mn-ea"/>
                <a:cs typeface="+mn-cs"/>
              </a:rPr>
              <a:t>Questo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fenomeno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viene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chiamato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erosione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eolica</a:t>
            </a:r>
            <a:r>
              <a:rPr lang="en-US" sz="1200" kern="1200" dirty="0">
                <a:solidFill>
                  <a:schemeClr val="tx1"/>
                </a:solidFill>
                <a:effectLst/>
                <a:latin typeface="+mn-lt"/>
                <a:ea typeface="+mn-ea"/>
                <a:cs typeface="+mn-cs"/>
              </a:rPr>
              <a:t>”.</a:t>
            </a:r>
            <a:endParaRPr lang="de-DE" sz="1200" kern="1200" dirty="0">
              <a:solidFill>
                <a:schemeClr val="tx1"/>
              </a:solidFill>
              <a:effectLst/>
              <a:latin typeface="+mn-lt"/>
              <a:ea typeface="+mn-ea"/>
              <a:cs typeface="+mn-cs"/>
            </a:endParaRPr>
          </a:p>
          <a:p>
            <a:endParaRPr lang="pl-PL" dirty="0"/>
          </a:p>
          <a:p>
            <a:r>
              <a:rPr lang="pl-PL" dirty="0" err="1"/>
              <a:t>Over</a:t>
            </a:r>
            <a:r>
              <a:rPr lang="pl-PL" dirty="0"/>
              <a:t> </a:t>
            </a:r>
            <a:r>
              <a:rPr lang="pl-PL" dirty="0" err="1"/>
              <a:t>winter</a:t>
            </a:r>
            <a:r>
              <a:rPr lang="pl-PL" dirty="0"/>
              <a:t>, </a:t>
            </a:r>
            <a:r>
              <a:rPr lang="pl-PL" dirty="0" err="1"/>
              <a:t>uncovered</a:t>
            </a:r>
            <a:r>
              <a:rPr lang="pl-PL" dirty="0"/>
              <a:t> </a:t>
            </a:r>
            <a:r>
              <a:rPr lang="pl-PL" dirty="0" err="1"/>
              <a:t>soil</a:t>
            </a:r>
            <a:r>
              <a:rPr lang="pl-PL" dirty="0"/>
              <a:t> </a:t>
            </a:r>
            <a:r>
              <a:rPr lang="pl-PL" dirty="0" err="1"/>
              <a:t>is</a:t>
            </a:r>
            <a:r>
              <a:rPr lang="pl-PL" dirty="0"/>
              <a:t> not </a:t>
            </a:r>
            <a:r>
              <a:rPr lang="pl-PL" dirty="0" err="1"/>
              <a:t>protected</a:t>
            </a:r>
            <a:r>
              <a:rPr lang="pl-PL" dirty="0"/>
              <a:t> from the </a:t>
            </a:r>
            <a:r>
              <a:rPr lang="pl-PL" dirty="0" err="1"/>
              <a:t>strong</a:t>
            </a:r>
            <a:r>
              <a:rPr lang="pl-PL" dirty="0"/>
              <a:t> wind. Wind </a:t>
            </a:r>
            <a:r>
              <a:rPr lang="pl-PL" dirty="0" err="1"/>
              <a:t>blows</a:t>
            </a:r>
            <a:r>
              <a:rPr lang="pl-PL" dirty="0"/>
              <a:t> </a:t>
            </a:r>
            <a:r>
              <a:rPr lang="pl-PL" dirty="0" err="1"/>
              <a:t>away</a:t>
            </a:r>
            <a:r>
              <a:rPr lang="pl-PL" dirty="0"/>
              <a:t> and </a:t>
            </a:r>
            <a:r>
              <a:rPr lang="pl-PL" dirty="0" err="1"/>
              <a:t>degrades</a:t>
            </a:r>
            <a:r>
              <a:rPr lang="pl-PL" dirty="0"/>
              <a:t> </a:t>
            </a:r>
            <a:r>
              <a:rPr lang="pl-PL" dirty="0" err="1"/>
              <a:t>an</a:t>
            </a:r>
            <a:r>
              <a:rPr lang="pl-PL" dirty="0"/>
              <a:t> </a:t>
            </a:r>
            <a:r>
              <a:rPr lang="pl-PL" dirty="0" err="1"/>
              <a:t>important</a:t>
            </a:r>
            <a:r>
              <a:rPr lang="pl-PL" dirty="0"/>
              <a:t> part of the </a:t>
            </a:r>
            <a:r>
              <a:rPr lang="pl-PL" dirty="0" err="1"/>
              <a:t>topsoil</a:t>
            </a:r>
            <a:r>
              <a:rPr lang="pl-PL" dirty="0"/>
              <a:t>, </a:t>
            </a:r>
            <a:r>
              <a:rPr lang="pl-PL" dirty="0" err="1"/>
              <a:t>turning</a:t>
            </a:r>
            <a:r>
              <a:rPr lang="pl-PL" dirty="0"/>
              <a:t> </a:t>
            </a:r>
            <a:r>
              <a:rPr lang="pl-PL" dirty="0" err="1"/>
              <a:t>it</a:t>
            </a:r>
            <a:r>
              <a:rPr lang="pl-PL" dirty="0"/>
              <a:t> </a:t>
            </a:r>
            <a:r>
              <a:rPr lang="pl-PL" dirty="0" err="1"/>
              <a:t>into</a:t>
            </a:r>
            <a:r>
              <a:rPr lang="pl-PL" dirty="0"/>
              <a:t> </a:t>
            </a:r>
            <a:r>
              <a:rPr lang="pl-PL" dirty="0" err="1"/>
              <a:t>dust</a:t>
            </a:r>
            <a:r>
              <a:rPr lang="pl-PL" dirty="0"/>
              <a:t>. </a:t>
            </a:r>
            <a:r>
              <a:rPr lang="pl-PL" dirty="0" err="1"/>
              <a:t>This</a:t>
            </a:r>
            <a:r>
              <a:rPr lang="pl-PL" dirty="0"/>
              <a:t> </a:t>
            </a:r>
            <a:r>
              <a:rPr lang="pl-PL" dirty="0" err="1"/>
              <a:t>is</a:t>
            </a:r>
            <a:r>
              <a:rPr lang="pl-PL" dirty="0"/>
              <a:t> </a:t>
            </a:r>
            <a:r>
              <a:rPr lang="pl-PL" dirty="0" err="1"/>
              <a:t>called</a:t>
            </a:r>
            <a:r>
              <a:rPr lang="pl-PL" dirty="0"/>
              <a:t> wind </a:t>
            </a:r>
            <a:r>
              <a:rPr lang="pl-PL" dirty="0" err="1"/>
              <a:t>erosion</a:t>
            </a:r>
            <a:r>
              <a:rPr lang="pl-PL" dirty="0"/>
              <a:t>. </a:t>
            </a:r>
          </a:p>
          <a:p>
            <a:endParaRPr lang="pl-PL"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effectLst/>
                <a:latin typeface="Calibri" panose="020F0502020204030204" pitchFamily="34" charset="0"/>
                <a:ea typeface="Calibri" panose="020F0502020204030204" pitchFamily="34" charset="0"/>
                <a:cs typeface="Arial" panose="020B0604020202020204" pitchFamily="34" charset="0"/>
              </a:rPr>
              <a:t>W zimie, puste pole z odkrytą ziemią nie jest chronione od silnych wiatrów. Wiatr zdmuchuje po trosze górną warstwę gleby i humus i zmienia je w pył. To zjawisko nazywamy erozją wietrzną.</a:t>
            </a:r>
          </a:p>
          <a:p>
            <a:endParaRPr lang="pl-PL" dirty="0">
              <a:cs typeface="Calibri"/>
            </a:endParaRPr>
          </a:p>
        </p:txBody>
      </p:sp>
      <p:sp>
        <p:nvSpPr>
          <p:cNvPr id="4" name="Symbol zastępczy numeru slajdu 3"/>
          <p:cNvSpPr>
            <a:spLocks noGrp="1"/>
          </p:cNvSpPr>
          <p:nvPr>
            <p:ph type="sldNum" sz="quarter" idx="5"/>
          </p:nvPr>
        </p:nvSpPr>
        <p:spPr/>
        <p:txBody>
          <a:bodyPr/>
          <a:lstStyle/>
          <a:p>
            <a:fld id="{8640F07D-4D2D-49AA-976B-AB3C5627A48A}" type="slidenum">
              <a:rPr lang="en-GB" smtClean="0"/>
              <a:t>15</a:t>
            </a:fld>
            <a:endParaRPr lang="en-GB"/>
          </a:p>
        </p:txBody>
      </p:sp>
    </p:spTree>
    <p:extLst>
      <p:ext uri="{BB962C8B-B14F-4D97-AF65-F5344CB8AC3E}">
        <p14:creationId xmlns:p14="http://schemas.microsoft.com/office/powerpoint/2010/main" val="2289459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Dopo, quando piove pure l’acqua ne porta via ancora una grande </a:t>
            </a:r>
            <a:r>
              <a:rPr lang="it-IT" sz="1200" kern="1200" dirty="0" err="1">
                <a:solidFill>
                  <a:schemeClr val="tx1"/>
                </a:solidFill>
                <a:effectLst/>
                <a:latin typeface="+mn-lt"/>
                <a:ea typeface="+mn-ea"/>
                <a:cs typeface="+mn-cs"/>
              </a:rPr>
              <a:t>quantitá</a:t>
            </a:r>
            <a:r>
              <a:rPr lang="it-IT" sz="1200" kern="1200" dirty="0">
                <a:solidFill>
                  <a:schemeClr val="tx1"/>
                </a:solidFill>
                <a:effectLst/>
                <a:latin typeface="+mn-lt"/>
                <a:ea typeface="+mn-ea"/>
                <a:cs typeface="+mn-cs"/>
              </a:rPr>
              <a:t>. Questo processo si chiama “erosione idrica”. </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Siccome una parte dell’humus è già stata erosa, il resto del suolo non mantiene più bene l’acqua come prima.</a:t>
            </a:r>
            <a:endParaRPr lang="de-DE" sz="1200" kern="1200" dirty="0">
              <a:solidFill>
                <a:schemeClr val="tx1"/>
              </a:solidFill>
              <a:effectLst/>
              <a:latin typeface="+mn-lt"/>
              <a:ea typeface="+mn-ea"/>
              <a:cs typeface="+mn-cs"/>
            </a:endParaRPr>
          </a:p>
          <a:p>
            <a:endParaRPr lang="pl-PL" dirty="0"/>
          </a:p>
          <a:p>
            <a:r>
              <a:rPr lang="pl-PL" dirty="0" err="1"/>
              <a:t>Later</a:t>
            </a:r>
            <a:r>
              <a:rPr lang="pl-PL" dirty="0"/>
              <a:t>, </a:t>
            </a:r>
            <a:r>
              <a:rPr lang="pl-PL" dirty="0" err="1"/>
              <a:t>when</a:t>
            </a:r>
            <a:r>
              <a:rPr lang="pl-PL" dirty="0"/>
              <a:t> </a:t>
            </a:r>
            <a:r>
              <a:rPr lang="pl-PL" dirty="0" err="1"/>
              <a:t>it</a:t>
            </a:r>
            <a:r>
              <a:rPr lang="pl-PL" dirty="0"/>
              <a:t> </a:t>
            </a:r>
            <a:r>
              <a:rPr lang="pl-PL" dirty="0" err="1"/>
              <a:t>rains</a:t>
            </a:r>
            <a:r>
              <a:rPr lang="pl-PL" dirty="0"/>
              <a:t>, the </a:t>
            </a:r>
            <a:r>
              <a:rPr lang="pl-PL" dirty="0" err="1"/>
              <a:t>water</a:t>
            </a:r>
            <a:r>
              <a:rPr lang="pl-PL" dirty="0"/>
              <a:t> </a:t>
            </a:r>
            <a:r>
              <a:rPr lang="pl-PL" dirty="0" err="1"/>
              <a:t>also</a:t>
            </a:r>
            <a:r>
              <a:rPr lang="pl-PL" dirty="0"/>
              <a:t> </a:t>
            </a:r>
            <a:r>
              <a:rPr lang="pl-PL" dirty="0" err="1"/>
              <a:t>washes</a:t>
            </a:r>
            <a:r>
              <a:rPr lang="pl-PL" dirty="0"/>
              <a:t> </a:t>
            </a:r>
            <a:r>
              <a:rPr lang="pl-PL" dirty="0" err="1"/>
              <a:t>it</a:t>
            </a:r>
            <a:r>
              <a:rPr lang="pl-PL" dirty="0"/>
              <a:t> </a:t>
            </a:r>
            <a:r>
              <a:rPr lang="pl-PL" dirty="0" err="1"/>
              <a:t>away</a:t>
            </a:r>
            <a:r>
              <a:rPr lang="pl-PL" dirty="0"/>
              <a:t> </a:t>
            </a:r>
            <a:r>
              <a:rPr lang="pl-PL" dirty="0" err="1"/>
              <a:t>even</a:t>
            </a:r>
            <a:r>
              <a:rPr lang="pl-PL" dirty="0"/>
              <a:t> </a:t>
            </a:r>
            <a:r>
              <a:rPr lang="pl-PL" dirty="0" err="1"/>
              <a:t>more</a:t>
            </a:r>
            <a:r>
              <a:rPr lang="pl-PL" dirty="0"/>
              <a:t>. </a:t>
            </a:r>
            <a:r>
              <a:rPr lang="pl-PL" dirty="0" err="1"/>
              <a:t>This</a:t>
            </a:r>
            <a:r>
              <a:rPr lang="pl-PL" dirty="0"/>
              <a:t> </a:t>
            </a:r>
            <a:r>
              <a:rPr lang="pl-PL" dirty="0" err="1"/>
              <a:t>is</a:t>
            </a:r>
            <a:r>
              <a:rPr lang="pl-PL" dirty="0"/>
              <a:t> </a:t>
            </a:r>
            <a:r>
              <a:rPr lang="pl-PL" dirty="0" err="1"/>
              <a:t>called</a:t>
            </a:r>
            <a:r>
              <a:rPr lang="pl-PL" dirty="0"/>
              <a:t> </a:t>
            </a:r>
            <a:r>
              <a:rPr lang="pl-PL" dirty="0" err="1"/>
              <a:t>water</a:t>
            </a:r>
            <a:r>
              <a:rPr lang="pl-PL" dirty="0"/>
              <a:t> </a:t>
            </a:r>
            <a:r>
              <a:rPr lang="pl-PL" dirty="0" err="1"/>
              <a:t>erosion</a:t>
            </a:r>
            <a:r>
              <a:rPr lang="pl-PL" dirty="0"/>
              <a:t>. </a:t>
            </a:r>
            <a:r>
              <a:rPr lang="pl-PL" dirty="0" err="1"/>
              <a:t>Since</a:t>
            </a:r>
            <a:r>
              <a:rPr lang="pl-PL" dirty="0"/>
              <a:t> </a:t>
            </a:r>
            <a:r>
              <a:rPr lang="pl-PL" dirty="0" err="1"/>
              <a:t>some</a:t>
            </a:r>
            <a:r>
              <a:rPr lang="pl-PL" dirty="0"/>
              <a:t> of the humus </a:t>
            </a:r>
            <a:r>
              <a:rPr lang="pl-PL" dirty="0" err="1"/>
              <a:t>has</a:t>
            </a:r>
            <a:r>
              <a:rPr lang="pl-PL" dirty="0"/>
              <a:t> </a:t>
            </a:r>
            <a:r>
              <a:rPr lang="pl-PL" dirty="0" err="1"/>
              <a:t>been</a:t>
            </a:r>
            <a:r>
              <a:rPr lang="pl-PL" dirty="0"/>
              <a:t> </a:t>
            </a:r>
            <a:r>
              <a:rPr lang="pl-PL" dirty="0" err="1"/>
              <a:t>eroded</a:t>
            </a:r>
            <a:r>
              <a:rPr lang="pl-PL" dirty="0"/>
              <a:t> </a:t>
            </a:r>
            <a:r>
              <a:rPr lang="pl-PL" dirty="0" err="1"/>
              <a:t>already</a:t>
            </a:r>
            <a:r>
              <a:rPr lang="pl-PL" dirty="0"/>
              <a:t>, the </a:t>
            </a:r>
            <a:r>
              <a:rPr lang="pl-PL" dirty="0" err="1"/>
              <a:t>leftover</a:t>
            </a:r>
            <a:r>
              <a:rPr lang="pl-PL" dirty="0"/>
              <a:t> </a:t>
            </a:r>
            <a:r>
              <a:rPr lang="pl-PL" dirty="0" err="1"/>
              <a:t>soil</a:t>
            </a:r>
            <a:r>
              <a:rPr lang="pl-PL" dirty="0"/>
              <a:t> </a:t>
            </a:r>
            <a:r>
              <a:rPr lang="pl-PL" dirty="0" err="1"/>
              <a:t>does</a:t>
            </a:r>
            <a:r>
              <a:rPr lang="pl-PL" dirty="0"/>
              <a:t> not </a:t>
            </a:r>
            <a:r>
              <a:rPr lang="pl-PL" dirty="0" err="1"/>
              <a:t>retain</a:t>
            </a:r>
            <a:r>
              <a:rPr lang="pl-PL" dirty="0"/>
              <a:t> </a:t>
            </a:r>
            <a:r>
              <a:rPr lang="pl-PL" dirty="0" err="1"/>
              <a:t>water</a:t>
            </a:r>
            <a:r>
              <a:rPr lang="pl-PL" dirty="0"/>
              <a:t> </a:t>
            </a:r>
            <a:r>
              <a:rPr lang="pl-PL" dirty="0" err="1"/>
              <a:t>well</a:t>
            </a:r>
            <a:r>
              <a:rPr lang="pl-PL" dirty="0"/>
              <a:t> </a:t>
            </a:r>
            <a:r>
              <a:rPr lang="pl-PL" dirty="0" err="1"/>
              <a:t>anymore</a:t>
            </a:r>
            <a:r>
              <a:rPr lang="pl-PL" dirty="0"/>
              <a:t>. </a:t>
            </a:r>
          </a:p>
          <a:p>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effectLst/>
                <a:latin typeface="Calibri" panose="020F0502020204030204" pitchFamily="34" charset="0"/>
                <a:ea typeface="Calibri" panose="020F0502020204030204" pitchFamily="34" charset="0"/>
                <a:cs typeface="Arial" panose="020B0604020202020204" pitchFamily="34" charset="0"/>
              </a:rPr>
              <a:t>Później, kiedy pada, woda zmywa jeszcze więcej gleby-nazywamy to erozją wodną. Ponieważ część gleby i humusu uległo już erozji, pozostała gleba nie zatrzymuje wody tak dobrze jak kiedyś. </a:t>
            </a:r>
          </a:p>
          <a:p>
            <a:endParaRPr lang="en-US" dirty="0"/>
          </a:p>
          <a:p>
            <a:br>
              <a:rPr lang="en-US" dirty="0">
                <a:cs typeface="+mn-lt"/>
              </a:rPr>
            </a:br>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16</a:t>
            </a:fld>
            <a:endParaRPr lang="en-GB"/>
          </a:p>
        </p:txBody>
      </p:sp>
    </p:spTree>
    <p:extLst>
      <p:ext uri="{BB962C8B-B14F-4D97-AF65-F5344CB8AC3E}">
        <p14:creationId xmlns:p14="http://schemas.microsoft.com/office/powerpoint/2010/main" val="2078611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Dopo tutti questi danni, il terreno scuro e sano si è trasformato in un terreno chiaro, secco e polveroso. Proprio come il terreno povero che vi abbiamo fatto vedere prima. Ma Pietro non nota questo cambiamento.</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Durante i prossimi raccolti ha continuato ad usare trattori pesanti, arando e spruzzando sostanze chimiche tossiche, distruggendo il suolo ancora di più, lasciandolo malato e senza materia organica. Meno grano è cresciuto con il tempo perché le piante non hanno ricevuto abbastanza nutrienti dal suolo danneggiato. </a:t>
            </a:r>
            <a:r>
              <a:rPr lang="en-US" sz="1200" kern="1200" dirty="0">
                <a:solidFill>
                  <a:schemeClr val="tx1"/>
                </a:solidFill>
                <a:effectLst/>
                <a:latin typeface="+mn-lt"/>
                <a:ea typeface="+mn-ea"/>
                <a:cs typeface="+mn-cs"/>
              </a:rPr>
              <a:t>Pietro </a:t>
            </a:r>
            <a:r>
              <a:rPr lang="en-US" sz="1200" kern="1200" dirty="0" err="1">
                <a:solidFill>
                  <a:schemeClr val="tx1"/>
                </a:solidFill>
                <a:effectLst/>
                <a:latin typeface="+mn-lt"/>
                <a:ea typeface="+mn-ea"/>
                <a:cs typeface="+mn-cs"/>
              </a:rPr>
              <a:t>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confuso</a:t>
            </a:r>
            <a:r>
              <a:rPr lang="en-US" sz="1200" kern="1200" dirty="0">
                <a:solidFill>
                  <a:schemeClr val="tx1"/>
                </a:solidFill>
                <a:effectLst/>
                <a:latin typeface="+mn-lt"/>
                <a:ea typeface="+mn-ea"/>
                <a:cs typeface="+mn-cs"/>
              </a:rPr>
              <a:t> e triste.</a:t>
            </a:r>
            <a:endParaRPr lang="de-DE" sz="1200" kern="1200" dirty="0">
              <a:solidFill>
                <a:schemeClr val="tx1"/>
              </a:solidFill>
              <a:effectLst/>
              <a:latin typeface="+mn-lt"/>
              <a:ea typeface="+mn-ea"/>
              <a:cs typeface="+mn-cs"/>
            </a:endParaRPr>
          </a:p>
          <a:p>
            <a:endParaRPr lang="en-GB" dirty="0"/>
          </a:p>
          <a:p>
            <a:r>
              <a:rPr lang="en-GB" dirty="0"/>
              <a:t>After all this damage, the dark healthy soil has turned pale, dry and dusty. Just like the bad soil that we showed you before. Pietro does not notice this change.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During next harvests he continued using heavy machines, ploughing, spraying toxic chemicals, destroying the soil even more so it is left without organic matter and unhealthy. Less grains grew with time because the plants did not get enough nutrients from the unhealthy and damaged soil. </a:t>
            </a:r>
            <a:r>
              <a:rPr lang="it-IT" sz="1200" kern="1200" dirty="0">
                <a:solidFill>
                  <a:schemeClr val="tx1"/>
                </a:solidFill>
                <a:effectLst/>
                <a:latin typeface="+mn-lt"/>
                <a:ea typeface="+mn-ea"/>
                <a:cs typeface="+mn-cs"/>
              </a:rPr>
              <a:t>Pietro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confused</a:t>
            </a:r>
            <a:r>
              <a:rPr lang="it-IT" sz="1200" kern="1200" dirty="0">
                <a:solidFill>
                  <a:schemeClr val="tx1"/>
                </a:solidFill>
                <a:effectLst/>
                <a:latin typeface="+mn-lt"/>
                <a:ea typeface="+mn-ea"/>
                <a:cs typeface="+mn-cs"/>
              </a:rPr>
              <a:t> and </a:t>
            </a:r>
            <a:r>
              <a:rPr lang="it-IT" sz="1200" kern="1200" dirty="0" err="1">
                <a:solidFill>
                  <a:schemeClr val="tx1"/>
                </a:solidFill>
                <a:effectLst/>
                <a:latin typeface="+mn-lt"/>
                <a:ea typeface="+mn-ea"/>
                <a:cs typeface="+mn-cs"/>
              </a:rPr>
              <a:t>sad</a:t>
            </a:r>
            <a:r>
              <a:rPr lang="it-IT"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effectLst/>
                <a:latin typeface="Calibri" panose="020F0502020204030204" pitchFamily="34" charset="0"/>
                <a:ea typeface="Calibri" panose="020F0502020204030204" pitchFamily="34" charset="0"/>
                <a:cs typeface="Arial" panose="020B0604020202020204" pitchFamily="34" charset="0"/>
              </a:rPr>
              <a:t>Po tych wszystkich szkodach, ciemna zdrowa gleba stała się bledsza, sucha i bardziej przypominająca pył. Tak jak przykład ubogiej gleby, który pokazaliśmy wam wcześniej. Piotr nie dostrzega tej złej zmiany. Podczas następnych zbiorów nadal używa ciężkich maszyn, pługa, spryskuje pole toksycznymi substancjami, niszcząc glebę coraz bardziej, aż jest ona pozbawiona materii organicznej i bardzo kiepska. Z czasem, wyrasta tam coraz mniej zboża, ponieważ rośliny w tej ubogiej ziemi nie mają już wystarczająco substancji odżywczych. Piotr jest smutny i zmieszany.</a:t>
            </a:r>
          </a:p>
          <a:p>
            <a:endParaRPr lang="pl-PL"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17</a:t>
            </a:fld>
            <a:endParaRPr lang="en-GB"/>
          </a:p>
        </p:txBody>
      </p:sp>
    </p:spTree>
    <p:extLst>
      <p:ext uri="{BB962C8B-B14F-4D97-AF65-F5344CB8AC3E}">
        <p14:creationId xmlns:p14="http://schemas.microsoft.com/office/powerpoint/2010/main" val="1705091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GB" sz="1200" kern="120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Questo non succede soltanto a Pietro ma anche a tanti altri agricoltori siciliani.</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Pratiche agricole intensive lasciano il suolo malato, facile da erodere e seccarsi. Questo processo di degradazione è chiamato desertificazione.</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Un terzo del terreno siciliano è degradato fino alla profondità delle radici.</a:t>
            </a:r>
            <a:endParaRPr lang="de-DE" sz="1200" kern="1200" dirty="0">
              <a:solidFill>
                <a:schemeClr val="tx1"/>
              </a:solidFill>
              <a:effectLst/>
              <a:latin typeface="+mn-lt"/>
              <a:ea typeface="+mn-ea"/>
              <a:cs typeface="+mn-cs"/>
            </a:endParaRPr>
          </a:p>
          <a:p>
            <a:endParaRPr lang="en-GB" dirty="0"/>
          </a:p>
          <a:p>
            <a:r>
              <a:rPr lang="en-GB" dirty="0"/>
              <a:t>This is not just happening to Pietro but also to farmers all over Sicily.</a:t>
            </a:r>
            <a:r>
              <a:rPr lang="pl-PL" dirty="0">
                <a:cs typeface="Calibri"/>
              </a:rPr>
              <a:t> </a:t>
            </a:r>
            <a:r>
              <a:rPr lang="en-GB" dirty="0"/>
              <a:t>Intensive agricultural practices leave soils unhealthy, easy to erode and dry. This degradation process is called desertification. </a:t>
            </a:r>
            <a:endParaRPr lang="en-GB"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⅓ of Sicilian soil is degraded until the depth of the roots</a:t>
            </a:r>
            <a:r>
              <a:rPr lang="pl-PL" dirty="0"/>
              <a:t>.</a:t>
            </a:r>
            <a:endParaRPr lang="en-GB" dirty="0">
              <a:cs typeface="Calibri"/>
            </a:endParaRPr>
          </a:p>
          <a:p>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effectLst/>
                <a:latin typeface="Calibri" panose="020F0502020204030204" pitchFamily="34" charset="0"/>
                <a:ea typeface="Calibri" panose="020F0502020204030204" pitchFamily="34" charset="0"/>
                <a:cs typeface="Arial" panose="020B0604020202020204" pitchFamily="34" charset="0"/>
              </a:rPr>
              <a:t>To dzieje się nie tylko na terenach należących do Piotra, ale także u wielu innych rolników na Sycylii. Intensywne rolnictwo pozostawia ubogie i suche gleby, łatwo podlegające erozjom, co nazywamy pustynnieniem. 1/3 gleb na Sycylii jest zdegradowanych aż do głębokości korzeni.</a:t>
            </a:r>
          </a:p>
          <a:p>
            <a:br>
              <a:rPr lang="en-US" dirty="0"/>
            </a:br>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18</a:t>
            </a:fld>
            <a:endParaRPr lang="en-GB"/>
          </a:p>
        </p:txBody>
      </p:sp>
    </p:spTree>
    <p:extLst>
      <p:ext uri="{BB962C8B-B14F-4D97-AF65-F5344CB8AC3E}">
        <p14:creationId xmlns:p14="http://schemas.microsoft.com/office/powerpoint/2010/main" val="640826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La desertificazione non influenza soltanto la Sicilia.</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Ma è pure un problema globale. I terreni non possono più sostenere la stessa crescita delle piante come nel passato. È un problema molto comune che danneggia l’agricoltura, la biodiversità e influisce sul clima.</a:t>
            </a:r>
            <a:endParaRPr lang="de-DE" sz="1200" kern="1200" dirty="0">
              <a:solidFill>
                <a:schemeClr val="tx1"/>
              </a:solidFill>
              <a:effectLst/>
              <a:latin typeface="+mn-lt"/>
              <a:ea typeface="+mn-ea"/>
              <a:cs typeface="+mn-cs"/>
            </a:endParaRPr>
          </a:p>
          <a:p>
            <a:endParaRPr lang="en-GB" dirty="0"/>
          </a:p>
          <a:p>
            <a:r>
              <a:rPr lang="en-GB" dirty="0"/>
              <a:t>Desertification doesn’t only affect Sicily. It is a worldwide problem. Lands can no longer support the same plant growth like in the past. It’s a very common issue affecting agriculture, biodiversity and climate. </a:t>
            </a:r>
            <a:endParaRPr lang="en-GB" dirty="0">
              <a:cs typeface="Calibri"/>
            </a:endParaRPr>
          </a:p>
          <a:p>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effectLst/>
                <a:latin typeface="Calibri" panose="020F0502020204030204" pitchFamily="34" charset="0"/>
                <a:ea typeface="Calibri" panose="020F0502020204030204" pitchFamily="34" charset="0"/>
                <a:cs typeface="Arial" panose="020B0604020202020204" pitchFamily="34" charset="0"/>
              </a:rPr>
              <a:t>Pustynnienie nie dotyczy tylko Sycylii, jest to międzynarodowy problem. Ziemia nie jest w stanie wspierać tego samego wzrostu roślin, co w przeszłości. To bardzo częste zjawisko, wpływające negatywnie na wydajność rolnictwa, bioróżnorodność i klimat.</a:t>
            </a:r>
          </a:p>
          <a:p>
            <a:br>
              <a:rPr lang="en-US" dirty="0"/>
            </a:br>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19</a:t>
            </a:fld>
            <a:endParaRPr lang="en-GB"/>
          </a:p>
        </p:txBody>
      </p:sp>
    </p:spTree>
    <p:extLst>
      <p:ext uri="{BB962C8B-B14F-4D97-AF65-F5344CB8AC3E}">
        <p14:creationId xmlns:p14="http://schemas.microsoft.com/office/powerpoint/2010/main" val="1138803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Domanda ai bambini: Cosa potete trovare nel suolo?</a:t>
            </a:r>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a:t>
            </a:r>
            <a:r>
              <a:rPr lang="pl-PL" dirty="0" err="1"/>
              <a:t>click</a:t>
            </a:r>
            <a:r>
              <a:rPr lang="pl-PL" dirty="0"/>
              <a:t>*</a:t>
            </a:r>
            <a:endParaRPr lang="pl-PL" dirty="0">
              <a:cs typeface="Calibri"/>
            </a:endParaRPr>
          </a:p>
          <a:p>
            <a:r>
              <a:rPr lang="it-IT" sz="1200" kern="1200" dirty="0">
                <a:solidFill>
                  <a:schemeClr val="tx1"/>
                </a:solidFill>
                <a:effectLst/>
                <a:latin typeface="+mn-lt"/>
                <a:ea typeface="+mn-ea"/>
                <a:cs typeface="+mn-cs"/>
              </a:rPr>
              <a:t>Risposta: Il suolo è vivo. Ci sono organismi molto piccoli come lombrichi e altri che sono invisibili all’occhio come microbi (microfunghi, cioè piccoli funghi e batteri).</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 </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Infatti, in una manciata di suolo sano ci sono più microorganismi che persone su tutto il pianeta terra.</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Tutti questi organismi sono molto importanti per un terreno fertile. I batteri, funghi e le radici aiutano l’un l’altro a crescere in simbiosi. </a:t>
            </a:r>
            <a:r>
              <a:rPr lang="en-US" sz="1200" kern="1200" dirty="0" err="1">
                <a:solidFill>
                  <a:schemeClr val="tx1"/>
                </a:solidFill>
                <a:effectLst/>
                <a:latin typeface="+mn-lt"/>
                <a:ea typeface="+mn-ea"/>
                <a:cs typeface="+mn-cs"/>
              </a:rPr>
              <a:t>Un’altra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curiosità</a:t>
            </a:r>
            <a:r>
              <a:rPr lang="en-US" sz="1200" kern="1200" dirty="0">
                <a:solidFill>
                  <a:schemeClr val="tx1"/>
                </a:solidFill>
                <a:effectLst/>
                <a:latin typeface="+mn-lt"/>
                <a:ea typeface="+mn-ea"/>
                <a:cs typeface="+mn-cs"/>
              </a:rPr>
              <a:t>:</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 </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le radici dell’albero sono tanto grandi quanto l’albero in superficie.</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r>
              <a:rPr lang="pl-PL" dirty="0" err="1"/>
              <a:t>Question</a:t>
            </a:r>
            <a:r>
              <a:rPr lang="pl-PL" dirty="0"/>
              <a:t> to the </a:t>
            </a:r>
            <a:r>
              <a:rPr lang="pl-PL" dirty="0" err="1"/>
              <a:t>kids</a:t>
            </a:r>
            <a:r>
              <a:rPr lang="pl-PL" dirty="0"/>
              <a:t>: </a:t>
            </a:r>
            <a:r>
              <a:rPr lang="pl-PL" dirty="0" err="1"/>
              <a:t>What</a:t>
            </a:r>
            <a:r>
              <a:rPr lang="pl-PL" dirty="0"/>
              <a:t> </a:t>
            </a:r>
            <a:r>
              <a:rPr lang="pl-PL" dirty="0" err="1"/>
              <a:t>can</a:t>
            </a:r>
            <a:r>
              <a:rPr lang="pl-PL" dirty="0"/>
              <a:t> </a:t>
            </a:r>
            <a:r>
              <a:rPr lang="pl-PL" dirty="0" err="1"/>
              <a:t>you</a:t>
            </a:r>
            <a:r>
              <a:rPr lang="pl-PL" dirty="0"/>
              <a:t> </a:t>
            </a:r>
            <a:r>
              <a:rPr lang="pl-PL" dirty="0" err="1"/>
              <a:t>find</a:t>
            </a:r>
            <a:r>
              <a:rPr lang="pl-PL" dirty="0"/>
              <a:t> in </a:t>
            </a:r>
            <a:r>
              <a:rPr lang="pl-PL" dirty="0" err="1"/>
              <a:t>soil</a:t>
            </a:r>
            <a:r>
              <a:rPr lang="pl-PL" dirty="0"/>
              <a:t>? </a:t>
            </a:r>
            <a:endParaRPr lang="en-US" dirty="0"/>
          </a:p>
          <a:p>
            <a:r>
              <a:rPr lang="pl-PL" dirty="0"/>
              <a:t>*</a:t>
            </a:r>
            <a:r>
              <a:rPr lang="pl-PL" dirty="0" err="1"/>
              <a:t>click</a:t>
            </a:r>
            <a:r>
              <a:rPr lang="pl-PL" dirty="0"/>
              <a:t>*</a:t>
            </a:r>
            <a:endParaRPr lang="pl-PL" dirty="0">
              <a:cs typeface="Calibri"/>
            </a:endParaRPr>
          </a:p>
          <a:p>
            <a:r>
              <a:rPr lang="pl-PL" dirty="0" err="1"/>
              <a:t>Answer</a:t>
            </a:r>
            <a:r>
              <a:rPr lang="pl-PL" dirty="0"/>
              <a:t>: </a:t>
            </a:r>
            <a:r>
              <a:rPr lang="pl-PL" dirty="0" err="1"/>
              <a:t>Soil</a:t>
            </a:r>
            <a:r>
              <a:rPr lang="pl-PL" dirty="0"/>
              <a:t> </a:t>
            </a:r>
            <a:r>
              <a:rPr lang="pl-PL" dirty="0" err="1"/>
              <a:t>is</a:t>
            </a:r>
            <a:r>
              <a:rPr lang="pl-PL" dirty="0"/>
              <a:t> </a:t>
            </a:r>
            <a:r>
              <a:rPr lang="pl-PL" dirty="0" err="1"/>
              <a:t>alive</a:t>
            </a:r>
            <a:r>
              <a:rPr lang="pl-PL" dirty="0"/>
              <a:t>, </a:t>
            </a:r>
            <a:r>
              <a:rPr lang="pl-PL" dirty="0" err="1"/>
              <a:t>there</a:t>
            </a:r>
            <a:r>
              <a:rPr lang="pl-PL" dirty="0"/>
              <a:t> </a:t>
            </a:r>
            <a:r>
              <a:rPr lang="pl-PL" dirty="0" err="1"/>
              <a:t>are</a:t>
            </a:r>
            <a:r>
              <a:rPr lang="pl-PL" dirty="0"/>
              <a:t> </a:t>
            </a:r>
            <a:r>
              <a:rPr lang="pl-PL" dirty="0" err="1"/>
              <a:t>very</a:t>
            </a:r>
            <a:r>
              <a:rPr lang="pl-PL" dirty="0"/>
              <a:t> small </a:t>
            </a:r>
            <a:r>
              <a:rPr lang="pl-PL" dirty="0" err="1"/>
              <a:t>organisms</a:t>
            </a:r>
            <a:r>
              <a:rPr lang="pl-PL" dirty="0"/>
              <a:t> </a:t>
            </a:r>
            <a:r>
              <a:rPr lang="pl-PL" dirty="0" err="1"/>
              <a:t>like</a:t>
            </a:r>
            <a:r>
              <a:rPr lang="pl-PL" dirty="0"/>
              <a:t> </a:t>
            </a:r>
            <a:r>
              <a:rPr lang="pl-PL" dirty="0" err="1"/>
              <a:t>earthworms</a:t>
            </a:r>
            <a:r>
              <a:rPr lang="pl-PL" dirty="0"/>
              <a:t> and </a:t>
            </a:r>
            <a:r>
              <a:rPr lang="pl-PL" dirty="0" err="1"/>
              <a:t>some</a:t>
            </a:r>
            <a:r>
              <a:rPr lang="pl-PL" dirty="0"/>
              <a:t> </a:t>
            </a:r>
            <a:r>
              <a:rPr lang="pl-PL" dirty="0" err="1"/>
              <a:t>that</a:t>
            </a:r>
            <a:r>
              <a:rPr lang="pl-PL" dirty="0"/>
              <a:t> </a:t>
            </a:r>
            <a:r>
              <a:rPr lang="pl-PL" dirty="0" err="1"/>
              <a:t>are</a:t>
            </a:r>
            <a:r>
              <a:rPr lang="pl-PL" dirty="0"/>
              <a:t> </a:t>
            </a:r>
            <a:r>
              <a:rPr lang="pl-PL" dirty="0" err="1"/>
              <a:t>invisible</a:t>
            </a:r>
            <a:r>
              <a:rPr lang="pl-PL" dirty="0"/>
              <a:t> to the </a:t>
            </a:r>
            <a:r>
              <a:rPr lang="pl-PL" dirty="0" err="1"/>
              <a:t>naked</a:t>
            </a:r>
            <a:r>
              <a:rPr lang="pl-PL" dirty="0"/>
              <a:t> </a:t>
            </a:r>
            <a:r>
              <a:rPr lang="pl-PL" dirty="0" err="1"/>
              <a:t>eye</a:t>
            </a:r>
            <a:r>
              <a:rPr lang="pl-PL" dirty="0"/>
              <a:t>- </a:t>
            </a:r>
            <a:r>
              <a:rPr lang="pl-PL" dirty="0" err="1"/>
              <a:t>like</a:t>
            </a:r>
            <a:r>
              <a:rPr lang="pl-PL" dirty="0"/>
              <a:t> </a:t>
            </a:r>
            <a:r>
              <a:rPr lang="pl-PL" dirty="0" err="1"/>
              <a:t>microbes</a:t>
            </a:r>
            <a:r>
              <a:rPr lang="pl-PL" dirty="0"/>
              <a:t> </a:t>
            </a:r>
            <a:r>
              <a:rPr lang="pl-PL" dirty="0" err="1"/>
              <a:t>such</a:t>
            </a:r>
            <a:r>
              <a:rPr lang="pl-PL" dirty="0"/>
              <a:t> as </a:t>
            </a:r>
            <a:r>
              <a:rPr lang="pl-PL" dirty="0" err="1"/>
              <a:t>funghi</a:t>
            </a:r>
            <a:r>
              <a:rPr lang="pl-PL" dirty="0"/>
              <a:t> and </a:t>
            </a:r>
            <a:r>
              <a:rPr lang="pl-PL" dirty="0" err="1"/>
              <a:t>bacteria</a:t>
            </a:r>
            <a:r>
              <a:rPr lang="pl-PL" dirty="0"/>
              <a:t>. </a:t>
            </a:r>
            <a:endParaRPr lang="pl-PL" dirty="0">
              <a:cs typeface="Calibri"/>
            </a:endParaRPr>
          </a:p>
          <a:p>
            <a:r>
              <a:rPr lang="pl-PL" dirty="0"/>
              <a:t>*</a:t>
            </a:r>
            <a:r>
              <a:rPr lang="pl-PL" dirty="0" err="1"/>
              <a:t>click</a:t>
            </a:r>
            <a:r>
              <a:rPr lang="pl-PL" dirty="0"/>
              <a:t>* </a:t>
            </a:r>
            <a:endParaRPr lang="pl-PL" dirty="0">
              <a:cs typeface="Calibri"/>
            </a:endParaRPr>
          </a:p>
          <a:p>
            <a:r>
              <a:rPr lang="pl-PL" dirty="0"/>
              <a:t>In </a:t>
            </a:r>
            <a:r>
              <a:rPr lang="pl-PL" dirty="0" err="1"/>
              <a:t>fact</a:t>
            </a:r>
            <a:r>
              <a:rPr lang="pl-PL" dirty="0"/>
              <a:t>, in a </a:t>
            </a:r>
            <a:r>
              <a:rPr lang="pl-PL" dirty="0" err="1"/>
              <a:t>handful</a:t>
            </a:r>
            <a:r>
              <a:rPr lang="pl-PL" dirty="0"/>
              <a:t> of </a:t>
            </a:r>
            <a:r>
              <a:rPr lang="pl-PL" dirty="0" err="1"/>
              <a:t>healthy</a:t>
            </a:r>
            <a:r>
              <a:rPr lang="pl-PL" dirty="0"/>
              <a:t> </a:t>
            </a:r>
            <a:r>
              <a:rPr lang="pl-PL" dirty="0" err="1"/>
              <a:t>soil</a:t>
            </a:r>
            <a:r>
              <a:rPr lang="pl-PL" dirty="0"/>
              <a:t> </a:t>
            </a:r>
            <a:r>
              <a:rPr lang="pl-PL" dirty="0" err="1"/>
              <a:t>there</a:t>
            </a:r>
            <a:r>
              <a:rPr lang="pl-PL" dirty="0"/>
              <a:t> </a:t>
            </a:r>
            <a:r>
              <a:rPr lang="pl-PL" dirty="0" err="1"/>
              <a:t>are</a:t>
            </a:r>
            <a:r>
              <a:rPr lang="pl-PL" dirty="0"/>
              <a:t> </a:t>
            </a:r>
            <a:r>
              <a:rPr lang="pl-PL" dirty="0" err="1"/>
              <a:t>more</a:t>
            </a:r>
            <a:r>
              <a:rPr lang="pl-PL" dirty="0"/>
              <a:t> </a:t>
            </a:r>
            <a:r>
              <a:rPr lang="pl-PL" dirty="0" err="1"/>
              <a:t>microorganisms</a:t>
            </a:r>
            <a:r>
              <a:rPr lang="pl-PL" dirty="0"/>
              <a:t> </a:t>
            </a:r>
            <a:r>
              <a:rPr lang="pl-PL" dirty="0" err="1"/>
              <a:t>than</a:t>
            </a:r>
            <a:r>
              <a:rPr lang="pl-PL" dirty="0"/>
              <a:t> </a:t>
            </a:r>
            <a:r>
              <a:rPr lang="pl-PL" dirty="0" err="1"/>
              <a:t>people</a:t>
            </a:r>
            <a:r>
              <a:rPr lang="pl-PL" dirty="0"/>
              <a:t> </a:t>
            </a:r>
            <a:r>
              <a:rPr lang="pl-PL" dirty="0" err="1"/>
              <a:t>around</a:t>
            </a:r>
            <a:r>
              <a:rPr lang="pl-PL" dirty="0"/>
              <a:t> the </a:t>
            </a:r>
            <a:r>
              <a:rPr lang="pl-PL" dirty="0" err="1"/>
              <a:t>world</a:t>
            </a:r>
            <a:r>
              <a:rPr lang="pl-PL" dirty="0"/>
              <a:t>.</a:t>
            </a:r>
            <a:endParaRPr lang="pl-PL" dirty="0">
              <a:cs typeface="Calibri"/>
            </a:endParaRPr>
          </a:p>
          <a:p>
            <a:r>
              <a:rPr lang="pl-PL" dirty="0"/>
              <a:t>All </a:t>
            </a:r>
            <a:r>
              <a:rPr lang="pl-PL" dirty="0" err="1"/>
              <a:t>these</a:t>
            </a:r>
            <a:r>
              <a:rPr lang="pl-PL" dirty="0"/>
              <a:t> </a:t>
            </a:r>
            <a:r>
              <a:rPr lang="pl-PL" dirty="0" err="1"/>
              <a:t>are</a:t>
            </a:r>
            <a:r>
              <a:rPr lang="pl-PL" dirty="0"/>
              <a:t> </a:t>
            </a:r>
            <a:r>
              <a:rPr lang="pl-PL" dirty="0" err="1"/>
              <a:t>very</a:t>
            </a:r>
            <a:r>
              <a:rPr lang="pl-PL" dirty="0"/>
              <a:t> </a:t>
            </a:r>
            <a:r>
              <a:rPr lang="pl-PL" dirty="0" err="1"/>
              <a:t>important</a:t>
            </a:r>
            <a:r>
              <a:rPr lang="pl-PL" dirty="0"/>
              <a:t> for </a:t>
            </a:r>
            <a:r>
              <a:rPr lang="pl-PL" dirty="0" err="1"/>
              <a:t>fertile</a:t>
            </a:r>
            <a:r>
              <a:rPr lang="pl-PL" dirty="0"/>
              <a:t>, </a:t>
            </a:r>
            <a:r>
              <a:rPr lang="pl-PL" dirty="0" err="1"/>
              <a:t>healthy</a:t>
            </a:r>
            <a:r>
              <a:rPr lang="pl-PL" dirty="0"/>
              <a:t> </a:t>
            </a:r>
            <a:r>
              <a:rPr lang="pl-PL" dirty="0" err="1"/>
              <a:t>soil</a:t>
            </a:r>
            <a:r>
              <a:rPr lang="pl-PL" dirty="0"/>
              <a:t>. The </a:t>
            </a:r>
            <a:r>
              <a:rPr lang="pl-PL" dirty="0" err="1"/>
              <a:t>bacteria</a:t>
            </a:r>
            <a:r>
              <a:rPr lang="pl-PL" dirty="0"/>
              <a:t>, </a:t>
            </a:r>
            <a:r>
              <a:rPr lang="pl-PL" dirty="0" err="1"/>
              <a:t>funghi</a:t>
            </a:r>
            <a:r>
              <a:rPr lang="pl-PL" dirty="0"/>
              <a:t> and </a:t>
            </a:r>
            <a:r>
              <a:rPr lang="pl-PL" dirty="0" err="1"/>
              <a:t>roots</a:t>
            </a:r>
            <a:r>
              <a:rPr lang="pl-PL" dirty="0"/>
              <a:t> </a:t>
            </a:r>
            <a:r>
              <a:rPr lang="pl-PL" dirty="0" err="1"/>
              <a:t>help</a:t>
            </a:r>
            <a:r>
              <a:rPr lang="pl-PL" dirty="0"/>
              <a:t> </a:t>
            </a:r>
            <a:r>
              <a:rPr lang="pl-PL" dirty="0" err="1"/>
              <a:t>each</a:t>
            </a:r>
            <a:r>
              <a:rPr lang="pl-PL" dirty="0"/>
              <a:t> </a:t>
            </a:r>
            <a:r>
              <a:rPr lang="pl-PL" dirty="0" err="1"/>
              <a:t>other</a:t>
            </a:r>
            <a:r>
              <a:rPr lang="pl-PL" dirty="0"/>
              <a:t> </a:t>
            </a:r>
            <a:r>
              <a:rPr lang="pl-PL" dirty="0" err="1"/>
              <a:t>grow</a:t>
            </a:r>
            <a:r>
              <a:rPr lang="pl-PL" dirty="0"/>
              <a:t> in </a:t>
            </a:r>
            <a:r>
              <a:rPr lang="pl-PL" dirty="0" err="1"/>
              <a:t>symbiosis</a:t>
            </a:r>
            <a:r>
              <a:rPr lang="pl-PL" dirty="0"/>
              <a:t>. </a:t>
            </a:r>
            <a:r>
              <a:rPr lang="pl-PL" dirty="0" err="1"/>
              <a:t>Another</a:t>
            </a:r>
            <a:r>
              <a:rPr lang="pl-PL" dirty="0"/>
              <a:t> </a:t>
            </a:r>
            <a:r>
              <a:rPr lang="pl-PL" dirty="0" err="1"/>
              <a:t>fun</a:t>
            </a:r>
            <a:r>
              <a:rPr lang="pl-PL" dirty="0"/>
              <a:t> </a:t>
            </a:r>
            <a:r>
              <a:rPr lang="pl-PL" dirty="0" err="1"/>
              <a:t>fact</a:t>
            </a:r>
            <a:r>
              <a:rPr lang="pl-PL" dirty="0"/>
              <a:t>: </a:t>
            </a:r>
            <a:endParaRPr lang="pl-PL" dirty="0">
              <a:cs typeface="Calibri"/>
            </a:endParaRPr>
          </a:p>
          <a:p>
            <a:r>
              <a:rPr lang="pl-PL" dirty="0"/>
              <a:t>*</a:t>
            </a:r>
            <a:r>
              <a:rPr lang="pl-PL" dirty="0" err="1"/>
              <a:t>click</a:t>
            </a:r>
            <a:r>
              <a:rPr lang="pl-PL" dirty="0"/>
              <a:t>* </a:t>
            </a:r>
            <a:endParaRPr lang="pl-PL" dirty="0">
              <a:cs typeface="Calibri"/>
            </a:endParaRPr>
          </a:p>
          <a:p>
            <a:r>
              <a:rPr lang="pl-PL" dirty="0"/>
              <a:t>the </a:t>
            </a:r>
            <a:r>
              <a:rPr lang="pl-PL" dirty="0" err="1"/>
              <a:t>roots</a:t>
            </a:r>
            <a:r>
              <a:rPr lang="pl-PL" dirty="0"/>
              <a:t> of the </a:t>
            </a:r>
            <a:r>
              <a:rPr lang="pl-PL" dirty="0" err="1"/>
              <a:t>tree</a:t>
            </a:r>
            <a:r>
              <a:rPr lang="pl-PL" dirty="0"/>
              <a:t> </a:t>
            </a:r>
            <a:r>
              <a:rPr lang="pl-PL" dirty="0" err="1"/>
              <a:t>are</a:t>
            </a:r>
            <a:r>
              <a:rPr lang="pl-PL" dirty="0"/>
              <a:t> </a:t>
            </a:r>
            <a:r>
              <a:rPr lang="pl-PL" dirty="0" err="1"/>
              <a:t>about</a:t>
            </a:r>
            <a:r>
              <a:rPr lang="pl-PL" dirty="0"/>
              <a:t> the same </a:t>
            </a:r>
            <a:r>
              <a:rPr lang="pl-PL" dirty="0" err="1"/>
              <a:t>size</a:t>
            </a:r>
            <a:r>
              <a:rPr lang="pl-PL" dirty="0"/>
              <a:t> as the </a:t>
            </a:r>
            <a:r>
              <a:rPr lang="pl-PL" dirty="0" err="1"/>
              <a:t>tree</a:t>
            </a:r>
            <a:r>
              <a:rPr lang="pl-PL" dirty="0"/>
              <a:t> </a:t>
            </a:r>
            <a:r>
              <a:rPr lang="pl-PL" dirty="0" err="1"/>
              <a:t>above</a:t>
            </a:r>
            <a:r>
              <a:rPr lang="pl-PL" dirty="0"/>
              <a:t> </a:t>
            </a:r>
            <a:r>
              <a:rPr lang="pl-PL" dirty="0" err="1"/>
              <a:t>ground</a:t>
            </a:r>
            <a:r>
              <a:rPr lang="pl-PL" dirty="0"/>
              <a:t>.</a:t>
            </a:r>
          </a:p>
          <a:p>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effectLst/>
                <a:latin typeface="Calibri" panose="020F0502020204030204" pitchFamily="34" charset="0"/>
                <a:ea typeface="Calibri" panose="020F0502020204030204" pitchFamily="34" charset="0"/>
                <a:cs typeface="Arial" panose="020B0604020202020204" pitchFamily="34" charset="0"/>
              </a:rPr>
              <a:t>Pytanie do dzieci: Co możemy znaleźć w glebie? *kliknij dla pojawienia się efektu* Odpowiedź: Gleba jest żywa. Jest w niej dużo małych żyjątek takich jak dżdżownice, i innych niewidocznych dla oka jak mikroby (grzyby i bakterie). *klik* Rzeczywiście, w jednej garści zdrowej gleby znajdziemy więcej mikroorganizmów niż ludzi na naszej planecie ziemi. Wszystkie te organizmy są bardzo ważne dla żyznego terenu. Bakterie, grzyby i korzenie pomagają sobie nawzajem i rosną w symbiozie. Następna ciekawostka: *klik* korzenie drzewa są zazwyczaj równie duże jak jego korona, którą widzimy.</a:t>
            </a:r>
          </a:p>
          <a:p>
            <a:endParaRPr lang="pl-PL" dirty="0"/>
          </a:p>
          <a:p>
            <a:endParaRPr lang="pl-PL" dirty="0">
              <a:cs typeface="Calibri"/>
            </a:endParaRPr>
          </a:p>
        </p:txBody>
      </p:sp>
      <p:sp>
        <p:nvSpPr>
          <p:cNvPr id="4" name="Espace réservé du numéro de diapositive 3"/>
          <p:cNvSpPr>
            <a:spLocks noGrp="1"/>
          </p:cNvSpPr>
          <p:nvPr>
            <p:ph type="sldNum" sz="quarter" idx="10"/>
          </p:nvPr>
        </p:nvSpPr>
        <p:spPr/>
        <p:txBody>
          <a:bodyPr/>
          <a:lstStyle/>
          <a:p>
            <a:fld id="{CDFFFE12-632D-44E3-A39E-1016EBADC96C}" type="slidenum">
              <a:rPr lang="mk-MK" smtClean="0"/>
              <a:pPr/>
              <a:t>2</a:t>
            </a:fld>
            <a:endParaRPr lang="mk-MK"/>
          </a:p>
        </p:txBody>
      </p:sp>
    </p:spTree>
    <p:extLst>
      <p:ext uri="{BB962C8B-B14F-4D97-AF65-F5344CB8AC3E}">
        <p14:creationId xmlns:p14="http://schemas.microsoft.com/office/powerpoint/2010/main" val="1228815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Perché influenza il clima? Il suolo secco, nudo, senza materia organica rilascia anidride carbonica nell’aria.</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Questo viene aggiunto alle grandi emissioni del CO2 dagli automezzi, fabbriche e altre cose.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A causa dell’aumento del CO2 totale nell’aria, la terra si riscalda. Questo processo viene chiamato riscaldamento globale.</a:t>
            </a:r>
            <a:endParaRPr lang="pl-P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r>
              <a:rPr lang="en-GB" dirty="0"/>
              <a:t>Why does it affect climate? Dry, bare soil with no organic matter releases CO2 into the air. </a:t>
            </a:r>
            <a:endParaRPr lang="en-US" dirty="0"/>
          </a:p>
          <a:p>
            <a:r>
              <a:rPr lang="en-GB" dirty="0"/>
              <a:t>*click*</a:t>
            </a:r>
          </a:p>
          <a:p>
            <a:r>
              <a:rPr lang="en-GB" dirty="0"/>
              <a:t>This adds to big CO2 emissions from vehicles, factories, and other things. </a:t>
            </a:r>
            <a:endParaRPr lang="en-GB" dirty="0">
              <a:cs typeface="Calibri"/>
            </a:endParaRPr>
          </a:p>
          <a:p>
            <a:r>
              <a:rPr lang="en-GB" dirty="0"/>
              <a:t>*click*</a:t>
            </a:r>
            <a:endParaRPr lang="en-GB" dirty="0">
              <a:cs typeface="Calibri"/>
            </a:endParaRPr>
          </a:p>
          <a:p>
            <a:r>
              <a:rPr lang="en-GB" dirty="0"/>
              <a:t>As the total amount of CO2 in the air increases, the earth becomes hotter. This process is called global warming. </a:t>
            </a:r>
            <a:endParaRPr lang="pl-PL" dirty="0"/>
          </a:p>
          <a:p>
            <a:endParaRPr lang="pl-PL"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effectLst/>
                <a:latin typeface="Calibri" panose="020F0502020204030204" pitchFamily="34" charset="0"/>
                <a:ea typeface="Calibri" panose="020F0502020204030204" pitchFamily="34" charset="0"/>
                <a:cs typeface="Arial" panose="020B0604020202020204" pitchFamily="34" charset="0"/>
              </a:rPr>
              <a:t>Dlaczego wpływa to na klimat? Suche, gołe gleby bez materii organicznej uwalniają CO2 do atmosfery. *klik* To kumuluje się z dużymi emisjami z transportu, fabryk, przemysłu i innych źródeł. *klik* Wraz ze wzrostem całkowitej ilości CO2 w powietrzu, wzrastają również temperatury i ziemia staje się gorętsza. Ten proces nazywamy globalnym ociepleniem.</a:t>
            </a:r>
          </a:p>
          <a:p>
            <a:endParaRPr lang="en-GB" dirty="0">
              <a:cs typeface="Calibri"/>
            </a:endParaRPr>
          </a:p>
        </p:txBody>
      </p:sp>
      <p:sp>
        <p:nvSpPr>
          <p:cNvPr id="4" name="Symbol zastępczy numeru slajdu 3"/>
          <p:cNvSpPr>
            <a:spLocks noGrp="1"/>
          </p:cNvSpPr>
          <p:nvPr>
            <p:ph type="sldNum" sz="quarter" idx="5"/>
          </p:nvPr>
        </p:nvSpPr>
        <p:spPr/>
        <p:txBody>
          <a:bodyPr/>
          <a:lstStyle/>
          <a:p>
            <a:fld id="{8640F07D-4D2D-49AA-976B-AB3C5627A48A}" type="slidenum">
              <a:rPr lang="en-GB" smtClean="0"/>
              <a:t>20</a:t>
            </a:fld>
            <a:endParaRPr lang="en-GB"/>
          </a:p>
        </p:txBody>
      </p:sp>
    </p:spTree>
    <p:extLst>
      <p:ext uri="{BB962C8B-B14F-4D97-AF65-F5344CB8AC3E}">
        <p14:creationId xmlns:p14="http://schemas.microsoft.com/office/powerpoint/2010/main" val="1279983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Tuttavia, ci sono buone notizie. Piante, alberi e altra vegetazione possono assorbire l’anidride carbonica per crescere.</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Usando le loro foglie assorbono l’anidride carbonica, lo trasformano in carbonio e trasportano questo nelle radici. Questo aiuta ad accumulare il carbonio nel suolo sano, grazie al lavoro dei microbi e gli animali che vivono nel suolo e intorno alle radici. Ricordate che c’è un’intera comunità funzionante che lavora sotto ai nostri piedi!</a:t>
            </a: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r>
              <a:rPr lang="en-GB" dirty="0"/>
              <a:t>However, there is some good news. Plants, trees and other vegetation can take up CO2 for their growth. </a:t>
            </a:r>
            <a:endParaRPr lang="en-US" dirty="0"/>
          </a:p>
          <a:p>
            <a:r>
              <a:rPr lang="en-GB" dirty="0"/>
              <a:t>*click*</a:t>
            </a:r>
            <a:endParaRPr lang="en-GB" dirty="0">
              <a:cs typeface="Calibri"/>
            </a:endParaRPr>
          </a:p>
          <a:p>
            <a:r>
              <a:rPr lang="en-GB" dirty="0"/>
              <a:t>Using their leaves they take in CO2, transform it to carbon and transport it down to the roots. This helps to accumulate carbon in healthy soils thanks to the work of all the microbes and animals living in the soil and around the roots. Remember that there is a whole functioning community working just under our feet!</a:t>
            </a:r>
            <a:endParaRPr lang="pl-PL" dirty="0"/>
          </a:p>
          <a:p>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effectLst/>
                <a:latin typeface="Calibri" panose="020F0502020204030204" pitchFamily="34" charset="0"/>
                <a:ea typeface="Calibri" panose="020F0502020204030204" pitchFamily="34" charset="0"/>
                <a:cs typeface="Arial" panose="020B0604020202020204" pitchFamily="34" charset="0"/>
              </a:rPr>
              <a:t>Jest jednak kilka dobrych wiadomości. Drzewa i inna roślinność mogą pobierać CO2 z powietrza do swojego wzrostu.*klik* Liście pobierają CO2, przekształcają go w formę węgla, rozprowadzają go w roślinie i transportują do korzeni. Pomaga to akumulować węgiel w zdrowej glebie dzięki pracy wszystkich drobnoustrojów i zwierząt żyjących w glebie, i wokół korzeni. Pamiętajcie o całej tej społeczności pracującej pod naszymi stopami!</a:t>
            </a:r>
          </a:p>
          <a:p>
            <a:endParaRPr lang="en-GB"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21</a:t>
            </a:fld>
            <a:endParaRPr lang="en-GB"/>
          </a:p>
        </p:txBody>
      </p:sp>
    </p:spTree>
    <p:extLst>
      <p:ext uri="{BB962C8B-B14F-4D97-AF65-F5344CB8AC3E}">
        <p14:creationId xmlns:p14="http://schemas.microsoft.com/office/powerpoint/2010/main" val="2292885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Grazie a tutto questo, la terra si raffredda e diventa più felice.</a:t>
            </a:r>
            <a:endParaRPr lang="de-DE" sz="1200" kern="1200" dirty="0">
              <a:solidFill>
                <a:schemeClr val="tx1"/>
              </a:solidFill>
              <a:effectLst/>
              <a:latin typeface="+mn-lt"/>
              <a:ea typeface="+mn-ea"/>
              <a:cs typeface="+mn-cs"/>
            </a:endParaRPr>
          </a:p>
          <a:p>
            <a:endParaRPr lang="en-US" dirty="0"/>
          </a:p>
          <a:p>
            <a:r>
              <a:rPr lang="en-US" dirty="0"/>
              <a:t>Thanks to all of this, the earth is getting cooler and happier!</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pl-PL" sz="1800" dirty="0">
                <a:effectLst/>
                <a:latin typeface="Calibri" panose="020F0502020204030204" pitchFamily="34" charset="0"/>
                <a:ea typeface="Calibri" panose="020F0502020204030204" pitchFamily="34" charset="0"/>
                <a:cs typeface="Arial" panose="020B0604020202020204" pitchFamily="34" charset="0"/>
              </a:rPr>
              <a:t>Dzięki tej akumulacji, ziemia ochładza się i jest szczęśliwsza!</a:t>
            </a:r>
          </a:p>
          <a:p>
            <a:endParaRPr lang="en-US" dirty="0"/>
          </a:p>
        </p:txBody>
      </p:sp>
      <p:sp>
        <p:nvSpPr>
          <p:cNvPr id="4" name="Slide Number Placeholder 3"/>
          <p:cNvSpPr>
            <a:spLocks noGrp="1"/>
          </p:cNvSpPr>
          <p:nvPr>
            <p:ph type="sldNum" sz="quarter" idx="5"/>
          </p:nvPr>
        </p:nvSpPr>
        <p:spPr/>
        <p:txBody>
          <a:bodyPr/>
          <a:lstStyle/>
          <a:p>
            <a:fld id="{8640F07D-4D2D-49AA-976B-AB3C5627A48A}" type="slidenum">
              <a:rPr lang="en-GB" smtClean="0"/>
              <a:t>22</a:t>
            </a:fld>
            <a:endParaRPr lang="en-GB"/>
          </a:p>
        </p:txBody>
      </p:sp>
    </p:spTree>
    <p:extLst>
      <p:ext uri="{BB962C8B-B14F-4D97-AF65-F5344CB8AC3E}">
        <p14:creationId xmlns:p14="http://schemas.microsoft.com/office/powerpoint/2010/main" val="2336335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Ritorniamo alla storia di Pietro. Pietro era confuso e triste perché il suo grano non cresceva bene.</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Ma gli viene un’idea brillante.</a:t>
            </a:r>
            <a:endParaRPr lang="de-DE" sz="1200" kern="1200" dirty="0">
              <a:solidFill>
                <a:schemeClr val="tx1"/>
              </a:solidFill>
              <a:effectLst/>
              <a:latin typeface="+mn-lt"/>
              <a:ea typeface="+mn-ea"/>
              <a:cs typeface="+mn-cs"/>
            </a:endParaRPr>
          </a:p>
          <a:p>
            <a:endParaRPr lang="en-GB" dirty="0"/>
          </a:p>
          <a:p>
            <a:r>
              <a:rPr lang="en-GB" dirty="0"/>
              <a:t>We come back to Pietro’s story. Pietro was confused and sad because his crops were not growing well. </a:t>
            </a:r>
            <a:endParaRPr lang="en-US" dirty="0"/>
          </a:p>
          <a:p>
            <a:r>
              <a:rPr lang="en-GB" dirty="0"/>
              <a:t>*click*</a:t>
            </a:r>
            <a:endParaRPr lang="en-GB" dirty="0">
              <a:cs typeface="Calibri"/>
            </a:endParaRPr>
          </a:p>
          <a:p>
            <a:r>
              <a:rPr lang="en-GB" dirty="0"/>
              <a:t>But he comes up with a brilliant idea.</a:t>
            </a:r>
            <a:endParaRPr lang="pl-PL" dirty="0"/>
          </a:p>
          <a:p>
            <a:endParaRPr lang="pl-PL"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effectLst/>
                <a:latin typeface="Calibri" panose="020F0502020204030204" pitchFamily="34" charset="0"/>
                <a:ea typeface="Calibri" panose="020F0502020204030204" pitchFamily="34" charset="0"/>
                <a:cs typeface="Arial" panose="020B0604020202020204" pitchFamily="34" charset="0"/>
              </a:rPr>
              <a:t>Wracamy do historii naszego Piotra. Był on zdezorientowany i smutny, ponieważ jego plony nie rosły za dobrze.*klik* Ale wpada on na bardzo dobry pomysł.</a:t>
            </a:r>
          </a:p>
          <a:p>
            <a:endParaRPr lang="en-GB" dirty="0">
              <a:cs typeface="Calibri"/>
            </a:endParaRPr>
          </a:p>
          <a:p>
            <a:br>
              <a:rPr lang="en-US" dirty="0"/>
            </a:br>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23</a:t>
            </a:fld>
            <a:endParaRPr lang="en-GB"/>
          </a:p>
        </p:txBody>
      </p:sp>
    </p:spTree>
    <p:extLst>
      <p:ext uri="{BB962C8B-B14F-4D97-AF65-F5344CB8AC3E}">
        <p14:creationId xmlns:p14="http://schemas.microsoft.com/office/powerpoint/2010/main" val="2210848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Decide di chiedere a qualcuno che sa tanto sulla natura, il suolo e l’ambiente per ricevere consiglio su cosa fare per migliorare la sua azienda agricola.</a:t>
            </a:r>
            <a:endParaRPr lang="de-DE" sz="1200" kern="1200" dirty="0">
              <a:solidFill>
                <a:schemeClr val="tx1"/>
              </a:solidFill>
              <a:effectLst/>
              <a:latin typeface="+mn-lt"/>
              <a:ea typeface="+mn-ea"/>
              <a:cs typeface="+mn-cs"/>
            </a:endParaRPr>
          </a:p>
          <a:p>
            <a:endParaRPr lang="en-US" dirty="0"/>
          </a:p>
          <a:p>
            <a:r>
              <a:rPr lang="en-US" dirty="0"/>
              <a:t>He decides to go ask people that know a lot about nature, soils and environment for advice on what to do to make his farm better.</a:t>
            </a:r>
          </a:p>
          <a:p>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effectLst/>
                <a:latin typeface="Calibri" panose="020F0502020204030204" pitchFamily="34" charset="0"/>
                <a:ea typeface="Calibri" panose="020F0502020204030204" pitchFamily="34" charset="0"/>
                <a:cs typeface="Arial" panose="020B0604020202020204" pitchFamily="34" charset="0"/>
              </a:rPr>
              <a:t>Postanawia zapytać o pomoc i kilka dobrych rad ludzi, którzy wiedzą dużo o naturze, ziemi i środowisku, ponieważ chce polepszyć stan swojego pola i upraw.</a:t>
            </a:r>
          </a:p>
          <a:p>
            <a:br>
              <a:rPr lang="en-US" dirty="0"/>
            </a:br>
            <a:endParaRPr lang="en-US" dirty="0"/>
          </a:p>
        </p:txBody>
      </p:sp>
      <p:sp>
        <p:nvSpPr>
          <p:cNvPr id="4" name="Slide Number Placeholder 3"/>
          <p:cNvSpPr>
            <a:spLocks noGrp="1"/>
          </p:cNvSpPr>
          <p:nvPr>
            <p:ph type="sldNum" sz="quarter" idx="5"/>
          </p:nvPr>
        </p:nvSpPr>
        <p:spPr/>
        <p:txBody>
          <a:bodyPr/>
          <a:lstStyle/>
          <a:p>
            <a:fld id="{8640F07D-4D2D-49AA-976B-AB3C5627A48A}" type="slidenum">
              <a:rPr lang="en-GB" smtClean="0"/>
              <a:t>24</a:t>
            </a:fld>
            <a:endParaRPr lang="en-GB"/>
          </a:p>
        </p:txBody>
      </p:sp>
    </p:spTree>
    <p:extLst>
      <p:ext uri="{BB962C8B-B14F-4D97-AF65-F5344CB8AC3E}">
        <p14:creationId xmlns:p14="http://schemas.microsoft.com/office/powerpoint/2010/main" val="453199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Viene nel nostro ufficio delle Giacche Verdi e chiede una spiegazione sul perché il suo grano non cresce più così bene.</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La signora gli parla della fattoria/azienda agricola delle Giacche Verdi dove Giuseppe, un altro agricoltore, gestisce un terreno in modo buono. Lui potrebbe essere in grado di aiutarlo con il suo problema.</a:t>
            </a:r>
            <a:endParaRPr lang="de-DE" sz="1200" kern="1200" dirty="0">
              <a:solidFill>
                <a:schemeClr val="tx1"/>
              </a:solidFill>
              <a:effectLst/>
              <a:latin typeface="+mn-lt"/>
              <a:ea typeface="+mn-ea"/>
              <a:cs typeface="+mn-cs"/>
            </a:endParaRPr>
          </a:p>
          <a:p>
            <a:endParaRPr lang="en-US" dirty="0"/>
          </a:p>
          <a:p>
            <a:r>
              <a:rPr lang="en-US" dirty="0"/>
              <a:t>He goes into the office and asks for advice on why his crops are not growing well anymore. </a:t>
            </a:r>
          </a:p>
          <a:p>
            <a:r>
              <a:rPr lang="en-US" dirty="0"/>
              <a:t>*click*</a:t>
            </a:r>
            <a:endParaRPr lang="en-US" dirty="0">
              <a:cs typeface="Calibri"/>
            </a:endParaRPr>
          </a:p>
          <a:p>
            <a:r>
              <a:rPr lang="en-US" dirty="0"/>
              <a:t>The lady tells him about a </a:t>
            </a:r>
            <a:r>
              <a:rPr lang="en-US" dirty="0" err="1"/>
              <a:t>Giacche</a:t>
            </a:r>
            <a:r>
              <a:rPr lang="en-US" dirty="0"/>
              <a:t> Verdi farm where Giuseppe, another farmer, manages a successful piece of land and might be able to help him with his problem.</a:t>
            </a:r>
            <a:endParaRPr lang="en-US" dirty="0">
              <a:cs typeface="Calibri"/>
            </a:endParaRPr>
          </a:p>
          <a:p>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effectLst/>
                <a:latin typeface="Calibri" panose="020F0502020204030204" pitchFamily="34" charset="0"/>
                <a:ea typeface="Calibri" panose="020F0502020204030204" pitchFamily="34" charset="0"/>
                <a:cs typeface="Arial" panose="020B0604020202020204" pitchFamily="34" charset="0"/>
              </a:rPr>
              <a:t>Idzie do biura </a:t>
            </a:r>
            <a:r>
              <a:rPr lang="pl-PL" sz="1800" dirty="0" err="1">
                <a:effectLst/>
                <a:latin typeface="Calibri" panose="020F0502020204030204" pitchFamily="34" charset="0"/>
                <a:ea typeface="Calibri" panose="020F0502020204030204" pitchFamily="34" charset="0"/>
                <a:cs typeface="Arial" panose="020B0604020202020204" pitchFamily="34" charset="0"/>
              </a:rPr>
              <a:t>Giacche</a:t>
            </a:r>
            <a:r>
              <a:rPr lang="pl-PL" sz="1800" dirty="0">
                <a:effectLst/>
                <a:latin typeface="Calibri" panose="020F0502020204030204" pitchFamily="34" charset="0"/>
                <a:ea typeface="Calibri" panose="020F0502020204030204" pitchFamily="34" charset="0"/>
                <a:cs typeface="Arial" panose="020B0604020202020204" pitchFamily="34" charset="0"/>
              </a:rPr>
              <a:t> Verdi z pytaniami o to, dlaczego jego plony stały się tak marne. *klik* Pani wspomina o farmie należącej do </a:t>
            </a:r>
            <a:r>
              <a:rPr lang="pl-PL" sz="1800" dirty="0" err="1">
                <a:effectLst/>
                <a:latin typeface="Calibri" panose="020F0502020204030204" pitchFamily="34" charset="0"/>
                <a:ea typeface="Calibri" panose="020F0502020204030204" pitchFamily="34" charset="0"/>
                <a:cs typeface="Arial" panose="020B0604020202020204" pitchFamily="34" charset="0"/>
              </a:rPr>
              <a:t>Giacche</a:t>
            </a:r>
            <a:r>
              <a:rPr lang="pl-PL" sz="1800" dirty="0">
                <a:effectLst/>
                <a:latin typeface="Calibri" panose="020F0502020204030204" pitchFamily="34" charset="0"/>
                <a:ea typeface="Calibri" panose="020F0502020204030204" pitchFamily="34" charset="0"/>
                <a:cs typeface="Arial" panose="020B0604020202020204" pitchFamily="34" charset="0"/>
              </a:rPr>
              <a:t> Verdi gdzie Giuseppe, który też jest rolnikiem, zarządza udanym kawałkiem ziemi i może pomóc mu w rozwiązaniu problemu.</a:t>
            </a:r>
          </a:p>
          <a:p>
            <a:br>
              <a:rPr lang="en-US" dirty="0"/>
            </a:br>
            <a:endParaRPr lang="en-US" dirty="0"/>
          </a:p>
        </p:txBody>
      </p:sp>
      <p:sp>
        <p:nvSpPr>
          <p:cNvPr id="4" name="Slide Number Placeholder 3"/>
          <p:cNvSpPr>
            <a:spLocks noGrp="1"/>
          </p:cNvSpPr>
          <p:nvPr>
            <p:ph type="sldNum" sz="quarter" idx="5"/>
          </p:nvPr>
        </p:nvSpPr>
        <p:spPr/>
        <p:txBody>
          <a:bodyPr/>
          <a:lstStyle/>
          <a:p>
            <a:fld id="{8640F07D-4D2D-49AA-976B-AB3C5627A48A}" type="slidenum">
              <a:rPr lang="en-GB" smtClean="0"/>
              <a:t>25</a:t>
            </a:fld>
            <a:endParaRPr lang="en-GB"/>
          </a:p>
        </p:txBody>
      </p:sp>
    </p:spTree>
    <p:extLst>
      <p:ext uri="{BB962C8B-B14F-4D97-AF65-F5344CB8AC3E}">
        <p14:creationId xmlns:p14="http://schemas.microsoft.com/office/powerpoint/2010/main" val="27792878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Pietro va a visitarlo e vede un bellissimo pezzo di terra, pieno di vita. Ci sono piante diverse e animali da fattoria ovunque. Giuseppe l’accoglie e iniziano a parlare delle tecniche che usa.</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He </a:t>
            </a:r>
            <a:r>
              <a:rPr lang="pl-PL" dirty="0" err="1"/>
              <a:t>goes</a:t>
            </a:r>
            <a:r>
              <a:rPr lang="pl-PL" dirty="0"/>
              <a:t> to </a:t>
            </a:r>
            <a:r>
              <a:rPr lang="pl-PL" dirty="0" err="1"/>
              <a:t>visit</a:t>
            </a:r>
            <a:r>
              <a:rPr lang="pl-PL" dirty="0"/>
              <a:t> </a:t>
            </a:r>
            <a:r>
              <a:rPr lang="pl-PL" dirty="0" err="1"/>
              <a:t>him</a:t>
            </a:r>
            <a:r>
              <a:rPr lang="pl-PL" dirty="0"/>
              <a:t> and </a:t>
            </a:r>
            <a:r>
              <a:rPr lang="pl-PL" dirty="0" err="1"/>
              <a:t>sees</a:t>
            </a:r>
            <a:r>
              <a:rPr lang="pl-PL" dirty="0"/>
              <a:t> a </a:t>
            </a:r>
            <a:r>
              <a:rPr lang="pl-PL" dirty="0" err="1"/>
              <a:t>beautiful</a:t>
            </a:r>
            <a:r>
              <a:rPr lang="pl-PL" dirty="0"/>
              <a:t> land </a:t>
            </a:r>
            <a:r>
              <a:rPr lang="pl-PL" dirty="0" err="1"/>
              <a:t>full</a:t>
            </a:r>
            <a:r>
              <a:rPr lang="pl-PL" dirty="0"/>
              <a:t> of life. </a:t>
            </a:r>
            <a:r>
              <a:rPr lang="pl-PL" dirty="0" err="1"/>
              <a:t>There</a:t>
            </a:r>
            <a:r>
              <a:rPr lang="pl-PL" dirty="0"/>
              <a:t> </a:t>
            </a:r>
            <a:r>
              <a:rPr lang="pl-PL" dirty="0" err="1"/>
              <a:t>are</a:t>
            </a:r>
            <a:r>
              <a:rPr lang="pl-PL" dirty="0"/>
              <a:t> </a:t>
            </a:r>
            <a:r>
              <a:rPr lang="pl-PL" dirty="0" err="1"/>
              <a:t>different</a:t>
            </a:r>
            <a:r>
              <a:rPr lang="pl-PL" dirty="0"/>
              <a:t> </a:t>
            </a:r>
            <a:r>
              <a:rPr lang="pl-PL" dirty="0" err="1"/>
              <a:t>plants</a:t>
            </a:r>
            <a:r>
              <a:rPr lang="pl-PL" dirty="0"/>
              <a:t> and farm </a:t>
            </a:r>
            <a:r>
              <a:rPr lang="pl-PL" dirty="0" err="1"/>
              <a:t>animals</a:t>
            </a:r>
            <a:r>
              <a:rPr lang="pl-PL" dirty="0"/>
              <a:t> </a:t>
            </a:r>
            <a:r>
              <a:rPr lang="pl-PL" dirty="0" err="1"/>
              <a:t>all</a:t>
            </a:r>
            <a:r>
              <a:rPr lang="pl-PL" dirty="0"/>
              <a:t> </a:t>
            </a:r>
            <a:r>
              <a:rPr lang="pl-PL" dirty="0" err="1"/>
              <a:t>around</a:t>
            </a:r>
            <a:r>
              <a:rPr lang="pl-PL" dirty="0"/>
              <a:t>. The farmer </a:t>
            </a:r>
            <a:r>
              <a:rPr lang="pl-PL" dirty="0" err="1"/>
              <a:t>welcomes</a:t>
            </a:r>
            <a:r>
              <a:rPr lang="pl-PL" dirty="0"/>
              <a:t> </a:t>
            </a:r>
            <a:r>
              <a:rPr lang="pl-PL" dirty="0" err="1"/>
              <a:t>him</a:t>
            </a:r>
            <a:r>
              <a:rPr lang="pl-PL" dirty="0"/>
              <a:t> </a:t>
            </a:r>
            <a:r>
              <a:rPr lang="pl-PL" dirty="0" err="1"/>
              <a:t>happily</a:t>
            </a:r>
            <a:r>
              <a:rPr lang="pl-PL" dirty="0"/>
              <a:t> and </a:t>
            </a:r>
            <a:r>
              <a:rPr lang="pl-PL" dirty="0" err="1"/>
              <a:t>they</a:t>
            </a:r>
            <a:r>
              <a:rPr lang="pl-PL" dirty="0"/>
              <a:t> start </a:t>
            </a:r>
            <a:r>
              <a:rPr lang="pl-PL" dirty="0" err="1"/>
              <a:t>talking</a:t>
            </a:r>
            <a:r>
              <a:rPr lang="pl-PL" dirty="0"/>
              <a:t> </a:t>
            </a:r>
            <a:r>
              <a:rPr lang="pl-PL" dirty="0" err="1"/>
              <a:t>about</a:t>
            </a:r>
            <a:r>
              <a:rPr lang="pl-PL" dirty="0"/>
              <a:t> the </a:t>
            </a:r>
            <a:r>
              <a:rPr lang="pl-PL" dirty="0" err="1"/>
              <a:t>techniques</a:t>
            </a:r>
            <a:r>
              <a:rPr lang="pl-PL" dirty="0"/>
              <a:t> </a:t>
            </a:r>
            <a:r>
              <a:rPr lang="pl-PL" dirty="0" err="1"/>
              <a:t>he’s</a:t>
            </a:r>
            <a:r>
              <a:rPr lang="pl-PL" dirty="0"/>
              <a:t> </a:t>
            </a:r>
            <a:r>
              <a:rPr lang="pl-PL" dirty="0" err="1"/>
              <a:t>using</a:t>
            </a:r>
            <a:r>
              <a:rPr lang="pl-PL" dirty="0"/>
              <a:t>.</a:t>
            </a:r>
            <a:endParaRPr lang="en-US" dirty="0">
              <a:cs typeface="Calibri" panose="020F0502020204030204"/>
            </a:endParaRPr>
          </a:p>
          <a:p>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effectLst/>
                <a:latin typeface="Calibri" panose="020F0502020204030204" pitchFamily="34" charset="0"/>
                <a:ea typeface="Calibri" panose="020F0502020204030204" pitchFamily="34" charset="0"/>
                <a:cs typeface="Arial" panose="020B0604020202020204" pitchFamily="34" charset="0"/>
              </a:rPr>
              <a:t>Piotr idzie w odwiedziny do Giuseppe i widzi piękną okolicę pełną życia. Wszędzie rosną różne rośliny, a w oddali widzi także zwierzęta gospodarskie. Rolnik wita go radośnie i zaczynają rozmawiać o technikach, których używa i sposobach na żyzny teren. </a:t>
            </a:r>
          </a:p>
          <a:p>
            <a:endParaRPr lang="en-GB"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26</a:t>
            </a:fld>
            <a:endParaRPr lang="en-GB"/>
          </a:p>
        </p:txBody>
      </p:sp>
    </p:spTree>
    <p:extLst>
      <p:ext uri="{BB962C8B-B14F-4D97-AF65-F5344CB8AC3E}">
        <p14:creationId xmlns:p14="http://schemas.microsoft.com/office/powerpoint/2010/main" val="1145880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I tipi di alberi diversi che Giuseppe ha fatto crescere, insieme alle siepi che ha piantato, servono come rifugio e cibo per animali diversi, e anche per proteggere il suolo con le loro radici. Invece di piantare solo un tipo di grano Giuseppe ha piantato tanti tipi di verdure. Tutte queste pratiche attirano molte forme di vita come insetti, uccelli e altri animali.</a:t>
            </a:r>
            <a:endParaRPr lang="de-DE" sz="1200" kern="1200" dirty="0">
              <a:solidFill>
                <a:schemeClr val="tx1"/>
              </a:solidFill>
              <a:effectLst/>
              <a:latin typeface="+mn-lt"/>
              <a:ea typeface="+mn-ea"/>
              <a:cs typeface="+mn-cs"/>
            </a:endParaRPr>
          </a:p>
          <a:p>
            <a:endParaRPr lang="pl-PL" dirty="0"/>
          </a:p>
          <a:p>
            <a:r>
              <a:rPr lang="pl-PL" dirty="0"/>
              <a:t>The </a:t>
            </a:r>
            <a:r>
              <a:rPr lang="pl-PL" dirty="0" err="1"/>
              <a:t>different</a:t>
            </a:r>
            <a:r>
              <a:rPr lang="pl-PL" dirty="0"/>
              <a:t> </a:t>
            </a:r>
            <a:r>
              <a:rPr lang="pl-PL" dirty="0" err="1"/>
              <a:t>kinds</a:t>
            </a:r>
            <a:r>
              <a:rPr lang="pl-PL" dirty="0"/>
              <a:t> of </a:t>
            </a:r>
            <a:r>
              <a:rPr lang="pl-PL" dirty="0" err="1"/>
              <a:t>trees</a:t>
            </a:r>
            <a:r>
              <a:rPr lang="pl-PL" dirty="0"/>
              <a:t> Giuseppe </a:t>
            </a:r>
            <a:r>
              <a:rPr lang="pl-PL" dirty="0" err="1"/>
              <a:t>has</a:t>
            </a:r>
            <a:r>
              <a:rPr lang="pl-PL" dirty="0"/>
              <a:t> </a:t>
            </a:r>
            <a:r>
              <a:rPr lang="pl-PL" dirty="0" err="1"/>
              <a:t>left</a:t>
            </a:r>
            <a:r>
              <a:rPr lang="pl-PL" dirty="0"/>
              <a:t>, </a:t>
            </a:r>
            <a:r>
              <a:rPr lang="pl-PL" dirty="0" err="1"/>
              <a:t>together</a:t>
            </a:r>
            <a:r>
              <a:rPr lang="pl-PL" dirty="0"/>
              <a:t> with the </a:t>
            </a:r>
            <a:r>
              <a:rPr lang="pl-PL" dirty="0" err="1"/>
              <a:t>bushes</a:t>
            </a:r>
            <a:r>
              <a:rPr lang="pl-PL" dirty="0"/>
              <a:t> he </a:t>
            </a:r>
            <a:r>
              <a:rPr lang="pl-PL" dirty="0" err="1"/>
              <a:t>has</a:t>
            </a:r>
            <a:r>
              <a:rPr lang="pl-PL" dirty="0"/>
              <a:t> </a:t>
            </a:r>
            <a:r>
              <a:rPr lang="pl-PL" dirty="0" err="1"/>
              <a:t>planted</a:t>
            </a:r>
            <a:r>
              <a:rPr lang="pl-PL" dirty="0"/>
              <a:t>, </a:t>
            </a:r>
            <a:r>
              <a:rPr lang="pl-PL" dirty="0" err="1"/>
              <a:t>serve</a:t>
            </a:r>
            <a:r>
              <a:rPr lang="pl-PL" dirty="0"/>
              <a:t> as </a:t>
            </a:r>
            <a:r>
              <a:rPr lang="pl-PL" dirty="0" err="1"/>
              <a:t>shelter</a:t>
            </a:r>
            <a:r>
              <a:rPr lang="pl-PL" dirty="0"/>
              <a:t> and food for </a:t>
            </a:r>
            <a:r>
              <a:rPr lang="pl-PL" dirty="0" err="1"/>
              <a:t>different</a:t>
            </a:r>
            <a:r>
              <a:rPr lang="pl-PL" dirty="0"/>
              <a:t> </a:t>
            </a:r>
            <a:r>
              <a:rPr lang="pl-PL" dirty="0" err="1"/>
              <a:t>animals</a:t>
            </a:r>
            <a:r>
              <a:rPr lang="pl-PL" dirty="0"/>
              <a:t> and </a:t>
            </a:r>
            <a:r>
              <a:rPr lang="pl-PL" dirty="0" err="1"/>
              <a:t>also</a:t>
            </a:r>
            <a:r>
              <a:rPr lang="pl-PL" dirty="0"/>
              <a:t> </a:t>
            </a:r>
            <a:r>
              <a:rPr lang="pl-PL" dirty="0" err="1"/>
              <a:t>protect</a:t>
            </a:r>
            <a:r>
              <a:rPr lang="pl-PL" dirty="0"/>
              <a:t> the </a:t>
            </a:r>
            <a:r>
              <a:rPr lang="pl-PL" dirty="0" err="1"/>
              <a:t>soil</a:t>
            </a:r>
            <a:r>
              <a:rPr lang="pl-PL" dirty="0"/>
              <a:t> with </a:t>
            </a:r>
            <a:r>
              <a:rPr lang="pl-PL" dirty="0" err="1"/>
              <a:t>their</a:t>
            </a:r>
            <a:r>
              <a:rPr lang="pl-PL" dirty="0"/>
              <a:t> </a:t>
            </a:r>
            <a:r>
              <a:rPr lang="pl-PL" dirty="0" err="1"/>
              <a:t>roots</a:t>
            </a:r>
            <a:r>
              <a:rPr lang="pl-PL" dirty="0"/>
              <a:t>. </a:t>
            </a:r>
            <a:r>
              <a:rPr lang="pl-PL" dirty="0" err="1"/>
              <a:t>Instead</a:t>
            </a:r>
            <a:r>
              <a:rPr lang="pl-PL" dirty="0"/>
              <a:t> of </a:t>
            </a:r>
            <a:r>
              <a:rPr lang="pl-PL" dirty="0" err="1"/>
              <a:t>planting</a:t>
            </a:r>
            <a:r>
              <a:rPr lang="pl-PL" dirty="0"/>
              <a:t> </a:t>
            </a:r>
            <a:r>
              <a:rPr lang="pl-PL" dirty="0" err="1"/>
              <a:t>only</a:t>
            </a:r>
            <a:r>
              <a:rPr lang="pl-PL" dirty="0"/>
              <a:t> one </a:t>
            </a:r>
            <a:r>
              <a:rPr lang="pl-PL" dirty="0" err="1"/>
              <a:t>kind</a:t>
            </a:r>
            <a:r>
              <a:rPr lang="pl-PL" dirty="0"/>
              <a:t> of </a:t>
            </a:r>
            <a:r>
              <a:rPr lang="pl-PL" dirty="0" err="1"/>
              <a:t>grain</a:t>
            </a:r>
            <a:r>
              <a:rPr lang="pl-PL" dirty="0"/>
              <a:t>, Giuseppe </a:t>
            </a:r>
            <a:r>
              <a:rPr lang="pl-PL" dirty="0" err="1"/>
              <a:t>has</a:t>
            </a:r>
            <a:r>
              <a:rPr lang="pl-PL" dirty="0"/>
              <a:t> </a:t>
            </a:r>
            <a:r>
              <a:rPr lang="pl-PL" dirty="0" err="1"/>
              <a:t>planted</a:t>
            </a:r>
            <a:r>
              <a:rPr lang="pl-PL" dirty="0"/>
              <a:t> </a:t>
            </a:r>
            <a:r>
              <a:rPr lang="pl-PL" dirty="0" err="1"/>
              <a:t>many</a:t>
            </a:r>
            <a:r>
              <a:rPr lang="pl-PL" dirty="0"/>
              <a:t> </a:t>
            </a:r>
            <a:r>
              <a:rPr lang="pl-PL" dirty="0" err="1"/>
              <a:t>types</a:t>
            </a:r>
            <a:r>
              <a:rPr lang="pl-PL" dirty="0"/>
              <a:t> of </a:t>
            </a:r>
            <a:r>
              <a:rPr lang="pl-PL" dirty="0" err="1"/>
              <a:t>vegetables</a:t>
            </a:r>
            <a:r>
              <a:rPr lang="pl-PL" dirty="0"/>
              <a:t>. All of </a:t>
            </a:r>
            <a:r>
              <a:rPr lang="pl-PL" dirty="0" err="1"/>
              <a:t>these</a:t>
            </a:r>
            <a:r>
              <a:rPr lang="pl-PL" dirty="0"/>
              <a:t> </a:t>
            </a:r>
            <a:r>
              <a:rPr lang="pl-PL" dirty="0" err="1"/>
              <a:t>practices</a:t>
            </a:r>
            <a:r>
              <a:rPr lang="pl-PL" dirty="0"/>
              <a:t> </a:t>
            </a:r>
            <a:r>
              <a:rPr lang="pl-PL" dirty="0" err="1"/>
              <a:t>attract</a:t>
            </a:r>
            <a:r>
              <a:rPr lang="pl-PL" dirty="0"/>
              <a:t> </a:t>
            </a:r>
            <a:r>
              <a:rPr lang="pl-PL" dirty="0" err="1"/>
              <a:t>many</a:t>
            </a:r>
            <a:r>
              <a:rPr lang="pl-PL" dirty="0"/>
              <a:t> </a:t>
            </a:r>
            <a:r>
              <a:rPr lang="pl-PL" dirty="0" err="1"/>
              <a:t>forms</a:t>
            </a:r>
            <a:r>
              <a:rPr lang="pl-PL" dirty="0"/>
              <a:t> of life </a:t>
            </a:r>
            <a:r>
              <a:rPr lang="pl-PL" dirty="0" err="1"/>
              <a:t>like</a:t>
            </a:r>
            <a:r>
              <a:rPr lang="pl-PL" dirty="0"/>
              <a:t> </a:t>
            </a:r>
            <a:r>
              <a:rPr lang="pl-PL" dirty="0" err="1"/>
              <a:t>insects</a:t>
            </a:r>
            <a:r>
              <a:rPr lang="pl-PL" dirty="0"/>
              <a:t>, </a:t>
            </a:r>
            <a:r>
              <a:rPr lang="pl-PL" dirty="0" err="1"/>
              <a:t>birds</a:t>
            </a:r>
            <a:r>
              <a:rPr lang="pl-PL" dirty="0"/>
              <a:t> and </a:t>
            </a:r>
            <a:r>
              <a:rPr lang="pl-PL" dirty="0" err="1"/>
              <a:t>other</a:t>
            </a:r>
            <a:r>
              <a:rPr lang="pl-PL" dirty="0"/>
              <a:t> </a:t>
            </a:r>
            <a:r>
              <a:rPr lang="pl-PL" dirty="0" err="1"/>
              <a:t>animals</a:t>
            </a:r>
            <a:r>
              <a:rPr lang="pl-PL" dirty="0"/>
              <a:t>.</a:t>
            </a:r>
          </a:p>
          <a:p>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effectLst/>
                <a:latin typeface="Calibri" panose="020F0502020204030204" pitchFamily="34" charset="0"/>
                <a:ea typeface="Calibri" panose="020F0502020204030204" pitchFamily="34" charset="0"/>
                <a:cs typeface="Arial" panose="020B0604020202020204" pitchFamily="34" charset="0"/>
              </a:rPr>
              <a:t>Różne rodzaje drzew, które Giuseppe zostawił na farmie, wraz z krzewami, które zasadził, służą jako schronienie i pokarm dla różnych zwierząt, a także chronią glebę trzymając ją stabilnie swoimi korzeniami. Zamiast sadzić tylko jeden rodzaj zboża na całym polu, Giuseppe posadził także wiele rodzajów warzyw. Wszystkie to przyciągnęło wiele form życia, takich jak owady, ptaki i inne zwierzęta.</a:t>
            </a:r>
          </a:p>
          <a:p>
            <a:endParaRPr lang="en-US" dirty="0"/>
          </a:p>
          <a:p>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27</a:t>
            </a:fld>
            <a:endParaRPr lang="en-GB"/>
          </a:p>
        </p:txBody>
      </p:sp>
    </p:spTree>
    <p:extLst>
      <p:ext uri="{BB962C8B-B14F-4D97-AF65-F5344CB8AC3E}">
        <p14:creationId xmlns:p14="http://schemas.microsoft.com/office/powerpoint/2010/main" val="860610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Giuseppe condivide i suoi consigli per un’agricoltura sana:</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Un suolo sano è pieno di vita. Ci sono microbi e piccoli animali del suolo che insieme con diversi tipi di vegetazione sono molto importanti e buoni per un suolo fertile dato che sono una parte di esso.</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Pratiche agricole intensive come, per esempio, l’uso dei trattori pesanti e chimiche tossiche, in realtà stanno uccidendo gli organismi viventi della sua azienda agricola, rimuovendo la vita dal suolo.</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Un terreno povero non solo impedisce al grano di crescere ma contribuisce anche al riscaldamento globale dato che rilascia anidride carbonica.</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Pietro non dovrebbe lasciare il suo terreno nudo durante l’inverno. Ci sono piante che possono restare sul campo con temperature più fredde e che possono coprire l’humus/primo strato del suolo per proteggerlo dal vento e la pioggia.</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In più è buono cambiare il tipo di pianta che coltiva nel corso del tempo. Questo aiuta il suolo a rigenerare nutrienti usati da un solo tipo di pianta. </a:t>
            </a:r>
            <a:r>
              <a:rPr lang="en-US" sz="1200" kern="1200" dirty="0">
                <a:solidFill>
                  <a:schemeClr val="tx1"/>
                </a:solidFill>
                <a:effectLst/>
                <a:latin typeface="+mn-lt"/>
                <a:ea typeface="+mn-ea"/>
                <a:cs typeface="+mn-cs"/>
              </a:rPr>
              <a:t>E </a:t>
            </a:r>
            <a:r>
              <a:rPr lang="en-US" sz="1200" kern="1200" dirty="0" err="1">
                <a:solidFill>
                  <a:schemeClr val="tx1"/>
                </a:solidFill>
                <a:effectLst/>
                <a:latin typeface="+mn-lt"/>
                <a:ea typeface="+mn-ea"/>
                <a:cs typeface="+mn-cs"/>
              </a:rPr>
              <a:t>così</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mantiene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l’equilibrio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naturale</a:t>
            </a:r>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Infine gli parla del compostaggio. Se lo mette sul suo terreno, riporterà tutta la materia organica e gli esseri viventi necessari al suolo.</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Così il suo campo tornerà in vita e avrà di nuovo buoni raccolti.</a:t>
            </a:r>
            <a:endParaRPr lang="de-DE" sz="1200" kern="1200" dirty="0">
              <a:solidFill>
                <a:schemeClr val="tx1"/>
              </a:solidFill>
              <a:effectLst/>
              <a:latin typeface="+mn-lt"/>
              <a:ea typeface="+mn-ea"/>
              <a:cs typeface="+mn-cs"/>
            </a:endParaRPr>
          </a:p>
          <a:p>
            <a:endParaRPr lang="en-GB" dirty="0"/>
          </a:p>
          <a:p>
            <a:r>
              <a:rPr lang="en-GB" dirty="0"/>
              <a:t>Giuseppe shares his tips for a healthy farm:</a:t>
            </a:r>
            <a:endParaRPr lang="en-US" dirty="0"/>
          </a:p>
          <a:p>
            <a:r>
              <a:rPr lang="en-GB" dirty="0"/>
              <a:t>*click*</a:t>
            </a:r>
            <a:endParaRPr lang="en-GB" dirty="0">
              <a:cs typeface="Calibri"/>
            </a:endParaRPr>
          </a:p>
          <a:p>
            <a:r>
              <a:rPr lang="en-GB" dirty="0"/>
              <a:t>Good soil is full of life. There are microbes and small animals in the soil, that together with the different types of vegetation are very important and good for a fertile, healthy soil, as they are a part of it.</a:t>
            </a:r>
            <a:endParaRPr lang="en-GB" dirty="0">
              <a:cs typeface="Calibri"/>
            </a:endParaRPr>
          </a:p>
          <a:p>
            <a:r>
              <a:rPr lang="en-GB" dirty="0"/>
              <a:t>*click*</a:t>
            </a:r>
            <a:endParaRPr lang="en-GB" dirty="0">
              <a:cs typeface="Calibri"/>
            </a:endParaRPr>
          </a:p>
          <a:p>
            <a:r>
              <a:rPr lang="en-GB" dirty="0"/>
              <a:t>Intensive agricultural practices, like the use of heavy machines and toxic chemicals, are actually killing all the living organisms on his farm, taking the life out of the soil.</a:t>
            </a:r>
            <a:endParaRPr lang="en-GB" dirty="0">
              <a:cs typeface="Calibri"/>
            </a:endParaRPr>
          </a:p>
          <a:p>
            <a:r>
              <a:rPr lang="en-GB" dirty="0"/>
              <a:t>*click*</a:t>
            </a:r>
            <a:endParaRPr lang="en-GB" dirty="0">
              <a:cs typeface="Calibri"/>
            </a:endParaRPr>
          </a:p>
          <a:p>
            <a:r>
              <a:rPr lang="en-GB" dirty="0"/>
              <a:t>Unhealthy soil not only stops his crops from growing well but also contributes to global warming through releasing carbon.</a:t>
            </a:r>
            <a:endParaRPr lang="en-GB" dirty="0">
              <a:cs typeface="Calibri"/>
            </a:endParaRPr>
          </a:p>
          <a:p>
            <a:r>
              <a:rPr lang="en-GB" dirty="0"/>
              <a:t>*click*</a:t>
            </a:r>
            <a:endParaRPr lang="en-GB" dirty="0">
              <a:cs typeface="Calibri"/>
            </a:endParaRPr>
          </a:p>
          <a:p>
            <a:r>
              <a:rPr lang="en-GB" dirty="0"/>
              <a:t>Pietro should not leave his fields empty during winter. There are plants that can stay on the field in colder temperatures and cover the top layer of soil from wind and heavy rain. </a:t>
            </a:r>
            <a:endParaRPr lang="en-GB" dirty="0">
              <a:cs typeface="Calibri"/>
            </a:endParaRPr>
          </a:p>
          <a:p>
            <a:r>
              <a:rPr lang="en-GB" dirty="0"/>
              <a:t>*click*</a:t>
            </a:r>
            <a:endParaRPr lang="en-GB" dirty="0">
              <a:cs typeface="Calibri"/>
            </a:endParaRPr>
          </a:p>
          <a:p>
            <a:r>
              <a:rPr lang="en-GB" dirty="0"/>
              <a:t>It is good to change the crops from time to time</a:t>
            </a:r>
            <a:r>
              <a:rPr lang="pl-PL" dirty="0"/>
              <a:t>. It </a:t>
            </a:r>
            <a:r>
              <a:rPr lang="pl-PL" dirty="0" err="1"/>
              <a:t>helps</a:t>
            </a:r>
            <a:r>
              <a:rPr lang="pl-PL" dirty="0"/>
              <a:t> the </a:t>
            </a:r>
            <a:r>
              <a:rPr lang="pl-PL" dirty="0" err="1"/>
              <a:t>soil</a:t>
            </a:r>
            <a:r>
              <a:rPr lang="pl-PL" dirty="0"/>
              <a:t> to </a:t>
            </a:r>
            <a:r>
              <a:rPr lang="pl-PL" dirty="0" err="1"/>
              <a:t>regenerate</a:t>
            </a:r>
            <a:r>
              <a:rPr lang="pl-PL" dirty="0"/>
              <a:t> </a:t>
            </a:r>
            <a:r>
              <a:rPr lang="pl-PL" dirty="0" err="1"/>
              <a:t>nutrients</a:t>
            </a:r>
            <a:r>
              <a:rPr lang="pl-PL" dirty="0"/>
              <a:t> </a:t>
            </a:r>
            <a:r>
              <a:rPr lang="pl-PL" dirty="0" err="1"/>
              <a:t>used</a:t>
            </a:r>
            <a:r>
              <a:rPr lang="pl-PL" dirty="0"/>
              <a:t> by 1 </a:t>
            </a:r>
            <a:r>
              <a:rPr lang="pl-PL" dirty="0" err="1"/>
              <a:t>type</a:t>
            </a:r>
            <a:r>
              <a:rPr lang="pl-PL" dirty="0"/>
              <a:t> of </a:t>
            </a:r>
            <a:r>
              <a:rPr lang="pl-PL" dirty="0" err="1"/>
              <a:t>crop</a:t>
            </a:r>
            <a:r>
              <a:rPr lang="pl-PL" dirty="0"/>
              <a:t> he </a:t>
            </a:r>
            <a:r>
              <a:rPr lang="pl-PL" dirty="0" err="1"/>
              <a:t>usaly</a:t>
            </a:r>
            <a:r>
              <a:rPr lang="pl-PL" dirty="0"/>
              <a:t> </a:t>
            </a:r>
            <a:r>
              <a:rPr lang="pl-PL" dirty="0" err="1"/>
              <a:t>plants</a:t>
            </a:r>
            <a:r>
              <a:rPr lang="pl-PL" dirty="0"/>
              <a:t>.</a:t>
            </a:r>
            <a:endParaRPr lang="en-GB" dirty="0">
              <a:cs typeface="Calibri"/>
            </a:endParaRPr>
          </a:p>
          <a:p>
            <a:r>
              <a:rPr lang="en-GB" dirty="0"/>
              <a:t>*click*</a:t>
            </a:r>
            <a:endParaRPr lang="en-GB" dirty="0">
              <a:cs typeface="Calibri"/>
            </a:endParaRPr>
          </a:p>
          <a:p>
            <a:r>
              <a:rPr lang="en-GB" dirty="0"/>
              <a:t>He mentions the idea of making compost and using it for improving his soil. If Pietro puts it on his field, he will return all the necessary organic matter and living organisms to the soil.</a:t>
            </a:r>
            <a:endParaRPr lang="en-GB" dirty="0">
              <a:cs typeface="Calibri"/>
            </a:endParaRPr>
          </a:p>
          <a:p>
            <a:r>
              <a:rPr lang="en-GB" dirty="0"/>
              <a:t>If he follows this advice, his soil will come back to life and he will have good crops again.</a:t>
            </a:r>
            <a:endParaRPr lang="pl-PL" dirty="0"/>
          </a:p>
          <a:p>
            <a:endParaRPr lang="pl-PL"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effectLst/>
                <a:latin typeface="Calibri" panose="020F0502020204030204" pitchFamily="34" charset="0"/>
                <a:ea typeface="Calibri" panose="020F0502020204030204" pitchFamily="34" charset="0"/>
                <a:cs typeface="Arial" panose="020B0604020202020204" pitchFamily="34" charset="0"/>
              </a:rPr>
              <a:t>Giuseppe dzieli się wskazówkami dotyczącymi zdrowego pola: *klik* Dobra gleba jest pełna życia. W glebie znajdują się drobnoustroje i małe zwierzęta, które wraz z różnymi rodzajami roślinności są bardzo ważne i dobre dla żyznej, zdrowej ziemi, ponieważ są jej częścią.*klik* Intensywne praktyki rolnicze, takie jak używanie ciężkich maszyn i toksycznych chemikaliów, w rzeczywistości zabijają wszystkie żywe organizmy na jego farmie, nie tylko te niepożądane, zostawiając glebę bez życia. *klik* Uboga gleba nie tylko powstrzymuje uprawy przed prawidłowym wzrostem, ale także przyczynia się do globalnego ocieplenia poprzez uwalnianie dwutlenku węgla.*klik* Piotr nie powinien zostawiać swoich pól pustych w zimie. Istnieją rośliny, które mogą zostać i rosnąć na polu w niższych temperaturach, pokrywać wierzchnią warstwę gleby, chroniąc ją przed wiatrem i ulewnym deszczem.*klik* Dobrze jest co parę lat zmieniać rozsiewane gatunki roślin. Pomaga to glebie zregenerować składniki odżywcze wykorzystywane przez ten jeden rodzaj roślin, którą zwykle rozsiewa.*klik* Wspomina o kolejnym dobrym sposobie- robieniu kompostu, i wykorzystania go do ulepszania gleby. Jeśli Piotr rozłoży kompost na swoim polu, zwróci do gleby całą niezbędną materię organiczną i mikroorganizmy. Jeśli zastosuje się do tej rady, jego gleba wróci do życia i jego zbiory znów będą udane.</a:t>
            </a:r>
          </a:p>
          <a:p>
            <a:endParaRPr lang="en-GB" dirty="0">
              <a:cs typeface="Calibri" panose="020F0502020204030204"/>
            </a:endParaRPr>
          </a:p>
        </p:txBody>
      </p:sp>
      <p:sp>
        <p:nvSpPr>
          <p:cNvPr id="4" name="Symbol zastępczy numeru slajdu 3"/>
          <p:cNvSpPr>
            <a:spLocks noGrp="1"/>
          </p:cNvSpPr>
          <p:nvPr>
            <p:ph type="sldNum" sz="quarter" idx="5"/>
          </p:nvPr>
        </p:nvSpPr>
        <p:spPr/>
        <p:txBody>
          <a:bodyPr/>
          <a:lstStyle/>
          <a:p>
            <a:fld id="{8640F07D-4D2D-49AA-976B-AB3C5627A48A}" type="slidenum">
              <a:rPr lang="en-GB" smtClean="0"/>
              <a:t>28</a:t>
            </a:fld>
            <a:endParaRPr lang="en-GB"/>
          </a:p>
        </p:txBody>
      </p:sp>
    </p:spTree>
    <p:extLst>
      <p:ext uri="{BB962C8B-B14F-4D97-AF65-F5344CB8AC3E}">
        <p14:creationId xmlns:p14="http://schemas.microsoft.com/office/powerpoint/2010/main" val="21962981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Cos’è il compost? È una mistura ricca di nutrienti che provengono da materiale organico</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come resti del giardino e scarti alimentari che si lasciano decomporre naturalmente con l’aiuto di microbi e lombrichi creando il nostro humus.</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In questo modo i lombrichi e i microbi “mangiano” i nostri rifiuti organici e li espellono (cioè fanno la cacca) trasformandolo in un prezioso fertilizzante che migliora la qualità del suolo.</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Tutta la materia organica ha un valore e può essere usata invece di buttarla via.</a:t>
            </a:r>
            <a:endParaRPr lang="de-DE" sz="1200" kern="1200" dirty="0">
              <a:solidFill>
                <a:schemeClr val="tx1"/>
              </a:solidFill>
              <a:effectLst/>
              <a:latin typeface="+mn-lt"/>
              <a:ea typeface="+mn-ea"/>
              <a:cs typeface="+mn-cs"/>
            </a:endParaRPr>
          </a:p>
          <a:p>
            <a:endParaRPr lang="en-GB" dirty="0"/>
          </a:p>
          <a:p>
            <a:r>
              <a:rPr lang="en-GB" dirty="0"/>
              <a:t>What is compost? It is a nutrient-rich mixture of organic materials </a:t>
            </a:r>
            <a:endParaRPr lang="en-US" dirty="0"/>
          </a:p>
          <a:p>
            <a:r>
              <a:rPr lang="en-GB" dirty="0"/>
              <a:t>*click*</a:t>
            </a:r>
            <a:endParaRPr lang="en-GB" dirty="0">
              <a:cs typeface="Calibri"/>
            </a:endParaRPr>
          </a:p>
          <a:p>
            <a:r>
              <a:rPr lang="en-GB" dirty="0"/>
              <a:t>like garden remains and food scraps that are allowed to decompose naturally by microbes and earthworms creating our own humus. </a:t>
            </a:r>
            <a:endParaRPr lang="en-GB" dirty="0">
              <a:cs typeface="Calibri"/>
            </a:endParaRPr>
          </a:p>
          <a:p>
            <a:r>
              <a:rPr lang="en-GB" dirty="0"/>
              <a:t>*click*</a:t>
            </a:r>
            <a:endParaRPr lang="en-GB" dirty="0">
              <a:cs typeface="Calibri"/>
            </a:endParaRPr>
          </a:p>
          <a:p>
            <a:r>
              <a:rPr lang="en-GB" dirty="0"/>
              <a:t>This way, the earthworms and microbes are ‘eating’ our organic waste and pooping it out, turning it into a valuable fertilizer that improves the soil quality. </a:t>
            </a:r>
            <a:endParaRPr lang="en-GB" dirty="0">
              <a:cs typeface="Calibri"/>
            </a:endParaRPr>
          </a:p>
          <a:p>
            <a:r>
              <a:rPr lang="en-GB" dirty="0"/>
              <a:t>All organic material is important and can be used instead of throwing it away.</a:t>
            </a:r>
            <a:endParaRPr lang="pl-PL" dirty="0"/>
          </a:p>
          <a:p>
            <a:endParaRPr lang="pl-PL"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effectLst/>
                <a:latin typeface="Calibri" panose="020F0502020204030204" pitchFamily="34" charset="0"/>
                <a:ea typeface="Calibri" panose="020F0502020204030204" pitchFamily="34" charset="0"/>
                <a:cs typeface="Arial" panose="020B0604020202020204" pitchFamily="34" charset="0"/>
              </a:rPr>
              <a:t>Co to kompost? Jest to bogata w składniki odżywcze mieszanka materiałów organicznych *klik* jak resztki warzyw, owoców, resztki roślin ogrodowych, które mogą być naturalnie rozkładane przez drobnoustroje i dżdżownice tworzące humus, próchnicę. *klik* W ten sposób dżdżownice i drobnoustroje „zjadają” nasze odpady organiczne i wydalają je, zamieniając je w cenny nawóz poprawiający jakość gleby. Materia organiczna i resztki roślinne są bardzo wartościowe i można je wykorzystać w ten oto sposób, zamiast wyrzucać do śmietnika.</a:t>
            </a:r>
          </a:p>
          <a:p>
            <a:endParaRPr lang="en-GB" dirty="0">
              <a:cs typeface="Calibri"/>
            </a:endParaRPr>
          </a:p>
        </p:txBody>
      </p:sp>
      <p:sp>
        <p:nvSpPr>
          <p:cNvPr id="4" name="Symbol zastępczy numeru slajdu 3"/>
          <p:cNvSpPr>
            <a:spLocks noGrp="1"/>
          </p:cNvSpPr>
          <p:nvPr>
            <p:ph type="sldNum" sz="quarter" idx="5"/>
          </p:nvPr>
        </p:nvSpPr>
        <p:spPr/>
        <p:txBody>
          <a:bodyPr/>
          <a:lstStyle/>
          <a:p>
            <a:fld id="{8640F07D-4D2D-49AA-976B-AB3C5627A48A}" type="slidenum">
              <a:rPr lang="en-GB" smtClean="0"/>
              <a:t>29</a:t>
            </a:fld>
            <a:endParaRPr lang="en-GB"/>
          </a:p>
        </p:txBody>
      </p:sp>
    </p:spTree>
    <p:extLst>
      <p:ext uri="{BB962C8B-B14F-4D97-AF65-F5344CB8AC3E}">
        <p14:creationId xmlns:p14="http://schemas.microsoft.com/office/powerpoint/2010/main" val="3868916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Gli organismi lavorano insieme per un funzionamento corretto del suolo come in una società ideale. Tutti hanno lavori diversi nella comunità e lavorano in armonia. Soltanto se tutti lavorano come una squadra, il suolo rimane sano.</a:t>
            </a:r>
            <a:endParaRPr lang="de-DE" sz="1200" kern="1200" dirty="0">
              <a:solidFill>
                <a:schemeClr val="tx1"/>
              </a:solidFill>
              <a:effectLst/>
              <a:latin typeface="+mn-lt"/>
              <a:ea typeface="+mn-ea"/>
              <a:cs typeface="+mn-cs"/>
            </a:endParaRPr>
          </a:p>
          <a:p>
            <a:endParaRPr lang="en-GB" dirty="0"/>
          </a:p>
          <a:p>
            <a:r>
              <a:rPr lang="en-GB" dirty="0"/>
              <a:t>These organisms work together for the proper functioning of soil just like in a society, they all have different jobs in the community working in harmony. Only if they are all there and work as a team the soil can stay healthy. </a:t>
            </a:r>
          </a:p>
          <a:p>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effectLst/>
                <a:latin typeface="Calibri" panose="020F0502020204030204" pitchFamily="34" charset="0"/>
                <a:ea typeface="Calibri" panose="020F0502020204030204" pitchFamily="34" charset="0"/>
                <a:cs typeface="Arial" panose="020B0604020202020204" pitchFamily="34" charset="0"/>
              </a:rPr>
              <a:t>Wszystkie te organizmy współpracują ze sobą dla prawidłowego funkcjonowania gleby, tak jak społeczność ludzi. Wszyscy mają swoje zadania w których są bardzo dobrzy, co pozwala na harmonię i porządek. Tylko wtedy, kiedy wszyscy są obecni i współpracują jako grupa, ziemia pozostaje zdrowa.</a:t>
            </a:r>
          </a:p>
          <a:p>
            <a:endParaRPr lang="en-GB" dirty="0"/>
          </a:p>
          <a:p>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3</a:t>
            </a:fld>
            <a:endParaRPr lang="en-GB"/>
          </a:p>
        </p:txBody>
      </p:sp>
    </p:spTree>
    <p:extLst>
      <p:ext uri="{BB962C8B-B14F-4D97-AF65-F5344CB8AC3E}">
        <p14:creationId xmlns:p14="http://schemas.microsoft.com/office/powerpoint/2010/main" val="4368236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Giuseppe spiega a Pietro come si fa il compost.</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Prima di tutto, Pietro deve costruire la compostiera con dei pezzi di legno. È meglio che lo metta in un posto ombreggiato così che non è troppo esposto al sole.</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Può buttare dentro tutti i suoi rifiuti organici di casa come le bucce della frutta e verdura e i rifiuti del giardino come, per esempio, foglie secche e piccoli rami.</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Deve stare attento che il suo compost sia sempre umido. Per questo deve annaffiarlo in giorni caldi.</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Di tanto in tanto deve muoverlo un pochino per fare entrare dell’aria negli strati diversi del compost.</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Deve aspettare che i lombrichi e i microbi facciano il proprio lavoro. Loro decompongono i rifiuti organici e li trasformano in un fertilizzante naturale che porterà tanti nutrienti buoni al suo grano.</a:t>
            </a:r>
            <a:endParaRPr lang="de-DE" sz="1200" kern="1200" dirty="0">
              <a:solidFill>
                <a:schemeClr val="tx1"/>
              </a:solidFill>
              <a:effectLst/>
              <a:latin typeface="+mn-lt"/>
              <a:ea typeface="+mn-ea"/>
              <a:cs typeface="+mn-cs"/>
            </a:endParaRPr>
          </a:p>
          <a:p>
            <a:endParaRPr lang="en-GB" dirty="0"/>
          </a:p>
          <a:p>
            <a:r>
              <a:rPr lang="en-GB" dirty="0"/>
              <a:t>Giuseppe explains to Pietro how to make compost. </a:t>
            </a:r>
            <a:endParaRPr lang="en-US" dirty="0"/>
          </a:p>
          <a:p>
            <a:r>
              <a:rPr lang="en-GB" dirty="0"/>
              <a:t>First, Pietro should build the composter with wooden parts. It is important that he places it in a shaded spot so it is not too exposed to the sun.</a:t>
            </a:r>
            <a:endParaRPr lang="en-GB" dirty="0">
              <a:cs typeface="Calibri"/>
            </a:endParaRPr>
          </a:p>
          <a:p>
            <a:r>
              <a:rPr lang="en-GB" dirty="0"/>
              <a:t>*click*</a:t>
            </a:r>
            <a:endParaRPr lang="en-GB" dirty="0">
              <a:cs typeface="Calibri"/>
            </a:endParaRPr>
          </a:p>
          <a:p>
            <a:r>
              <a:rPr lang="en-GB" dirty="0"/>
              <a:t>He should throw all his home organic waste like fruit and vegetable peels and the garden waste like dry leaves and branches inside.</a:t>
            </a:r>
            <a:endParaRPr lang="en-GB" dirty="0">
              <a:cs typeface="Calibri"/>
            </a:endParaRPr>
          </a:p>
          <a:p>
            <a:r>
              <a:rPr lang="en-GB" dirty="0"/>
              <a:t>*click*</a:t>
            </a:r>
            <a:endParaRPr lang="en-GB" dirty="0">
              <a:cs typeface="Calibri"/>
            </a:endParaRPr>
          </a:p>
          <a:p>
            <a:r>
              <a:rPr lang="en-GB" dirty="0"/>
              <a:t>He has to make sure that the compost is kept moist by watering it on warmer days.</a:t>
            </a:r>
            <a:endParaRPr lang="en-GB" dirty="0">
              <a:cs typeface="Calibri"/>
            </a:endParaRPr>
          </a:p>
          <a:p>
            <a:r>
              <a:rPr lang="en-GB" dirty="0"/>
              <a:t>*click*</a:t>
            </a:r>
            <a:endParaRPr lang="en-GB" dirty="0">
              <a:cs typeface="Calibri"/>
            </a:endParaRPr>
          </a:p>
          <a:p>
            <a:r>
              <a:rPr lang="en-GB" dirty="0"/>
              <a:t>From time to time he should move it around to let some air in between the composted layers.</a:t>
            </a:r>
            <a:endParaRPr lang="en-GB" dirty="0">
              <a:cs typeface="Calibri"/>
            </a:endParaRPr>
          </a:p>
          <a:p>
            <a:r>
              <a:rPr lang="en-GB" dirty="0"/>
              <a:t>*click*</a:t>
            </a:r>
            <a:endParaRPr lang="en-GB" dirty="0">
              <a:cs typeface="Calibri"/>
            </a:endParaRPr>
          </a:p>
          <a:p>
            <a:r>
              <a:rPr lang="en-GB" dirty="0"/>
              <a:t>He has to wait for the earthworms and microbes to do their job now. They decompose the organic waste to turn it into a healthy natural fertiliser that will bring many good nutrients to his crops.</a:t>
            </a:r>
            <a:endParaRPr lang="pl-PL" dirty="0"/>
          </a:p>
          <a:p>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effectLst/>
                <a:latin typeface="Calibri" panose="020F0502020204030204" pitchFamily="34" charset="0"/>
                <a:ea typeface="Calibri" panose="020F0502020204030204" pitchFamily="34" charset="0"/>
                <a:cs typeface="Arial" panose="020B0604020202020204" pitchFamily="34" charset="0"/>
              </a:rPr>
              <a:t>Giuseppe wyjaśnia Piotrowi, jak zrobić kompost. Najpierw, Piotr powinien zbudować skrzynię kompostownika, najlepiej z drewnianych elementów. Ważne jest, aby umieścić ją w zacienionym miejscu, aby przyszły kompost nie był zbytnio wystawiony na słońce. *klik* Powinien wrzucić do środka wszystkie swoje domowe odpady organiczne, takie jak skórki owoców i warzyw, oraz odpady ogrodowe, takie jak suche liście i gałęzie. *klik* Musi upewnić się, że kompost jest wilgotny, zraszając go wodą w cieplejsze dni. *klik* Od czasu do czasu trzeba wszystko przemieszać, aby zapewnić trochę powietrza między kompostowanymi warstwami. *klik* Musi teraz poczekać, aż dżdżownice i mikroby wykonają swoją pracę. Rozkładają one te odpadki, aby przekształcić je w zdrowy, naturalny nawóz, który wniesie wiele dobrych składników odżywczych do jego upraw.</a:t>
            </a:r>
          </a:p>
          <a:p>
            <a:endParaRPr lang="en-GB"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30</a:t>
            </a:fld>
            <a:endParaRPr lang="en-GB"/>
          </a:p>
        </p:txBody>
      </p:sp>
    </p:spTree>
    <p:extLst>
      <p:ext uri="{BB962C8B-B14F-4D97-AF65-F5344CB8AC3E}">
        <p14:creationId xmlns:p14="http://schemas.microsoft.com/office/powerpoint/2010/main" val="3698617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Giuseppe fa vedere a Pietro l’area del compost nella sua azienda agricola/fattoria.</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In più gli spiega come fare compost con l’aiuto del letame degli animali di fattoria come per esempio mucche o cavalli.</a:t>
            </a:r>
            <a:endParaRPr lang="de-DE" sz="1200" kern="1200" dirty="0">
              <a:solidFill>
                <a:schemeClr val="tx1"/>
              </a:solidFill>
              <a:effectLst/>
              <a:latin typeface="+mn-lt"/>
              <a:ea typeface="+mn-ea"/>
              <a:cs typeface="+mn-cs"/>
            </a:endParaRPr>
          </a:p>
          <a:p>
            <a:endParaRPr lang="pl-PL" dirty="0"/>
          </a:p>
          <a:p>
            <a:r>
              <a:rPr lang="pl-PL" dirty="0"/>
              <a:t>Giuseppe </a:t>
            </a:r>
            <a:r>
              <a:rPr lang="pl-PL" dirty="0" err="1"/>
              <a:t>shows</a:t>
            </a:r>
            <a:r>
              <a:rPr lang="pl-PL" dirty="0"/>
              <a:t> Pietro the </a:t>
            </a:r>
            <a:r>
              <a:rPr lang="pl-PL" dirty="0" err="1"/>
              <a:t>compost</a:t>
            </a:r>
            <a:r>
              <a:rPr lang="pl-PL" dirty="0"/>
              <a:t> </a:t>
            </a:r>
            <a:r>
              <a:rPr lang="pl-PL" dirty="0" err="1"/>
              <a:t>area</a:t>
            </a:r>
            <a:r>
              <a:rPr lang="pl-PL" dirty="0"/>
              <a:t> in </a:t>
            </a:r>
            <a:r>
              <a:rPr lang="pl-PL" dirty="0" err="1"/>
              <a:t>his</a:t>
            </a:r>
            <a:r>
              <a:rPr lang="pl-PL" dirty="0"/>
              <a:t> farm. </a:t>
            </a:r>
            <a:endParaRPr lang="en-US" dirty="0"/>
          </a:p>
          <a:p>
            <a:r>
              <a:rPr lang="pl-PL" dirty="0"/>
              <a:t>*</a:t>
            </a:r>
            <a:r>
              <a:rPr lang="pl-PL" dirty="0" err="1"/>
              <a:t>click</a:t>
            </a:r>
            <a:r>
              <a:rPr lang="pl-PL" dirty="0"/>
              <a:t>*</a:t>
            </a:r>
            <a:endParaRPr lang="pl-PL" dirty="0">
              <a:cs typeface="Calibri"/>
            </a:endParaRPr>
          </a:p>
          <a:p>
            <a:r>
              <a:rPr lang="pl-PL" dirty="0"/>
              <a:t>He </a:t>
            </a:r>
            <a:r>
              <a:rPr lang="pl-PL" dirty="0" err="1"/>
              <a:t>mentions</a:t>
            </a:r>
            <a:r>
              <a:rPr lang="pl-PL" dirty="0"/>
              <a:t> </a:t>
            </a:r>
            <a:r>
              <a:rPr lang="pl-PL" dirty="0" err="1"/>
              <a:t>how</a:t>
            </a:r>
            <a:r>
              <a:rPr lang="pl-PL" dirty="0"/>
              <a:t> to </a:t>
            </a:r>
            <a:r>
              <a:rPr lang="pl-PL" dirty="0" err="1"/>
              <a:t>make</a:t>
            </a:r>
            <a:r>
              <a:rPr lang="pl-PL" dirty="0"/>
              <a:t> </a:t>
            </a:r>
            <a:r>
              <a:rPr lang="pl-PL" dirty="0" err="1"/>
              <a:t>compost</a:t>
            </a:r>
            <a:r>
              <a:rPr lang="pl-PL" dirty="0"/>
              <a:t> by </a:t>
            </a:r>
            <a:r>
              <a:rPr lang="pl-PL" dirty="0" err="1"/>
              <a:t>also</a:t>
            </a:r>
            <a:r>
              <a:rPr lang="pl-PL" dirty="0"/>
              <a:t> </a:t>
            </a:r>
            <a:r>
              <a:rPr lang="pl-PL" dirty="0" err="1"/>
              <a:t>using</a:t>
            </a:r>
            <a:r>
              <a:rPr lang="pl-PL" dirty="0"/>
              <a:t> </a:t>
            </a:r>
            <a:r>
              <a:rPr lang="pl-PL" dirty="0" err="1"/>
              <a:t>manure</a:t>
            </a:r>
            <a:r>
              <a:rPr lang="pl-PL" dirty="0"/>
              <a:t> from farm </a:t>
            </a:r>
            <a:r>
              <a:rPr lang="pl-PL" dirty="0" err="1"/>
              <a:t>animals</a:t>
            </a:r>
            <a:r>
              <a:rPr lang="pl-PL" dirty="0"/>
              <a:t>. </a:t>
            </a:r>
            <a:endParaRPr lang="pl-PL" dirty="0">
              <a:cs typeface="Calibri"/>
            </a:endParaRPr>
          </a:p>
          <a:p>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effectLst/>
                <a:latin typeface="Calibri" panose="020F0502020204030204" pitchFamily="34" charset="0"/>
                <a:ea typeface="Calibri" panose="020F0502020204030204" pitchFamily="34" charset="0"/>
                <a:cs typeface="Arial" panose="020B0604020202020204" pitchFamily="34" charset="0"/>
              </a:rPr>
              <a:t>Giuseppe później pokazuje Piotrowi jego kompostownik. *klik* Wspomina on że można także zrobić kompost używając odchodów zwierząt gospodarskich.</a:t>
            </a:r>
          </a:p>
          <a:p>
            <a:br>
              <a:rPr lang="en-US" dirty="0"/>
            </a:br>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31</a:t>
            </a:fld>
            <a:endParaRPr lang="en-GB"/>
          </a:p>
        </p:txBody>
      </p:sp>
    </p:spTree>
    <p:extLst>
      <p:ext uri="{BB962C8B-B14F-4D97-AF65-F5344CB8AC3E}">
        <p14:creationId xmlns:p14="http://schemas.microsoft.com/office/powerpoint/2010/main" val="8847058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A Pietro piace l’idea e seguirà i suoi consigli. Vuole provare anche lui.</a:t>
            </a:r>
            <a:endParaRPr lang="de-DE" sz="1200" kern="1200" dirty="0">
              <a:solidFill>
                <a:schemeClr val="tx1"/>
              </a:solidFill>
              <a:effectLst/>
              <a:latin typeface="+mn-lt"/>
              <a:ea typeface="+mn-ea"/>
              <a:cs typeface="+mn-cs"/>
            </a:endParaRPr>
          </a:p>
          <a:p>
            <a:endParaRPr lang="en-GB" dirty="0"/>
          </a:p>
          <a:p>
            <a:r>
              <a:rPr lang="en-GB" dirty="0"/>
              <a:t>Pietro likes the idea and will follow the advice. He wants to try it for himself. </a:t>
            </a:r>
            <a:endParaRPr lang="pl-PL" dirty="0"/>
          </a:p>
          <a:p>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effectLst/>
                <a:latin typeface="Calibri" panose="020F0502020204030204" pitchFamily="34" charset="0"/>
                <a:ea typeface="Calibri" panose="020F0502020204030204" pitchFamily="34" charset="0"/>
                <a:cs typeface="Arial" panose="020B0604020202020204" pitchFamily="34" charset="0"/>
              </a:rPr>
              <a:t>Piotrowi bardzo spodobał się ten pomysł i spróbuje odtworzyć niektóre z tych rzeczy na swoim polu. Jest wdzięczny Giuseppe za pomoc.</a:t>
            </a:r>
          </a:p>
          <a:p>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32</a:t>
            </a:fld>
            <a:endParaRPr lang="en-GB"/>
          </a:p>
        </p:txBody>
      </p:sp>
    </p:spTree>
    <p:extLst>
      <p:ext uri="{BB962C8B-B14F-4D97-AF65-F5344CB8AC3E}">
        <p14:creationId xmlns:p14="http://schemas.microsoft.com/office/powerpoint/2010/main" val="13658401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Pietro ha fatto il suo proprio compost e l’ha usato sul suo terreno. La prossima volta userà tanti tipi di grano e non userà più i trattori pesanti o pesticidi.</a:t>
            </a:r>
            <a:endParaRPr lang="de-DE" sz="1200" kern="1200" dirty="0">
              <a:solidFill>
                <a:schemeClr val="tx1"/>
              </a:solidFill>
              <a:effectLst/>
              <a:latin typeface="+mn-lt"/>
              <a:ea typeface="+mn-ea"/>
              <a:cs typeface="+mn-cs"/>
            </a:endParaRPr>
          </a:p>
          <a:p>
            <a:endParaRPr lang="pl-PL" dirty="0"/>
          </a:p>
          <a:p>
            <a:r>
              <a:rPr lang="pl-PL" dirty="0"/>
              <a:t>Pietro </a:t>
            </a:r>
            <a:r>
              <a:rPr lang="pl-PL" dirty="0" err="1"/>
              <a:t>made</a:t>
            </a:r>
            <a:r>
              <a:rPr lang="pl-PL" dirty="0"/>
              <a:t> </a:t>
            </a:r>
            <a:r>
              <a:rPr lang="pl-PL" dirty="0" err="1"/>
              <a:t>his</a:t>
            </a:r>
            <a:r>
              <a:rPr lang="pl-PL" dirty="0"/>
              <a:t> </a:t>
            </a:r>
            <a:r>
              <a:rPr lang="pl-PL" dirty="0" err="1"/>
              <a:t>own</a:t>
            </a:r>
            <a:r>
              <a:rPr lang="pl-PL" dirty="0"/>
              <a:t> </a:t>
            </a:r>
            <a:r>
              <a:rPr lang="pl-PL" dirty="0" err="1"/>
              <a:t>compost</a:t>
            </a:r>
            <a:r>
              <a:rPr lang="pl-PL" dirty="0"/>
              <a:t> and </a:t>
            </a:r>
            <a:r>
              <a:rPr lang="pl-PL" dirty="0" err="1"/>
              <a:t>spread</a:t>
            </a:r>
            <a:r>
              <a:rPr lang="pl-PL" dirty="0"/>
              <a:t> </a:t>
            </a:r>
            <a:r>
              <a:rPr lang="pl-PL" dirty="0" err="1"/>
              <a:t>it</a:t>
            </a:r>
            <a:r>
              <a:rPr lang="pl-PL" dirty="0"/>
              <a:t> on </a:t>
            </a:r>
            <a:r>
              <a:rPr lang="pl-PL" dirty="0" err="1"/>
              <a:t>his</a:t>
            </a:r>
            <a:r>
              <a:rPr lang="pl-PL" dirty="0"/>
              <a:t> field. He </a:t>
            </a:r>
            <a:r>
              <a:rPr lang="pl-PL" dirty="0" err="1"/>
              <a:t>will</a:t>
            </a:r>
            <a:r>
              <a:rPr lang="pl-PL" dirty="0"/>
              <a:t> plant </a:t>
            </a:r>
            <a:r>
              <a:rPr lang="pl-PL" dirty="0" err="1"/>
              <a:t>various</a:t>
            </a:r>
            <a:r>
              <a:rPr lang="pl-PL" dirty="0"/>
              <a:t> </a:t>
            </a:r>
            <a:r>
              <a:rPr lang="pl-PL" dirty="0" err="1"/>
              <a:t>crops</a:t>
            </a:r>
            <a:r>
              <a:rPr lang="pl-PL" dirty="0"/>
              <a:t> </a:t>
            </a:r>
            <a:r>
              <a:rPr lang="pl-PL" dirty="0" err="1"/>
              <a:t>next</a:t>
            </a:r>
            <a:r>
              <a:rPr lang="pl-PL" dirty="0"/>
              <a:t> </a:t>
            </a:r>
            <a:r>
              <a:rPr lang="pl-PL" dirty="0" err="1"/>
              <a:t>season</a:t>
            </a:r>
            <a:r>
              <a:rPr lang="pl-PL" dirty="0"/>
              <a:t> and </a:t>
            </a:r>
            <a:r>
              <a:rPr lang="pl-PL" dirty="0" err="1"/>
              <a:t>won’t</a:t>
            </a:r>
            <a:r>
              <a:rPr lang="pl-PL" dirty="0"/>
              <a:t> </a:t>
            </a:r>
            <a:r>
              <a:rPr lang="pl-PL" dirty="0" err="1"/>
              <a:t>use</a:t>
            </a:r>
            <a:r>
              <a:rPr lang="pl-PL" dirty="0"/>
              <a:t> heavy </a:t>
            </a:r>
            <a:r>
              <a:rPr lang="pl-PL" dirty="0" err="1"/>
              <a:t>machinery</a:t>
            </a:r>
            <a:r>
              <a:rPr lang="pl-PL" dirty="0"/>
              <a:t> </a:t>
            </a:r>
            <a:r>
              <a:rPr lang="pl-PL" dirty="0" err="1"/>
              <a:t>or</a:t>
            </a:r>
            <a:r>
              <a:rPr lang="pl-PL" dirty="0"/>
              <a:t> </a:t>
            </a:r>
            <a:r>
              <a:rPr lang="pl-PL" dirty="0" err="1"/>
              <a:t>pesticides</a:t>
            </a:r>
            <a:r>
              <a:rPr lang="pl-PL" dirty="0"/>
              <a:t> </a:t>
            </a:r>
            <a:r>
              <a:rPr lang="pl-PL" dirty="0" err="1"/>
              <a:t>anymore</a:t>
            </a:r>
            <a:r>
              <a:rPr lang="pl-PL" dirty="0"/>
              <a:t>.</a:t>
            </a:r>
          </a:p>
          <a:p>
            <a:endParaRPr lang="pl-PL" dirty="0"/>
          </a:p>
          <a:p>
            <a:r>
              <a:rPr lang="pl-PL" sz="1800" dirty="0">
                <a:effectLst/>
                <a:latin typeface="Calibri" panose="020F0502020204030204" pitchFamily="34" charset="0"/>
                <a:ea typeface="Calibri" panose="020F0502020204030204" pitchFamily="34" charset="0"/>
                <a:cs typeface="Arial" panose="020B0604020202020204" pitchFamily="34" charset="0"/>
              </a:rPr>
              <a:t>Po jakimś czasie od stworzenia kompostu jest on gotowy i Piotr rozprowadza go na swoim polu przed zasianiem roślin. Od teraz będzie on sadził różne gatunki roślin i zbóż oraz przestanie używać ciężkich maszyn i toksycznych pestycydów.</a:t>
            </a:r>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33</a:t>
            </a:fld>
            <a:endParaRPr lang="en-GB"/>
          </a:p>
        </p:txBody>
      </p:sp>
    </p:spTree>
    <p:extLst>
      <p:ext uri="{BB962C8B-B14F-4D97-AF65-F5344CB8AC3E}">
        <p14:creationId xmlns:p14="http://schemas.microsoft.com/office/powerpoint/2010/main" val="40345754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Il campo di Pietro ritorna sano e ricco di nutrienti.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La </a:t>
            </a:r>
            <a:r>
              <a:rPr lang="de-DE" sz="1200" kern="1200" dirty="0" err="1">
                <a:solidFill>
                  <a:schemeClr val="tx1"/>
                </a:solidFill>
                <a:effectLst/>
                <a:latin typeface="+mn-lt"/>
                <a:ea typeface="+mn-ea"/>
                <a:cs typeface="+mn-cs"/>
              </a:rPr>
              <a:t>sua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vicina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curiosa</a:t>
            </a:r>
            <a:r>
              <a:rPr lang="de-DE" sz="1200" kern="1200" dirty="0">
                <a:solidFill>
                  <a:schemeClr val="tx1"/>
                </a:solidFill>
                <a:effectLst/>
                <a:latin typeface="+mn-lt"/>
                <a:ea typeface="+mn-ea"/>
                <a:cs typeface="+mn-cs"/>
              </a:rPr>
              <a:t>, Monica, </a:t>
            </a:r>
            <a:r>
              <a:rPr lang="de-DE" sz="1200" kern="1200" dirty="0" err="1">
                <a:solidFill>
                  <a:schemeClr val="tx1"/>
                </a:solidFill>
                <a:effectLst/>
                <a:latin typeface="+mn-lt"/>
                <a:ea typeface="+mn-ea"/>
                <a:cs typeface="+mn-cs"/>
              </a:rPr>
              <a:t>passa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davanti</a:t>
            </a:r>
            <a:r>
              <a:rPr lang="de-DE" sz="1200" kern="1200" dirty="0">
                <a:solidFill>
                  <a:schemeClr val="tx1"/>
                </a:solidFill>
                <a:effectLst/>
                <a:latin typeface="+mn-lt"/>
                <a:ea typeface="+mn-ea"/>
                <a:cs typeface="+mn-cs"/>
              </a:rPr>
              <a:t> al </a:t>
            </a:r>
            <a:r>
              <a:rPr lang="de-DE" sz="1200" kern="1200" dirty="0" err="1">
                <a:solidFill>
                  <a:schemeClr val="tx1"/>
                </a:solidFill>
                <a:effectLst/>
                <a:latin typeface="+mn-lt"/>
                <a:ea typeface="+mn-ea"/>
                <a:cs typeface="+mn-cs"/>
              </a:rPr>
              <a:t>suo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campo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a:t>
            </a:r>
            <a:r>
              <a:rPr lang="de-DE" sz="1200" kern="1200" dirty="0">
                <a:solidFill>
                  <a:schemeClr val="tx1"/>
                </a:solidFill>
                <a:effectLst/>
                <a:latin typeface="+mn-lt"/>
                <a:ea typeface="+mn-ea"/>
                <a:cs typeface="+mn-cs"/>
              </a:rPr>
              <a:t> le </a:t>
            </a:r>
            <a:r>
              <a:rPr lang="de-DE" sz="1200" kern="1200" dirty="0" err="1">
                <a:solidFill>
                  <a:schemeClr val="tx1"/>
                </a:solidFill>
                <a:effectLst/>
                <a:latin typeface="+mn-lt"/>
                <a:ea typeface="+mn-ea"/>
                <a:cs typeface="+mn-cs"/>
              </a:rPr>
              <a:t>piace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come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tutto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è</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colorato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cresciuto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Chiede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come</a:t>
            </a:r>
            <a:r>
              <a:rPr lang="de-DE" sz="1200" kern="1200" dirty="0">
                <a:solidFill>
                  <a:schemeClr val="tx1"/>
                </a:solidFill>
                <a:effectLst/>
                <a:latin typeface="+mn-lt"/>
                <a:ea typeface="+mn-ea"/>
                <a:cs typeface="+mn-cs"/>
              </a:rPr>
              <a:t> ha </a:t>
            </a:r>
            <a:r>
              <a:rPr lang="de-DE" sz="1200" kern="1200" dirty="0" err="1">
                <a:solidFill>
                  <a:schemeClr val="tx1"/>
                </a:solidFill>
                <a:effectLst/>
                <a:latin typeface="+mn-lt"/>
                <a:ea typeface="+mn-ea"/>
                <a:cs typeface="+mn-cs"/>
              </a:rPr>
              <a:t>fatto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Lui</a:t>
            </a:r>
            <a:r>
              <a:rPr lang="de-DE" sz="1200" kern="1200" dirty="0">
                <a:solidFill>
                  <a:schemeClr val="tx1"/>
                </a:solidFill>
                <a:effectLst/>
                <a:latin typeface="+mn-lt"/>
                <a:ea typeface="+mn-ea"/>
                <a:cs typeface="+mn-cs"/>
              </a:rPr>
              <a:t> le </a:t>
            </a:r>
            <a:r>
              <a:rPr lang="de-DE" sz="1200" kern="1200" dirty="0" err="1">
                <a:solidFill>
                  <a:schemeClr val="tx1"/>
                </a:solidFill>
                <a:effectLst/>
                <a:latin typeface="+mn-lt"/>
                <a:ea typeface="+mn-ea"/>
                <a:cs typeface="+mn-cs"/>
              </a:rPr>
              <a:t>spiega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come</a:t>
            </a:r>
            <a:r>
              <a:rPr lang="de-DE" sz="1200" kern="1200" dirty="0">
                <a:solidFill>
                  <a:schemeClr val="tx1"/>
                </a:solidFill>
                <a:effectLst/>
                <a:latin typeface="+mn-lt"/>
                <a:ea typeface="+mn-ea"/>
                <a:cs typeface="+mn-cs"/>
              </a:rPr>
              <a:t> ha </a:t>
            </a:r>
            <a:r>
              <a:rPr lang="de-DE" sz="1200" kern="1200" dirty="0" err="1">
                <a:solidFill>
                  <a:schemeClr val="tx1"/>
                </a:solidFill>
                <a:effectLst/>
                <a:latin typeface="+mn-lt"/>
                <a:ea typeface="+mn-ea"/>
                <a:cs typeface="+mn-cs"/>
              </a:rPr>
              <a:t>aggiunto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l'humus</a:t>
            </a:r>
            <a:r>
              <a:rPr lang="de-DE" sz="1200" kern="1200" dirty="0">
                <a:solidFill>
                  <a:schemeClr val="tx1"/>
                </a:solidFill>
                <a:effectLst/>
                <a:latin typeface="+mn-lt"/>
                <a:ea typeface="+mn-ea"/>
                <a:cs typeface="+mn-cs"/>
              </a:rPr>
              <a:t> al </a:t>
            </a:r>
            <a:r>
              <a:rPr lang="de-DE" sz="1200" kern="1200" dirty="0" err="1">
                <a:solidFill>
                  <a:schemeClr val="tx1"/>
                </a:solidFill>
                <a:effectLst/>
                <a:latin typeface="+mn-lt"/>
                <a:ea typeface="+mn-ea"/>
                <a:cs typeface="+mn-cs"/>
              </a:rPr>
              <a:t>terreno</a:t>
            </a:r>
            <a:r>
              <a:rPr lang="de-DE" sz="1200" kern="1200" dirty="0">
                <a:solidFill>
                  <a:schemeClr val="tx1"/>
                </a:solidFill>
                <a:effectLst/>
                <a:latin typeface="+mn-lt"/>
                <a:ea typeface="+mn-ea"/>
                <a:cs typeface="+mn-cs"/>
              </a:rPr>
              <a:t> per </a:t>
            </a:r>
            <a:r>
              <a:rPr lang="de-DE" sz="1200" kern="1200" dirty="0" err="1">
                <a:solidFill>
                  <a:schemeClr val="tx1"/>
                </a:solidFill>
                <a:effectLst/>
                <a:latin typeface="+mn-lt"/>
                <a:ea typeface="+mn-ea"/>
                <a:cs typeface="+mn-cs"/>
              </a:rPr>
              <a:t>aiutare</a:t>
            </a:r>
            <a:r>
              <a:rPr lang="de-DE" sz="1200" kern="1200" dirty="0">
                <a:solidFill>
                  <a:schemeClr val="tx1"/>
                </a:solidFill>
                <a:effectLst/>
                <a:latin typeface="+mn-lt"/>
                <a:ea typeface="+mn-ea"/>
                <a:cs typeface="+mn-cs"/>
              </a:rPr>
              <a:t> le </a:t>
            </a:r>
            <a:r>
              <a:rPr lang="de-DE" sz="1200" kern="1200" dirty="0" err="1">
                <a:solidFill>
                  <a:schemeClr val="tx1"/>
                </a:solidFill>
                <a:effectLst/>
                <a:latin typeface="+mn-lt"/>
                <a:ea typeface="+mn-ea"/>
                <a:cs typeface="+mn-cs"/>
              </a:rPr>
              <a:t>sue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colture</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crescere</a:t>
            </a:r>
            <a:r>
              <a:rPr lang="de-DE" sz="1200" kern="1200" dirty="0">
                <a:solidFill>
                  <a:schemeClr val="tx1"/>
                </a:solidFill>
                <a:effectLst/>
                <a:latin typeface="+mn-lt"/>
                <a:ea typeface="+mn-ea"/>
                <a:cs typeface="+mn-cs"/>
              </a:rPr>
              <a:t>. Lei </a:t>
            </a:r>
            <a:r>
              <a:rPr lang="de-DE" sz="1200" kern="1200" dirty="0" err="1">
                <a:solidFill>
                  <a:schemeClr val="tx1"/>
                </a:solidFill>
                <a:effectLst/>
                <a:latin typeface="+mn-lt"/>
                <a:ea typeface="+mn-ea"/>
                <a:cs typeface="+mn-cs"/>
              </a:rPr>
              <a:t>chiede</a:t>
            </a:r>
            <a:r>
              <a:rPr lang="de-DE" sz="1200" kern="1200" dirty="0">
                <a:solidFill>
                  <a:schemeClr val="tx1"/>
                </a:solidFill>
                <a:effectLst/>
                <a:latin typeface="+mn-lt"/>
                <a:ea typeface="+mn-ea"/>
                <a:cs typeface="+mn-cs"/>
              </a:rPr>
              <a:t> se </a:t>
            </a:r>
            <a:r>
              <a:rPr lang="de-DE" sz="1200" kern="1200" dirty="0" err="1">
                <a:solidFill>
                  <a:schemeClr val="tx1"/>
                </a:solidFill>
                <a:effectLst/>
                <a:latin typeface="+mn-lt"/>
                <a:ea typeface="+mn-ea"/>
                <a:cs typeface="+mn-cs"/>
              </a:rPr>
              <a:t>può</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portarne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po</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casa</a:t>
            </a:r>
            <a:r>
              <a:rPr lang="de-DE" sz="1200" kern="1200" dirty="0">
                <a:solidFill>
                  <a:schemeClr val="tx1"/>
                </a:solidFill>
                <a:effectLst/>
                <a:latin typeface="+mn-lt"/>
                <a:ea typeface="+mn-ea"/>
                <a:cs typeface="+mn-cs"/>
              </a:rPr>
              <a:t> per i </a:t>
            </a:r>
            <a:r>
              <a:rPr lang="de-DE" sz="1200" kern="1200" dirty="0" err="1">
                <a:solidFill>
                  <a:schemeClr val="tx1"/>
                </a:solidFill>
                <a:effectLst/>
                <a:latin typeface="+mn-lt"/>
                <a:ea typeface="+mn-ea"/>
                <a:cs typeface="+mn-cs"/>
              </a:rPr>
              <a:t>fiori</a:t>
            </a:r>
            <a:r>
              <a:rPr lang="de-DE" sz="1200" kern="1200" dirty="0">
                <a:solidFill>
                  <a:schemeClr val="tx1"/>
                </a:solidFill>
                <a:effectLst/>
                <a:latin typeface="+mn-lt"/>
                <a:ea typeface="+mn-ea"/>
                <a:cs typeface="+mn-cs"/>
              </a:rPr>
              <a:t> di </a:t>
            </a:r>
            <a:r>
              <a:rPr lang="de-DE" sz="1200" kern="1200" dirty="0" err="1">
                <a:solidFill>
                  <a:schemeClr val="tx1"/>
                </a:solidFill>
                <a:effectLst/>
                <a:latin typeface="+mn-lt"/>
                <a:ea typeface="+mn-ea"/>
                <a:cs typeface="+mn-cs"/>
              </a:rPr>
              <a:t>sua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madre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Lui</a:t>
            </a:r>
            <a:r>
              <a:rPr lang="de-DE" sz="1200" kern="1200" dirty="0">
                <a:solidFill>
                  <a:schemeClr val="tx1"/>
                </a:solidFill>
                <a:effectLst/>
                <a:latin typeface="+mn-lt"/>
                <a:ea typeface="+mn-ea"/>
                <a:cs typeface="+mn-cs"/>
              </a:rPr>
              <a:t> le </a:t>
            </a:r>
            <a:r>
              <a:rPr lang="de-DE" sz="1200" kern="1200" dirty="0" err="1">
                <a:solidFill>
                  <a:schemeClr val="tx1"/>
                </a:solidFill>
                <a:effectLst/>
                <a:latin typeface="+mn-lt"/>
                <a:ea typeface="+mn-ea"/>
                <a:cs typeface="+mn-cs"/>
              </a:rPr>
              <a:t>dà</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piccolo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sacchetto</a:t>
            </a:r>
            <a:r>
              <a:rPr lang="de-DE" sz="1200" kern="1200" dirty="0">
                <a:solidFill>
                  <a:schemeClr val="tx1"/>
                </a:solidFill>
                <a:effectLst/>
                <a:latin typeface="+mn-lt"/>
                <a:ea typeface="+mn-ea"/>
                <a:cs typeface="+mn-cs"/>
              </a:rPr>
              <a:t> pieno di </a:t>
            </a:r>
            <a:r>
              <a:rPr lang="de-DE" sz="1200" kern="1200" dirty="0" err="1">
                <a:solidFill>
                  <a:schemeClr val="tx1"/>
                </a:solidFill>
                <a:effectLst/>
                <a:latin typeface="+mn-lt"/>
                <a:ea typeface="+mn-ea"/>
                <a:cs typeface="+mn-cs"/>
              </a:rPr>
              <a:t>humus</a:t>
            </a:r>
            <a:r>
              <a:rPr lang="de-DE"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r>
              <a:rPr lang="en-GB" dirty="0"/>
              <a:t>Pietro’s field becomes a healthy land again. </a:t>
            </a:r>
            <a:endParaRPr lang="en-US" dirty="0"/>
          </a:p>
          <a:p>
            <a:r>
              <a:rPr lang="en-GB" dirty="0"/>
              <a:t>*click*</a:t>
            </a:r>
            <a:endParaRPr lang="en-GB" dirty="0">
              <a:cs typeface="Calibri"/>
            </a:endParaRPr>
          </a:p>
          <a:p>
            <a:r>
              <a:rPr lang="en-GB" dirty="0"/>
              <a:t>His </a:t>
            </a:r>
            <a:r>
              <a:rPr lang="pl-PL" dirty="0" err="1"/>
              <a:t>curious</a:t>
            </a:r>
            <a:r>
              <a:rPr lang="pl-PL" dirty="0"/>
              <a:t> </a:t>
            </a:r>
            <a:r>
              <a:rPr lang="pl-PL" dirty="0" err="1"/>
              <a:t>neighbour</a:t>
            </a:r>
            <a:r>
              <a:rPr lang="pl-PL" dirty="0"/>
              <a:t>, </a:t>
            </a:r>
            <a:r>
              <a:rPr lang="pl-PL" dirty="0" err="1"/>
              <a:t>Monica</a:t>
            </a:r>
            <a:r>
              <a:rPr lang="pl-PL" dirty="0"/>
              <a:t> </a:t>
            </a:r>
            <a:r>
              <a:rPr lang="pl-PL" dirty="0" err="1"/>
              <a:t>walks</a:t>
            </a:r>
            <a:r>
              <a:rPr lang="pl-PL" dirty="0"/>
              <a:t> by</a:t>
            </a:r>
            <a:r>
              <a:rPr lang="en-GB" dirty="0"/>
              <a:t> his field and likes how colourful and grown everything is. She asks </a:t>
            </a:r>
            <a:r>
              <a:rPr lang="pl-PL" dirty="0" err="1"/>
              <a:t>how</a:t>
            </a:r>
            <a:r>
              <a:rPr lang="pl-PL" dirty="0"/>
              <a:t> </a:t>
            </a:r>
            <a:r>
              <a:rPr lang="pl-PL" dirty="0" err="1"/>
              <a:t>did</a:t>
            </a:r>
            <a:r>
              <a:rPr lang="pl-PL" dirty="0"/>
              <a:t> he do </a:t>
            </a:r>
            <a:r>
              <a:rPr lang="pl-PL" dirty="0" err="1"/>
              <a:t>it</a:t>
            </a:r>
            <a:r>
              <a:rPr lang="pl-PL" dirty="0"/>
              <a:t>.</a:t>
            </a:r>
            <a:r>
              <a:rPr lang="en-GB" dirty="0"/>
              <a:t> He explained how h</a:t>
            </a:r>
            <a:r>
              <a:rPr lang="pl-PL" dirty="0"/>
              <a:t>e </a:t>
            </a:r>
            <a:r>
              <a:rPr lang="en-GB" dirty="0"/>
              <a:t>added humus </a:t>
            </a:r>
            <a:r>
              <a:rPr lang="pl-PL" dirty="0"/>
              <a:t>to the </a:t>
            </a:r>
            <a:r>
              <a:rPr lang="pl-PL" dirty="0" err="1"/>
              <a:t>soil</a:t>
            </a:r>
            <a:r>
              <a:rPr lang="pl-PL" dirty="0"/>
              <a:t> </a:t>
            </a:r>
            <a:r>
              <a:rPr lang="en-GB" dirty="0"/>
              <a:t>to help his crops</a:t>
            </a:r>
            <a:r>
              <a:rPr lang="pl-PL" dirty="0"/>
              <a:t> </a:t>
            </a:r>
            <a:r>
              <a:rPr lang="pl-PL" dirty="0" err="1"/>
              <a:t>grow</a:t>
            </a:r>
            <a:r>
              <a:rPr lang="pl-PL" dirty="0"/>
              <a:t>. </a:t>
            </a:r>
            <a:r>
              <a:rPr lang="pl-PL" dirty="0" err="1"/>
              <a:t>She</a:t>
            </a:r>
            <a:r>
              <a:rPr lang="pl-PL" dirty="0"/>
              <a:t> </a:t>
            </a:r>
            <a:r>
              <a:rPr lang="pl-PL" dirty="0" err="1"/>
              <a:t>asks</a:t>
            </a:r>
            <a:r>
              <a:rPr lang="pl-PL" dirty="0"/>
              <a:t> </a:t>
            </a:r>
            <a:r>
              <a:rPr lang="pl-PL" dirty="0" err="1"/>
              <a:t>if</a:t>
            </a:r>
            <a:r>
              <a:rPr lang="pl-PL" dirty="0"/>
              <a:t> </a:t>
            </a:r>
            <a:r>
              <a:rPr lang="pl-PL" dirty="0" err="1"/>
              <a:t>she</a:t>
            </a:r>
            <a:r>
              <a:rPr lang="pl-PL" dirty="0"/>
              <a:t> </a:t>
            </a:r>
            <a:r>
              <a:rPr lang="pl-PL" dirty="0" err="1"/>
              <a:t>could</a:t>
            </a:r>
            <a:r>
              <a:rPr lang="pl-PL" dirty="0"/>
              <a:t> </a:t>
            </a:r>
            <a:r>
              <a:rPr lang="pl-PL" dirty="0" err="1"/>
              <a:t>take</a:t>
            </a:r>
            <a:r>
              <a:rPr lang="pl-PL" dirty="0"/>
              <a:t> </a:t>
            </a:r>
            <a:r>
              <a:rPr lang="pl-PL" dirty="0" err="1"/>
              <a:t>some</a:t>
            </a:r>
            <a:r>
              <a:rPr lang="pl-PL" dirty="0"/>
              <a:t> </a:t>
            </a:r>
            <a:r>
              <a:rPr lang="pl-PL" dirty="0" err="1"/>
              <a:t>home</a:t>
            </a:r>
            <a:r>
              <a:rPr lang="pl-PL" dirty="0"/>
              <a:t> for </a:t>
            </a:r>
            <a:r>
              <a:rPr lang="pl-PL" dirty="0" err="1"/>
              <a:t>her</a:t>
            </a:r>
            <a:r>
              <a:rPr lang="pl-PL" dirty="0"/>
              <a:t> </a:t>
            </a:r>
            <a:r>
              <a:rPr lang="pl-PL" dirty="0" err="1"/>
              <a:t>mum’s</a:t>
            </a:r>
            <a:r>
              <a:rPr lang="pl-PL" dirty="0"/>
              <a:t> </a:t>
            </a:r>
            <a:r>
              <a:rPr lang="pl-PL" dirty="0" err="1"/>
              <a:t>flowers</a:t>
            </a:r>
            <a:r>
              <a:rPr lang="pl-PL" dirty="0"/>
              <a:t>. He </a:t>
            </a:r>
            <a:r>
              <a:rPr lang="pl-PL" dirty="0" err="1"/>
              <a:t>gives</a:t>
            </a:r>
            <a:r>
              <a:rPr lang="pl-PL" dirty="0"/>
              <a:t> </a:t>
            </a:r>
            <a:r>
              <a:rPr lang="pl-PL" dirty="0" err="1"/>
              <a:t>her</a:t>
            </a:r>
            <a:r>
              <a:rPr lang="pl-PL" dirty="0"/>
              <a:t> a small </a:t>
            </a:r>
            <a:r>
              <a:rPr lang="pl-PL" dirty="0" err="1"/>
              <a:t>bag</a:t>
            </a:r>
            <a:r>
              <a:rPr lang="pl-PL" dirty="0"/>
              <a:t> </a:t>
            </a:r>
            <a:r>
              <a:rPr lang="pl-PL" dirty="0" err="1"/>
              <a:t>filled</a:t>
            </a:r>
            <a:r>
              <a:rPr lang="pl-PL" dirty="0"/>
              <a:t> with humus.</a:t>
            </a:r>
          </a:p>
          <a:p>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effectLst/>
                <a:latin typeface="Calibri" panose="020F0502020204030204" pitchFamily="34" charset="0"/>
                <a:ea typeface="Calibri" panose="020F0502020204030204" pitchFamily="34" charset="0"/>
                <a:cs typeface="Arial" panose="020B0604020202020204" pitchFamily="34" charset="0"/>
              </a:rPr>
              <a:t>Pole Piotra znów staje się zdrowe. *klik* Ciekawska dziewczynka Monika bawi się na zewnątrz i przechodzi niedaleko jego pola. Bardzo podobają się jej różne rośliny i cała gama kolorów. Pyta Pana Piotra jak to możliwe że rośliny rosną tak dobrze. Wyjaśnił, w jaki sposób dodał kompostu do gleby, aby wspomóc wzrost swoich upraw. Mała Monika pyta, czy mogłaby zabrać trochę do domu dla kwiatków mamy. Nasz rolnik daje jej małą torbę wypełnioną humusem.</a:t>
            </a:r>
          </a:p>
          <a:p>
            <a:endParaRPr lang="pl-PL" dirty="0"/>
          </a:p>
          <a:p>
            <a:endParaRPr lang="en-GB" dirty="0">
              <a:cs typeface="Calibri"/>
            </a:endParaRPr>
          </a:p>
          <a:p>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34</a:t>
            </a:fld>
            <a:endParaRPr lang="en-GB"/>
          </a:p>
        </p:txBody>
      </p:sp>
    </p:spTree>
    <p:extLst>
      <p:ext uri="{BB962C8B-B14F-4D97-AF65-F5344CB8AC3E}">
        <p14:creationId xmlns:p14="http://schemas.microsoft.com/office/powerpoint/2010/main" val="22816965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err="1"/>
              <a:t>Monica</a:t>
            </a:r>
            <a:r>
              <a:rPr lang="pl-PL" dirty="0"/>
              <a:t> </a:t>
            </a:r>
            <a:r>
              <a:rPr lang="pl-PL" dirty="0" err="1"/>
              <a:t>vive</a:t>
            </a:r>
            <a:r>
              <a:rPr lang="pl-PL" dirty="0"/>
              <a:t> in </a:t>
            </a:r>
            <a:r>
              <a:rPr lang="pl-PL" dirty="0" err="1"/>
              <a:t>una</a:t>
            </a:r>
            <a:r>
              <a:rPr lang="pl-PL" dirty="0"/>
              <a:t> </a:t>
            </a:r>
            <a:r>
              <a:rPr lang="pl-PL" dirty="0" err="1"/>
              <a:t>casa</a:t>
            </a:r>
            <a:r>
              <a:rPr lang="pl-PL" dirty="0"/>
              <a:t> con </a:t>
            </a:r>
            <a:r>
              <a:rPr lang="pl-PL" dirty="0" err="1"/>
              <a:t>una</a:t>
            </a:r>
            <a:r>
              <a:rPr lang="pl-PL" dirty="0"/>
              <a:t> piccola </a:t>
            </a:r>
            <a:r>
              <a:rPr lang="pl-PL" dirty="0" err="1"/>
              <a:t>terrazza</a:t>
            </a:r>
            <a:r>
              <a:rPr lang="pl-PL" dirty="0"/>
              <a:t> in </a:t>
            </a:r>
            <a:r>
              <a:rPr lang="pl-PL" dirty="0" err="1"/>
              <a:t>città</a:t>
            </a:r>
            <a:r>
              <a:rPr lang="pl-PL" dirty="0"/>
              <a:t>. </a:t>
            </a:r>
          </a:p>
          <a:p>
            <a:endParaRPr lang="pl-PL" dirty="0"/>
          </a:p>
          <a:p>
            <a:r>
              <a:rPr lang="pl-PL" dirty="0" err="1"/>
              <a:t>Monica</a:t>
            </a:r>
            <a:r>
              <a:rPr lang="pl-PL" dirty="0"/>
              <a:t> </a:t>
            </a:r>
            <a:r>
              <a:rPr lang="pl-PL" dirty="0" err="1"/>
              <a:t>lives</a:t>
            </a:r>
            <a:r>
              <a:rPr lang="pl-PL" dirty="0"/>
              <a:t> in a </a:t>
            </a:r>
            <a:r>
              <a:rPr lang="pl-PL" dirty="0" err="1"/>
              <a:t>house</a:t>
            </a:r>
            <a:r>
              <a:rPr lang="pl-PL" dirty="0"/>
              <a:t> with a small </a:t>
            </a:r>
            <a:r>
              <a:rPr lang="pl-PL" dirty="0" err="1"/>
              <a:t>terrace</a:t>
            </a:r>
            <a:r>
              <a:rPr lang="pl-PL" dirty="0"/>
              <a:t> in </a:t>
            </a:r>
            <a:r>
              <a:rPr lang="pl-PL" dirty="0" err="1"/>
              <a:t>town</a:t>
            </a:r>
            <a:r>
              <a:rPr lang="pl-PL" dirty="0"/>
              <a:t>. </a:t>
            </a:r>
          </a:p>
          <a:p>
            <a:endParaRPr lang="pl-PL" dirty="0"/>
          </a:p>
          <a:p>
            <a:r>
              <a:rPr lang="pl-PL" sz="1800" dirty="0">
                <a:effectLst/>
                <a:latin typeface="Calibri" panose="020F0502020204030204" pitchFamily="34" charset="0"/>
                <a:ea typeface="Calibri" panose="020F0502020204030204" pitchFamily="34" charset="0"/>
                <a:cs typeface="Arial" panose="020B0604020202020204" pitchFamily="34" charset="0"/>
              </a:rPr>
              <a:t>Monika mieszka w domu z małym tarasem w miasteczku.</a:t>
            </a:r>
            <a:endParaRPr lang="en-GB"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35</a:t>
            </a:fld>
            <a:endParaRPr lang="en-GB"/>
          </a:p>
        </p:txBody>
      </p:sp>
    </p:spTree>
    <p:extLst>
      <p:ext uri="{BB962C8B-B14F-4D97-AF65-F5344CB8AC3E}">
        <p14:creationId xmlns:p14="http://schemas.microsoft.com/office/powerpoint/2010/main" val="960564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err="1"/>
              <a:t>Dà</a:t>
            </a:r>
            <a:r>
              <a:rPr lang="pl-PL" dirty="0"/>
              <a:t> </a:t>
            </a:r>
            <a:r>
              <a:rPr lang="pl-PL" dirty="0" err="1"/>
              <a:t>il</a:t>
            </a:r>
            <a:r>
              <a:rPr lang="pl-PL" dirty="0"/>
              <a:t> </a:t>
            </a:r>
            <a:r>
              <a:rPr lang="pl-PL" dirty="0" err="1"/>
              <a:t>sacchetto</a:t>
            </a:r>
            <a:r>
              <a:rPr lang="pl-PL" dirty="0"/>
              <a:t> con </a:t>
            </a:r>
            <a:r>
              <a:rPr lang="pl-PL" dirty="0" err="1"/>
              <a:t>l'humus</a:t>
            </a:r>
            <a:r>
              <a:rPr lang="pl-PL" dirty="0"/>
              <a:t> a </a:t>
            </a:r>
            <a:r>
              <a:rPr lang="pl-PL" dirty="0" err="1"/>
              <a:t>sua</a:t>
            </a:r>
            <a:r>
              <a:rPr lang="pl-PL" dirty="0"/>
              <a:t> </a:t>
            </a:r>
            <a:r>
              <a:rPr lang="pl-PL" dirty="0" err="1"/>
              <a:t>madre</a:t>
            </a:r>
            <a:r>
              <a:rPr lang="pl-PL" dirty="0"/>
              <a:t> per </a:t>
            </a:r>
            <a:r>
              <a:rPr lang="pl-PL" dirty="0" err="1"/>
              <a:t>aiutare</a:t>
            </a:r>
            <a:r>
              <a:rPr lang="pl-PL" dirty="0"/>
              <a:t> i </a:t>
            </a:r>
            <a:r>
              <a:rPr lang="pl-PL" dirty="0" err="1"/>
              <a:t>suoi</a:t>
            </a:r>
            <a:r>
              <a:rPr lang="pl-PL" dirty="0"/>
              <a:t> </a:t>
            </a:r>
            <a:r>
              <a:rPr lang="pl-PL" dirty="0" err="1"/>
              <a:t>fiori</a:t>
            </a:r>
            <a:r>
              <a:rPr lang="pl-PL" dirty="0"/>
              <a:t> </a:t>
            </a:r>
            <a:r>
              <a:rPr lang="pl-PL" dirty="0" err="1"/>
              <a:t>deboli</a:t>
            </a:r>
            <a:r>
              <a:rPr lang="pl-PL" dirty="0"/>
              <a:t> e </a:t>
            </a:r>
            <a:r>
              <a:rPr lang="pl-PL" dirty="0" err="1"/>
              <a:t>pallidi</a:t>
            </a:r>
            <a:r>
              <a:rPr lang="pl-PL" dirty="0"/>
              <a:t> a </a:t>
            </a:r>
            <a:r>
              <a:rPr lang="pl-PL" dirty="0" err="1"/>
              <a:t>crescere</a:t>
            </a:r>
            <a:r>
              <a:rPr lang="pl-PL" dirty="0"/>
              <a:t>.</a:t>
            </a:r>
          </a:p>
          <a:p>
            <a:endParaRPr lang="pl-PL" dirty="0"/>
          </a:p>
          <a:p>
            <a:r>
              <a:rPr lang="pl-PL" dirty="0" err="1"/>
              <a:t>She</a:t>
            </a:r>
            <a:r>
              <a:rPr lang="pl-PL" dirty="0"/>
              <a:t> </a:t>
            </a:r>
            <a:r>
              <a:rPr lang="pl-PL" dirty="0" err="1"/>
              <a:t>gives</a:t>
            </a:r>
            <a:r>
              <a:rPr lang="pl-PL" dirty="0"/>
              <a:t> the </a:t>
            </a:r>
            <a:r>
              <a:rPr lang="pl-PL" dirty="0" err="1"/>
              <a:t>bag</a:t>
            </a:r>
            <a:r>
              <a:rPr lang="pl-PL" dirty="0"/>
              <a:t> with humus to </a:t>
            </a:r>
            <a:r>
              <a:rPr lang="pl-PL" dirty="0" err="1"/>
              <a:t>her</a:t>
            </a:r>
            <a:r>
              <a:rPr lang="pl-PL" dirty="0"/>
              <a:t> </a:t>
            </a:r>
            <a:r>
              <a:rPr lang="pl-PL" dirty="0" err="1"/>
              <a:t>mum</a:t>
            </a:r>
            <a:r>
              <a:rPr lang="pl-PL" dirty="0"/>
              <a:t> to </a:t>
            </a:r>
            <a:r>
              <a:rPr lang="pl-PL" dirty="0" err="1"/>
              <a:t>help</a:t>
            </a:r>
            <a:r>
              <a:rPr lang="pl-PL" dirty="0"/>
              <a:t> </a:t>
            </a:r>
            <a:r>
              <a:rPr lang="pl-PL" dirty="0" err="1"/>
              <a:t>her</a:t>
            </a:r>
            <a:r>
              <a:rPr lang="pl-PL" dirty="0"/>
              <a:t> </a:t>
            </a:r>
            <a:r>
              <a:rPr lang="pl-PL" dirty="0" err="1"/>
              <a:t>weak</a:t>
            </a:r>
            <a:r>
              <a:rPr lang="pl-PL" dirty="0"/>
              <a:t>, pale </a:t>
            </a:r>
            <a:r>
              <a:rPr lang="pl-PL" dirty="0" err="1"/>
              <a:t>flowers</a:t>
            </a:r>
            <a:r>
              <a:rPr lang="pl-PL" dirty="0"/>
              <a:t> to </a:t>
            </a:r>
            <a:r>
              <a:rPr lang="pl-PL" dirty="0" err="1"/>
              <a:t>grow</a:t>
            </a:r>
            <a:r>
              <a:rPr lang="pl-PL" dirty="0"/>
              <a:t>. </a:t>
            </a:r>
          </a:p>
          <a:p>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effectLst/>
                <a:latin typeface="Calibri" panose="020F0502020204030204" pitchFamily="34" charset="0"/>
                <a:ea typeface="Calibri" panose="020F0502020204030204" pitchFamily="34" charset="0"/>
                <a:cs typeface="Arial" panose="020B0604020202020204" pitchFamily="34" charset="0"/>
              </a:rPr>
              <a:t>Daje swojej mamie siatkę z kompostem od rolnika Piotra i mówi, że to pomoże jej słabym kwiatom świetnie rosnąć.</a:t>
            </a:r>
          </a:p>
          <a:p>
            <a:endParaRPr lang="en-GB"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36</a:t>
            </a:fld>
            <a:endParaRPr lang="en-GB"/>
          </a:p>
        </p:txBody>
      </p:sp>
    </p:spTree>
    <p:extLst>
      <p:ext uri="{BB962C8B-B14F-4D97-AF65-F5344CB8AC3E}">
        <p14:creationId xmlns:p14="http://schemas.microsoft.com/office/powerpoint/2010/main" val="26793218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err="1"/>
              <a:t>Dopo</a:t>
            </a:r>
            <a:r>
              <a:rPr lang="pl-PL" dirty="0"/>
              <a:t> </a:t>
            </a:r>
            <a:r>
              <a:rPr lang="pl-PL" dirty="0" err="1"/>
              <a:t>un</a:t>
            </a:r>
            <a:r>
              <a:rPr lang="pl-PL" dirty="0"/>
              <a:t> po' di tempo </a:t>
            </a:r>
            <a:r>
              <a:rPr lang="pl-PL" dirty="0" err="1"/>
              <a:t>dall'aggiunta</a:t>
            </a:r>
            <a:r>
              <a:rPr lang="pl-PL" dirty="0"/>
              <a:t> di humus </a:t>
            </a:r>
            <a:r>
              <a:rPr lang="pl-PL" dirty="0" err="1"/>
              <a:t>ai</a:t>
            </a:r>
            <a:r>
              <a:rPr lang="pl-PL" dirty="0"/>
              <a:t> </a:t>
            </a:r>
            <a:r>
              <a:rPr lang="pl-PL" dirty="0" err="1"/>
              <a:t>vasi</a:t>
            </a:r>
            <a:r>
              <a:rPr lang="pl-PL" dirty="0"/>
              <a:t> di </a:t>
            </a:r>
            <a:r>
              <a:rPr lang="pl-PL" dirty="0" err="1"/>
              <a:t>fiori</a:t>
            </a:r>
            <a:r>
              <a:rPr lang="pl-PL" dirty="0"/>
              <a:t>, i </a:t>
            </a:r>
            <a:r>
              <a:rPr lang="pl-PL" dirty="0" err="1"/>
              <a:t>fiori</a:t>
            </a:r>
            <a:r>
              <a:rPr lang="pl-PL" dirty="0"/>
              <a:t> sono </a:t>
            </a:r>
            <a:r>
              <a:rPr lang="pl-PL" dirty="0" err="1"/>
              <a:t>cresciuti</a:t>
            </a:r>
            <a:r>
              <a:rPr lang="pl-PL" dirty="0"/>
              <a:t> </a:t>
            </a:r>
            <a:r>
              <a:rPr lang="pl-PL" dirty="0" err="1"/>
              <a:t>fino</a:t>
            </a:r>
            <a:r>
              <a:rPr lang="pl-PL" dirty="0"/>
              <a:t> ad </a:t>
            </a:r>
            <a:r>
              <a:rPr lang="pl-PL" dirty="0" err="1"/>
              <a:t>essere</a:t>
            </a:r>
            <a:r>
              <a:rPr lang="pl-PL" dirty="0"/>
              <a:t> </a:t>
            </a:r>
            <a:r>
              <a:rPr lang="pl-PL" dirty="0" err="1"/>
              <a:t>belli</a:t>
            </a:r>
            <a:r>
              <a:rPr lang="pl-PL" dirty="0"/>
              <a:t> e pieni di </a:t>
            </a:r>
            <a:r>
              <a:rPr lang="pl-PL" dirty="0" err="1"/>
              <a:t>vita</a:t>
            </a:r>
            <a:r>
              <a:rPr lang="pl-PL" dirty="0"/>
              <a:t>. </a:t>
            </a:r>
            <a:r>
              <a:rPr lang="pl-PL" dirty="0" err="1"/>
              <a:t>Monica</a:t>
            </a:r>
            <a:r>
              <a:rPr lang="pl-PL" dirty="0"/>
              <a:t> e </a:t>
            </a:r>
            <a:r>
              <a:rPr lang="pl-PL" dirty="0" err="1"/>
              <a:t>sua</a:t>
            </a:r>
            <a:r>
              <a:rPr lang="pl-PL" dirty="0"/>
              <a:t> </a:t>
            </a:r>
            <a:r>
              <a:rPr lang="pl-PL" dirty="0" err="1"/>
              <a:t>madre</a:t>
            </a:r>
            <a:r>
              <a:rPr lang="pl-PL" dirty="0"/>
              <a:t> </a:t>
            </a:r>
            <a:r>
              <a:rPr lang="pl-PL" dirty="0" err="1"/>
              <a:t>hanno</a:t>
            </a:r>
            <a:r>
              <a:rPr lang="pl-PL" dirty="0"/>
              <a:t> </a:t>
            </a:r>
            <a:r>
              <a:rPr lang="pl-PL" dirty="0" err="1"/>
              <a:t>amato</a:t>
            </a:r>
            <a:r>
              <a:rPr lang="pl-PL" dirty="0"/>
              <a:t> </a:t>
            </a:r>
            <a:r>
              <a:rPr lang="pl-PL" dirty="0" err="1"/>
              <a:t>il</a:t>
            </a:r>
            <a:r>
              <a:rPr lang="pl-PL" dirty="0"/>
              <a:t> </a:t>
            </a:r>
            <a:r>
              <a:rPr lang="pl-PL" dirty="0" err="1"/>
              <a:t>risultato</a:t>
            </a:r>
            <a:r>
              <a:rPr lang="pl-PL" dirty="0"/>
              <a:t> e </a:t>
            </a:r>
            <a:r>
              <a:rPr lang="pl-PL" dirty="0" err="1"/>
              <a:t>hanno</a:t>
            </a:r>
            <a:r>
              <a:rPr lang="pl-PL" dirty="0"/>
              <a:t> </a:t>
            </a:r>
            <a:r>
              <a:rPr lang="pl-PL" dirty="0" err="1"/>
              <a:t>iniziato</a:t>
            </a:r>
            <a:r>
              <a:rPr lang="pl-PL" dirty="0"/>
              <a:t> </a:t>
            </a:r>
            <a:r>
              <a:rPr lang="pl-PL" dirty="0" err="1"/>
              <a:t>il</a:t>
            </a:r>
            <a:r>
              <a:rPr lang="pl-PL" dirty="0"/>
              <a:t> loro </a:t>
            </a:r>
            <a:r>
              <a:rPr lang="pl-PL" dirty="0" err="1"/>
              <a:t>compost</a:t>
            </a:r>
            <a:r>
              <a:rPr lang="pl-PL" dirty="0"/>
              <a:t> </a:t>
            </a:r>
            <a:r>
              <a:rPr lang="pl-PL" dirty="0" err="1"/>
              <a:t>sul</a:t>
            </a:r>
            <a:r>
              <a:rPr lang="pl-PL" dirty="0"/>
              <a:t> </a:t>
            </a:r>
            <a:r>
              <a:rPr lang="pl-PL" dirty="0" err="1"/>
              <a:t>balcone</a:t>
            </a:r>
            <a:r>
              <a:rPr lang="pl-PL" dirty="0"/>
              <a:t>.</a:t>
            </a:r>
          </a:p>
          <a:p>
            <a:endParaRPr lang="pl-PL" dirty="0"/>
          </a:p>
          <a:p>
            <a:r>
              <a:rPr lang="pl-PL" dirty="0" err="1"/>
              <a:t>After</a:t>
            </a:r>
            <a:r>
              <a:rPr lang="pl-PL" dirty="0"/>
              <a:t> </a:t>
            </a:r>
            <a:r>
              <a:rPr lang="pl-PL" dirty="0" err="1"/>
              <a:t>some</a:t>
            </a:r>
            <a:r>
              <a:rPr lang="pl-PL" dirty="0"/>
              <a:t> </a:t>
            </a:r>
            <a:r>
              <a:rPr lang="pl-PL" dirty="0" err="1"/>
              <a:t>time</a:t>
            </a:r>
            <a:r>
              <a:rPr lang="pl-PL" dirty="0"/>
              <a:t> from </a:t>
            </a:r>
            <a:r>
              <a:rPr lang="pl-PL" dirty="0" err="1"/>
              <a:t>adding</a:t>
            </a:r>
            <a:r>
              <a:rPr lang="pl-PL" dirty="0"/>
              <a:t> humus to the flower </a:t>
            </a:r>
            <a:r>
              <a:rPr lang="pl-PL" dirty="0" err="1"/>
              <a:t>pots</a:t>
            </a:r>
            <a:r>
              <a:rPr lang="pl-PL" dirty="0"/>
              <a:t>, the </a:t>
            </a:r>
            <a:r>
              <a:rPr lang="pl-PL" dirty="0" err="1"/>
              <a:t>flowers</a:t>
            </a:r>
            <a:r>
              <a:rPr lang="pl-PL" dirty="0"/>
              <a:t> </a:t>
            </a:r>
            <a:r>
              <a:rPr lang="pl-PL" dirty="0" err="1"/>
              <a:t>have</a:t>
            </a:r>
            <a:r>
              <a:rPr lang="pl-PL" dirty="0"/>
              <a:t> </a:t>
            </a:r>
            <a:r>
              <a:rPr lang="pl-PL" dirty="0" err="1"/>
              <a:t>grown</a:t>
            </a:r>
            <a:r>
              <a:rPr lang="pl-PL" dirty="0"/>
              <a:t> to be </a:t>
            </a:r>
            <a:r>
              <a:rPr lang="pl-PL" dirty="0" err="1"/>
              <a:t>beautiful</a:t>
            </a:r>
            <a:r>
              <a:rPr lang="pl-PL" dirty="0"/>
              <a:t> and </a:t>
            </a:r>
            <a:r>
              <a:rPr lang="pl-PL" dirty="0" err="1"/>
              <a:t>full</a:t>
            </a:r>
            <a:r>
              <a:rPr lang="pl-PL" dirty="0"/>
              <a:t> of life. </a:t>
            </a:r>
            <a:r>
              <a:rPr lang="pl-PL" dirty="0" err="1"/>
              <a:t>Monica</a:t>
            </a:r>
            <a:r>
              <a:rPr lang="pl-PL" dirty="0"/>
              <a:t> and </a:t>
            </a:r>
            <a:r>
              <a:rPr lang="pl-PL" dirty="0" err="1"/>
              <a:t>her</a:t>
            </a:r>
            <a:r>
              <a:rPr lang="pl-PL" dirty="0"/>
              <a:t> </a:t>
            </a:r>
            <a:r>
              <a:rPr lang="pl-PL" dirty="0" err="1"/>
              <a:t>mum</a:t>
            </a:r>
            <a:r>
              <a:rPr lang="pl-PL" dirty="0"/>
              <a:t> </a:t>
            </a:r>
            <a:r>
              <a:rPr lang="pl-PL" dirty="0" err="1"/>
              <a:t>loved</a:t>
            </a:r>
            <a:r>
              <a:rPr lang="pl-PL" dirty="0"/>
              <a:t> the </a:t>
            </a:r>
            <a:r>
              <a:rPr lang="pl-PL" dirty="0" err="1"/>
              <a:t>result</a:t>
            </a:r>
            <a:r>
              <a:rPr lang="pl-PL" dirty="0"/>
              <a:t> and </a:t>
            </a:r>
            <a:r>
              <a:rPr lang="pl-PL" dirty="0" err="1"/>
              <a:t>started</a:t>
            </a:r>
            <a:r>
              <a:rPr lang="pl-PL" dirty="0"/>
              <a:t> </a:t>
            </a:r>
            <a:r>
              <a:rPr lang="pl-PL" dirty="0" err="1"/>
              <a:t>their</a:t>
            </a:r>
            <a:r>
              <a:rPr lang="pl-PL" dirty="0"/>
              <a:t> </a:t>
            </a:r>
            <a:r>
              <a:rPr lang="pl-PL" dirty="0" err="1"/>
              <a:t>own</a:t>
            </a:r>
            <a:r>
              <a:rPr lang="pl-PL" dirty="0"/>
              <a:t> </a:t>
            </a:r>
            <a:r>
              <a:rPr lang="pl-PL" dirty="0" err="1"/>
              <a:t>compost</a:t>
            </a:r>
            <a:r>
              <a:rPr lang="pl-PL" dirty="0"/>
              <a:t> on the </a:t>
            </a:r>
            <a:r>
              <a:rPr lang="pl-PL" dirty="0" err="1"/>
              <a:t>balcony</a:t>
            </a:r>
            <a:r>
              <a:rPr lang="pl-PL" dirty="0"/>
              <a:t>.</a:t>
            </a:r>
          </a:p>
          <a:p>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effectLst/>
                <a:latin typeface="Calibri" panose="020F0502020204030204" pitchFamily="34" charset="0"/>
                <a:ea typeface="Calibri" panose="020F0502020204030204" pitchFamily="34" charset="0"/>
                <a:cs typeface="Arial" panose="020B0604020202020204" pitchFamily="34" charset="0"/>
              </a:rPr>
              <a:t>Po pewnym czasie od dodania humusu do doniczek kwiaty są piękne i pełne życia. Monika i jej mama pokochały rezultat i mama postanowiła, że od teraz zaczną one swój własny kompost na balkonie.</a:t>
            </a:r>
          </a:p>
          <a:p>
            <a:endParaRPr lang="en-GB"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37</a:t>
            </a:fld>
            <a:endParaRPr lang="en-GB"/>
          </a:p>
        </p:txBody>
      </p:sp>
    </p:spTree>
    <p:extLst>
      <p:ext uri="{BB962C8B-B14F-4D97-AF65-F5344CB8AC3E}">
        <p14:creationId xmlns:p14="http://schemas.microsoft.com/office/powerpoint/2010/main" val="29742076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GB" dirty="0"/>
              <a:t>Ora </a:t>
            </a:r>
            <a:r>
              <a:rPr lang="en-GB" dirty="0" err="1"/>
              <a:t>tocca</a:t>
            </a:r>
            <a:r>
              <a:rPr lang="en-GB" dirty="0"/>
              <a:t> a </a:t>
            </a:r>
            <a:r>
              <a:rPr lang="en-GB" dirty="0" err="1"/>
              <a:t>te</a:t>
            </a:r>
            <a:r>
              <a:rPr lang="en-GB" dirty="0"/>
              <a:t>, </a:t>
            </a:r>
            <a:r>
              <a:rPr lang="en-GB" dirty="0" err="1"/>
              <a:t>prova</a:t>
            </a:r>
            <a:r>
              <a:rPr lang="en-GB" dirty="0"/>
              <a:t> a </a:t>
            </a:r>
            <a:r>
              <a:rPr lang="en-GB" dirty="0" err="1"/>
              <a:t>creare</a:t>
            </a:r>
            <a:r>
              <a:rPr lang="en-GB" dirty="0"/>
              <a:t> </a:t>
            </a:r>
            <a:r>
              <a:rPr lang="en-GB" dirty="0" err="1"/>
              <a:t>qualcosa</a:t>
            </a:r>
            <a:r>
              <a:rPr lang="en-GB" dirty="0"/>
              <a:t> di </a:t>
            </a:r>
            <a:r>
              <a:rPr lang="en-GB" dirty="0" err="1"/>
              <a:t>valore</a:t>
            </a:r>
            <a:r>
              <a:rPr lang="en-GB" dirty="0"/>
              <a:t> </a:t>
            </a:r>
            <a:r>
              <a:rPr lang="en-GB" dirty="0" err="1"/>
              <a:t>dai</a:t>
            </a:r>
            <a:r>
              <a:rPr lang="en-GB" dirty="0"/>
              <a:t> </a:t>
            </a:r>
            <a:r>
              <a:rPr lang="en-GB" dirty="0" err="1"/>
              <a:t>rifiuti</a:t>
            </a:r>
            <a:r>
              <a:rPr lang="en-GB" dirty="0"/>
              <a:t> proprio come </a:t>
            </a:r>
            <a:r>
              <a:rPr lang="en-GB" dirty="0" err="1"/>
              <a:t>i</a:t>
            </a:r>
            <a:r>
              <a:rPr lang="en-GB" dirty="0"/>
              <a:t> </a:t>
            </a:r>
            <a:r>
              <a:rPr lang="en-GB" dirty="0" err="1"/>
              <a:t>personaggi</a:t>
            </a:r>
            <a:r>
              <a:rPr lang="en-GB" dirty="0"/>
              <a:t> </a:t>
            </a:r>
            <a:r>
              <a:rPr lang="en-GB" dirty="0" err="1"/>
              <a:t>della</a:t>
            </a:r>
            <a:r>
              <a:rPr lang="en-GB" dirty="0"/>
              <a:t> nostra </a:t>
            </a:r>
            <a:r>
              <a:rPr lang="en-GB" dirty="0" err="1"/>
              <a:t>storia</a:t>
            </a:r>
            <a:r>
              <a:rPr lang="en-GB" dirty="0"/>
              <a:t>.</a:t>
            </a:r>
          </a:p>
          <a:p>
            <a:endParaRPr lang="en-GB" dirty="0"/>
          </a:p>
          <a:p>
            <a:r>
              <a:rPr lang="en-GB" dirty="0"/>
              <a:t>It’s your turn now, try creating something valuable from waste just like the characters in our story.</a:t>
            </a:r>
            <a:endParaRPr lang="pl-PL" dirty="0"/>
          </a:p>
          <a:p>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effectLst/>
                <a:latin typeface="Calibri" panose="020F0502020204030204" pitchFamily="34" charset="0"/>
                <a:ea typeface="Calibri" panose="020F0502020204030204" pitchFamily="34" charset="0"/>
                <a:cs typeface="Arial" panose="020B0604020202020204" pitchFamily="34" charset="0"/>
              </a:rPr>
              <a:t>Teraz twoja kolej! </a:t>
            </a:r>
            <a:r>
              <a:rPr lang="pl-PL" sz="1800">
                <a:effectLst/>
                <a:latin typeface="Calibri" panose="020F0502020204030204" pitchFamily="34" charset="0"/>
                <a:ea typeface="Calibri" panose="020F0502020204030204" pitchFamily="34" charset="0"/>
                <a:cs typeface="Arial" panose="020B0604020202020204" pitchFamily="34" charset="0"/>
              </a:rPr>
              <a:t>Spróbuj stworzyć coś bardzo wartościowego z niepotrzebnych już odpadków roślinnych tak jak bohaterowie naszej historii.</a:t>
            </a:r>
          </a:p>
          <a:p>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38</a:t>
            </a:fld>
            <a:endParaRPr lang="en-GB"/>
          </a:p>
        </p:txBody>
      </p:sp>
    </p:spTree>
    <p:extLst>
      <p:ext uri="{BB962C8B-B14F-4D97-AF65-F5344CB8AC3E}">
        <p14:creationId xmlns:p14="http://schemas.microsoft.com/office/powerpoint/2010/main" val="3310583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Quando il suolo è fertile, crea un habitat per tante forme di vita per svilupparsi. Diversi tipi di piante diventano case e cibo per insetti. Gli uccelli costruiscono i loro nidi e mangiano gli insetti e i frutti. Anche i mammiferi mangiano la vegetazione e gli animali più piccoli. Tutti trovano un posto dove stare all’interno di questo habitat.</a:t>
            </a:r>
            <a:endParaRPr lang="de-DE" sz="1200" kern="1200" dirty="0">
              <a:solidFill>
                <a:schemeClr val="tx1"/>
              </a:solidFill>
              <a:effectLst/>
              <a:latin typeface="+mn-lt"/>
              <a:ea typeface="+mn-ea"/>
              <a:cs typeface="+mn-cs"/>
            </a:endParaRPr>
          </a:p>
          <a:p>
            <a:endParaRPr lang="en-GB" dirty="0"/>
          </a:p>
          <a:p>
            <a:r>
              <a:rPr lang="en-GB" dirty="0"/>
              <a:t>When the soil is fertile, it creates a habitat for many forms of life to thrive. Different types of plants become home and food for insects. Birds build their nests and feed on the insects and fruits. Mammals also feed on the vegetation and smaller animals. They all find a place to stay within this whole habitat.</a:t>
            </a:r>
            <a:endParaRPr lang="pl-PL" dirty="0"/>
          </a:p>
          <a:p>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effectLst/>
                <a:latin typeface="Calibri" panose="020F0502020204030204" pitchFamily="34" charset="0"/>
                <a:ea typeface="Calibri" panose="020F0502020204030204" pitchFamily="34" charset="0"/>
                <a:cs typeface="Arial" panose="020B0604020202020204" pitchFamily="34" charset="0"/>
              </a:rPr>
              <a:t>Kiedy ziemia jest żyzna, stwarza ona środowisko do życia dla wielu zwierząt i roślin. Różne rodzaje roślin staną się domem i pożywieniem dla owadów. Ptaki budują w nich swoje gniazda, jedzą owady i owoce. Także liczne ssaki pożywiają się roślinami lub mniejszymi zwierzętami. Wszystkie te organizmy znajdują swoje miejsce w tym ekosystemie.</a:t>
            </a:r>
          </a:p>
          <a:p>
            <a:br>
              <a:rPr lang="en-US" dirty="0"/>
            </a:br>
            <a:endParaRPr lang="en-US" dirty="0"/>
          </a:p>
        </p:txBody>
      </p:sp>
      <p:sp>
        <p:nvSpPr>
          <p:cNvPr id="4" name="Espace réservé du numéro de diapositive 3"/>
          <p:cNvSpPr>
            <a:spLocks noGrp="1"/>
          </p:cNvSpPr>
          <p:nvPr>
            <p:ph type="sldNum" sz="quarter" idx="10"/>
          </p:nvPr>
        </p:nvSpPr>
        <p:spPr/>
        <p:txBody>
          <a:bodyPr/>
          <a:lstStyle/>
          <a:p>
            <a:fld id="{CDFFFE12-632D-44E3-A39E-1016EBADC96C}" type="slidenum">
              <a:rPr lang="mk-MK" smtClean="0"/>
              <a:pPr/>
              <a:t>4</a:t>
            </a:fld>
            <a:endParaRPr lang="mk-MK"/>
          </a:p>
        </p:txBody>
      </p:sp>
    </p:spTree>
    <p:extLst>
      <p:ext uri="{BB962C8B-B14F-4D97-AF65-F5344CB8AC3E}">
        <p14:creationId xmlns:p14="http://schemas.microsoft.com/office/powerpoint/2010/main" val="2231571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Nella parte superiore del suolo, materia organica come per esempio foglie morte, vegetazione ed animali morti si accumulano e vengono decomposti o mangiati da piccoli organismi viventi. Questa parte del terriccio è scura, piena di nutrienti e molto fertile.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Essa si chiama humus.</a:t>
            </a: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r>
              <a:rPr lang="en-GB" dirty="0"/>
              <a:t>On the top part of the soil, organic matter like dead leaves, vegetation and dead animals accumulate and are decomposed or eaten by small living organisms. This part of the topsoil is dark, full of nutrients and really fertile.</a:t>
            </a:r>
            <a:endParaRPr lang="en-US" dirty="0"/>
          </a:p>
          <a:p>
            <a:r>
              <a:rPr lang="en-GB" dirty="0"/>
              <a:t>*click*</a:t>
            </a:r>
            <a:endParaRPr lang="en-GB" dirty="0">
              <a:cs typeface="Calibri"/>
            </a:endParaRPr>
          </a:p>
          <a:p>
            <a:r>
              <a:rPr lang="en-GB" dirty="0"/>
              <a:t> It is called humus.</a:t>
            </a:r>
            <a:endParaRPr lang="pl-PL" dirty="0"/>
          </a:p>
          <a:p>
            <a:endParaRPr lang="pl-PL"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effectLst/>
                <a:latin typeface="Calibri" panose="020F0502020204030204" pitchFamily="34" charset="0"/>
                <a:ea typeface="Calibri" panose="020F0502020204030204" pitchFamily="34" charset="0"/>
                <a:cs typeface="Arial" panose="020B0604020202020204" pitchFamily="34" charset="0"/>
              </a:rPr>
              <a:t>Na wierzchniej warstwie ziemi, materia organiczna taka jak suche liście, zwiędłe rośliny i nieżywe zwierzęta, akumuluje się i rozkłada. Jest ona także zjadana przez małe organizmy. Ta górna warstwa terenu jest ciemna, pełna składników odżywczych i bardzo żyzna. *klik* Nazywa się humus (próchnica).</a:t>
            </a:r>
          </a:p>
          <a:p>
            <a:endParaRPr lang="en-GB" dirty="0">
              <a:cs typeface="Calibri"/>
            </a:endParaRPr>
          </a:p>
          <a:p>
            <a:br>
              <a:rPr lang="en-US" dirty="0"/>
            </a:br>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5</a:t>
            </a:fld>
            <a:endParaRPr lang="en-GB"/>
          </a:p>
        </p:txBody>
      </p:sp>
    </p:spTree>
    <p:extLst>
      <p:ext uri="{BB962C8B-B14F-4D97-AF65-F5344CB8AC3E}">
        <p14:creationId xmlns:p14="http://schemas.microsoft.com/office/powerpoint/2010/main" val="2223632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Cos’è l’humus? È suolo mischiato con materia organica dove le foglie cadute e le piante morte vengono decomposte da tutti gli organismi di cui abbiamo parlato</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come batteri e microfunghi.</a:t>
            </a: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r>
              <a:rPr lang="pl-PL" dirty="0" err="1"/>
              <a:t>What</a:t>
            </a:r>
            <a:r>
              <a:rPr lang="pl-PL" dirty="0"/>
              <a:t> </a:t>
            </a:r>
            <a:r>
              <a:rPr lang="pl-PL" dirty="0" err="1"/>
              <a:t>is</a:t>
            </a:r>
            <a:r>
              <a:rPr lang="pl-PL" dirty="0"/>
              <a:t> humus? </a:t>
            </a:r>
            <a:r>
              <a:rPr lang="pl-PL" dirty="0" err="1"/>
              <a:t>It’s</a:t>
            </a:r>
            <a:r>
              <a:rPr lang="pl-PL" dirty="0"/>
              <a:t> </a:t>
            </a:r>
            <a:r>
              <a:rPr lang="pl-PL" dirty="0" err="1"/>
              <a:t>soil</a:t>
            </a:r>
            <a:r>
              <a:rPr lang="pl-PL" dirty="0"/>
              <a:t> </a:t>
            </a:r>
            <a:r>
              <a:rPr lang="pl-PL" dirty="0" err="1"/>
              <a:t>mixed</a:t>
            </a:r>
            <a:r>
              <a:rPr lang="pl-PL" dirty="0"/>
              <a:t> with </a:t>
            </a:r>
            <a:r>
              <a:rPr lang="pl-PL" dirty="0" err="1"/>
              <a:t>rich</a:t>
            </a:r>
            <a:r>
              <a:rPr lang="pl-PL" dirty="0"/>
              <a:t> </a:t>
            </a:r>
            <a:r>
              <a:rPr lang="pl-PL" dirty="0" err="1"/>
              <a:t>organic</a:t>
            </a:r>
            <a:r>
              <a:rPr lang="pl-PL" dirty="0"/>
              <a:t> </a:t>
            </a:r>
            <a:r>
              <a:rPr lang="pl-PL" dirty="0" err="1"/>
              <a:t>matter</a:t>
            </a:r>
            <a:r>
              <a:rPr lang="pl-PL" dirty="0"/>
              <a:t> </a:t>
            </a:r>
            <a:r>
              <a:rPr lang="pl-PL" dirty="0" err="1"/>
              <a:t>where</a:t>
            </a:r>
            <a:r>
              <a:rPr lang="pl-PL" dirty="0"/>
              <a:t> </a:t>
            </a:r>
            <a:r>
              <a:rPr lang="pl-PL" dirty="0" err="1"/>
              <a:t>falling</a:t>
            </a:r>
            <a:r>
              <a:rPr lang="pl-PL" dirty="0"/>
              <a:t> </a:t>
            </a:r>
            <a:r>
              <a:rPr lang="pl-PL" dirty="0" err="1"/>
              <a:t>leaves</a:t>
            </a:r>
            <a:r>
              <a:rPr lang="pl-PL" dirty="0"/>
              <a:t> and </a:t>
            </a:r>
            <a:r>
              <a:rPr lang="pl-PL" dirty="0" err="1"/>
              <a:t>dead</a:t>
            </a:r>
            <a:r>
              <a:rPr lang="pl-PL" dirty="0"/>
              <a:t> </a:t>
            </a:r>
            <a:r>
              <a:rPr lang="pl-PL" dirty="0" err="1"/>
              <a:t>plants</a:t>
            </a:r>
            <a:r>
              <a:rPr lang="pl-PL" dirty="0"/>
              <a:t> </a:t>
            </a:r>
            <a:r>
              <a:rPr lang="pl-PL" dirty="0" err="1"/>
              <a:t>are</a:t>
            </a:r>
            <a:r>
              <a:rPr lang="pl-PL" dirty="0"/>
              <a:t> </a:t>
            </a:r>
            <a:r>
              <a:rPr lang="pl-PL" dirty="0" err="1"/>
              <a:t>broken</a:t>
            </a:r>
            <a:r>
              <a:rPr lang="pl-PL" dirty="0"/>
              <a:t> down by </a:t>
            </a:r>
            <a:r>
              <a:rPr lang="pl-PL" dirty="0" err="1"/>
              <a:t>all</a:t>
            </a:r>
            <a:r>
              <a:rPr lang="pl-PL" dirty="0"/>
              <a:t> the </a:t>
            </a:r>
            <a:r>
              <a:rPr lang="pl-PL" dirty="0" err="1"/>
              <a:t>organisms</a:t>
            </a:r>
            <a:r>
              <a:rPr lang="pl-PL" dirty="0"/>
              <a:t> we </a:t>
            </a:r>
            <a:r>
              <a:rPr lang="pl-PL" dirty="0" err="1"/>
              <a:t>mentioned</a:t>
            </a:r>
            <a:r>
              <a:rPr lang="pl-PL" dirty="0"/>
              <a:t>, </a:t>
            </a:r>
            <a:endParaRPr lang="en-US" dirty="0"/>
          </a:p>
          <a:p>
            <a:r>
              <a:rPr lang="pl-PL" dirty="0"/>
              <a:t>*</a:t>
            </a:r>
            <a:r>
              <a:rPr lang="pl-PL" dirty="0" err="1"/>
              <a:t>click</a:t>
            </a:r>
            <a:r>
              <a:rPr lang="pl-PL" dirty="0"/>
              <a:t>*</a:t>
            </a:r>
            <a:endParaRPr lang="pl-PL" dirty="0">
              <a:cs typeface="Calibri"/>
            </a:endParaRPr>
          </a:p>
          <a:p>
            <a:r>
              <a:rPr lang="pl-PL" dirty="0" err="1"/>
              <a:t>like</a:t>
            </a:r>
            <a:r>
              <a:rPr lang="pl-PL" dirty="0"/>
              <a:t> </a:t>
            </a:r>
            <a:r>
              <a:rPr lang="pl-PL" dirty="0" err="1"/>
              <a:t>bacteria</a:t>
            </a:r>
            <a:r>
              <a:rPr lang="pl-PL" dirty="0"/>
              <a:t> and micro </a:t>
            </a:r>
            <a:r>
              <a:rPr lang="pl-PL" dirty="0" err="1"/>
              <a:t>funghi</a:t>
            </a:r>
            <a:r>
              <a:rPr lang="pl-PL" dirty="0"/>
              <a:t> (</a:t>
            </a:r>
            <a:r>
              <a:rPr lang="pl-PL" dirty="0" err="1"/>
              <a:t>tiny</a:t>
            </a:r>
            <a:r>
              <a:rPr lang="pl-PL" dirty="0"/>
              <a:t> </a:t>
            </a:r>
            <a:r>
              <a:rPr lang="pl-PL" dirty="0" err="1"/>
              <a:t>funghi</a:t>
            </a:r>
            <a:r>
              <a:rPr lang="pl-PL" dirty="0"/>
              <a:t>).</a:t>
            </a:r>
          </a:p>
          <a:p>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effectLst/>
                <a:latin typeface="Calibri" panose="020F0502020204030204" pitchFamily="34" charset="0"/>
                <a:ea typeface="Calibri" panose="020F0502020204030204" pitchFamily="34" charset="0"/>
                <a:cs typeface="Arial" panose="020B0604020202020204" pitchFamily="34" charset="0"/>
              </a:rPr>
              <a:t>Co to humus? To gleba zmieszana z bogatą materią organiczną, czyli opadniętymi liśćmi i zwiędłymi kawałkami roślin które są rozłożone przez organizmy o których wspominaliśmy. *klik* takie jak bakterie i mikroskopijne grzyby.</a:t>
            </a:r>
          </a:p>
          <a:p>
            <a:endParaRPr lang="pl-PL" dirty="0"/>
          </a:p>
          <a:p>
            <a:endParaRPr lang="pl-PL" dirty="0">
              <a:cs typeface="+mn-lt"/>
            </a:endParaRPr>
          </a:p>
        </p:txBody>
      </p:sp>
      <p:sp>
        <p:nvSpPr>
          <p:cNvPr id="4" name="Symbol zastępczy numeru slajdu 3"/>
          <p:cNvSpPr>
            <a:spLocks noGrp="1"/>
          </p:cNvSpPr>
          <p:nvPr>
            <p:ph type="sldNum" sz="quarter" idx="5"/>
          </p:nvPr>
        </p:nvSpPr>
        <p:spPr/>
        <p:txBody>
          <a:bodyPr/>
          <a:lstStyle/>
          <a:p>
            <a:fld id="{8640F07D-4D2D-49AA-976B-AB3C5627A48A}" type="slidenum">
              <a:rPr lang="en-GB" smtClean="0"/>
              <a:t>6</a:t>
            </a:fld>
            <a:endParaRPr lang="en-GB"/>
          </a:p>
        </p:txBody>
      </p:sp>
    </p:spTree>
    <p:extLst>
      <p:ext uri="{BB962C8B-B14F-4D97-AF65-F5344CB8AC3E}">
        <p14:creationId xmlns:p14="http://schemas.microsoft.com/office/powerpoint/2010/main" val="159005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In più, anche gli alberi morti e altri materiali organici vengono decomposti con l’aiuto di funghi, termiti e altri insetti.</a:t>
            </a:r>
            <a:endParaRPr lang="de-DE" sz="1200" kern="1200" dirty="0">
              <a:solidFill>
                <a:schemeClr val="tx1"/>
              </a:solidFill>
              <a:effectLst/>
              <a:latin typeface="+mn-lt"/>
              <a:ea typeface="+mn-ea"/>
              <a:cs typeface="+mn-cs"/>
            </a:endParaRPr>
          </a:p>
          <a:p>
            <a:endParaRPr lang="en-GB" dirty="0"/>
          </a:p>
          <a:p>
            <a:r>
              <a:rPr lang="en-GB" dirty="0"/>
              <a:t>Also dead trees and other organic materials are broken down with the help of </a:t>
            </a:r>
            <a:r>
              <a:rPr lang="en-GB" dirty="0" err="1"/>
              <a:t>funghi</a:t>
            </a:r>
            <a:r>
              <a:rPr lang="en-GB" dirty="0"/>
              <a:t>, termites and other insects.</a:t>
            </a:r>
            <a:endParaRPr lang="pl-PL" dirty="0"/>
          </a:p>
          <a:p>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effectLst/>
                <a:latin typeface="Calibri" panose="020F0502020204030204" pitchFamily="34" charset="0"/>
                <a:ea typeface="Calibri" panose="020F0502020204030204" pitchFamily="34" charset="0"/>
                <a:cs typeface="Arial" panose="020B0604020202020204" pitchFamily="34" charset="0"/>
              </a:rPr>
              <a:t>Martwe drzewa i inne niegdyś żywe organizmy i rośliny są rozkładane za pomocą grzybów, termitów i innych owadów. </a:t>
            </a:r>
          </a:p>
          <a:p>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7</a:t>
            </a:fld>
            <a:endParaRPr lang="en-GB"/>
          </a:p>
        </p:txBody>
      </p:sp>
    </p:spTree>
    <p:extLst>
      <p:ext uri="{BB962C8B-B14F-4D97-AF65-F5344CB8AC3E}">
        <p14:creationId xmlns:p14="http://schemas.microsoft.com/office/powerpoint/2010/main" val="1939735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Tutto questo succede sulla superficie del suolo ma cosa succede di sotto?</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Lombrichi, formiche, coleotteri e piccoli mammiferi creano gallerie che aiutano acqua e aria a viaggiare attraverso il suolo. In più rompono la materia organica in piccoli pezzi mentre mangiano. Poi, microrganismi come batteri e funghi decompongono questi piccoli pezzi in particelle ancora più piccole. Ora le radici possono assorbire queste particelle per permettere alla pianta di crescere. </a:t>
            </a: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r>
              <a:rPr lang="pl-PL" dirty="0" err="1"/>
              <a:t>All</a:t>
            </a:r>
            <a:r>
              <a:rPr lang="pl-PL" dirty="0"/>
              <a:t> </a:t>
            </a:r>
            <a:r>
              <a:rPr lang="pl-PL" dirty="0" err="1"/>
              <a:t>that</a:t>
            </a:r>
            <a:r>
              <a:rPr lang="pl-PL" dirty="0"/>
              <a:t> </a:t>
            </a:r>
            <a:r>
              <a:rPr lang="pl-PL" dirty="0" err="1"/>
              <a:t>happens</a:t>
            </a:r>
            <a:r>
              <a:rPr lang="pl-PL" dirty="0"/>
              <a:t> on the </a:t>
            </a:r>
            <a:r>
              <a:rPr lang="pl-PL" dirty="0" err="1"/>
              <a:t>surface</a:t>
            </a:r>
            <a:r>
              <a:rPr lang="pl-PL" dirty="0"/>
              <a:t> of the </a:t>
            </a:r>
            <a:r>
              <a:rPr lang="pl-PL" dirty="0" err="1"/>
              <a:t>soil</a:t>
            </a:r>
            <a:r>
              <a:rPr lang="pl-PL" dirty="0"/>
              <a:t>, but </a:t>
            </a:r>
            <a:r>
              <a:rPr lang="pl-PL" dirty="0" err="1"/>
              <a:t>what</a:t>
            </a:r>
            <a:r>
              <a:rPr lang="pl-PL" dirty="0"/>
              <a:t> </a:t>
            </a:r>
            <a:r>
              <a:rPr lang="pl-PL" dirty="0" err="1"/>
              <a:t>happens</a:t>
            </a:r>
            <a:r>
              <a:rPr lang="pl-PL" dirty="0"/>
              <a:t> </a:t>
            </a:r>
            <a:r>
              <a:rPr lang="pl-PL" dirty="0" err="1"/>
              <a:t>underneath</a:t>
            </a:r>
            <a:r>
              <a:rPr lang="pl-PL" dirty="0"/>
              <a:t>? </a:t>
            </a:r>
            <a:endParaRPr lang="en-US" dirty="0"/>
          </a:p>
          <a:p>
            <a:r>
              <a:rPr lang="pl-PL" dirty="0"/>
              <a:t>*</a:t>
            </a:r>
            <a:r>
              <a:rPr lang="pl-PL" dirty="0" err="1"/>
              <a:t>click</a:t>
            </a:r>
            <a:r>
              <a:rPr lang="pl-PL" dirty="0"/>
              <a:t>*</a:t>
            </a:r>
            <a:endParaRPr lang="pl-PL" dirty="0">
              <a:cs typeface="Calibri"/>
            </a:endParaRPr>
          </a:p>
          <a:p>
            <a:r>
              <a:rPr lang="en-GB" dirty="0"/>
              <a:t>Earthworms, ants, beetles and small mammals create tunnels that help water and air travel through the soil. They also break down the organic matter into little pieces while eating. Then, microorganisms like bacteria and </a:t>
            </a:r>
            <a:r>
              <a:rPr lang="en-GB" dirty="0" err="1"/>
              <a:t>funghi</a:t>
            </a:r>
            <a:r>
              <a:rPr lang="en-GB" dirty="0"/>
              <a:t> decompose these little pieces into even smaller particles that the roots can take up for growth.</a:t>
            </a:r>
            <a:r>
              <a:rPr lang="pl-PL" dirty="0"/>
              <a:t> </a:t>
            </a:r>
          </a:p>
          <a:p>
            <a:endParaRPr lang="pl-PL" dirty="0"/>
          </a:p>
          <a:p>
            <a:r>
              <a:rPr lang="pl-PL" sz="1800" dirty="0">
                <a:effectLst/>
                <a:latin typeface="Calibri" panose="020F0502020204030204" pitchFamily="34" charset="0"/>
                <a:ea typeface="Calibri" panose="020F0502020204030204" pitchFamily="34" charset="0"/>
                <a:cs typeface="Arial" panose="020B0604020202020204" pitchFamily="34" charset="0"/>
              </a:rPr>
              <a:t>To wszystko dzieje się na powierzchni ziemi, ale co dzieje się pod jej powierzchnią? *klik* Dżdżownice, mrówki, żuki i małe ssaki tworzą korytarze, które pomagają swobodnemu przemieszczaniu się i wody i powietrza przez glebę. One także rozkładają materię organiczną na maleńkie kawałki podczas jedzenia. Później, mikroorganizmy takie jak bakterie i grzyby rozkładają te małe kawałeczki do jeszcze mniejszych cząstek, które mogą zostać pobrane, ‘zjedzone’ i użyte przez korzenie roślin dla ich wzrostu.</a:t>
            </a:r>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8</a:t>
            </a:fld>
            <a:endParaRPr lang="en-GB"/>
          </a:p>
        </p:txBody>
      </p:sp>
    </p:spTree>
    <p:extLst>
      <p:ext uri="{BB962C8B-B14F-4D97-AF65-F5344CB8AC3E}">
        <p14:creationId xmlns:p14="http://schemas.microsoft.com/office/powerpoint/2010/main" val="441109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Sulla destra potete vedere un esempio di un suolo ricco e sano che è scuro di colore, umido, pieno di vita e di nutrienti. Invece sulla sinistra abbiamo un esempio di terreno povero. È molto sbiadito, secco, polveroso e</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con pochissimi esseri viventi. Perciò questo suolo non è un luogo adatto per la vita circostante e per l’agricoltura.</a:t>
            </a: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r>
              <a:rPr lang="en-GB" dirty="0"/>
              <a:t>On the right we see an example of</a:t>
            </a:r>
            <a:r>
              <a:rPr lang="pl-PL" dirty="0"/>
              <a:t> </a:t>
            </a:r>
            <a:r>
              <a:rPr lang="pl-PL" dirty="0" err="1"/>
              <a:t>rich</a:t>
            </a:r>
            <a:r>
              <a:rPr lang="en-GB" dirty="0"/>
              <a:t> soil: which is dark in colour, moist, full of life and nutrients. On the left we have an example of </a:t>
            </a:r>
            <a:r>
              <a:rPr lang="pl-PL" dirty="0" err="1"/>
              <a:t>poor</a:t>
            </a:r>
            <a:r>
              <a:rPr lang="en-GB" dirty="0"/>
              <a:t> soil: very pale, loose, dry, dust-like </a:t>
            </a:r>
            <a:endParaRPr lang="en-US" dirty="0"/>
          </a:p>
          <a:p>
            <a:r>
              <a:rPr lang="en-GB" dirty="0"/>
              <a:t>*click*</a:t>
            </a:r>
            <a:endParaRPr lang="en-GB" dirty="0">
              <a:cs typeface="Calibri"/>
            </a:endParaRPr>
          </a:p>
          <a:p>
            <a:r>
              <a:rPr lang="en-GB" dirty="0"/>
              <a:t>with very little to no life, not very good for the organisms to live in or the farmers.</a:t>
            </a:r>
            <a:endParaRPr lang="pl-PL" dirty="0"/>
          </a:p>
          <a:p>
            <a:endParaRPr lang="pl-PL"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effectLst/>
                <a:latin typeface="Calibri" panose="020F0502020204030204" pitchFamily="34" charset="0"/>
                <a:ea typeface="Calibri" panose="020F0502020204030204" pitchFamily="34" charset="0"/>
                <a:cs typeface="Arial" panose="020B0604020202020204" pitchFamily="34" charset="0"/>
              </a:rPr>
              <a:t>Po prawej widzimy przykład zdrowej, żyznej gleby, która jest ciemna, wilgotna, pełna życia i składników odżywczych. Po lewej mamy kiepską ziemię, jasnego koloru, sypką i suchą jak pył. *klik* ma w sobie tylko troszkę lub zero życia, nie jest za dobra dla żywych organizmów ani dla rolników.</a:t>
            </a:r>
          </a:p>
          <a:p>
            <a:endParaRPr lang="en-GB" dirty="0">
              <a:cs typeface="Calibri"/>
            </a:endParaRPr>
          </a:p>
        </p:txBody>
      </p:sp>
      <p:sp>
        <p:nvSpPr>
          <p:cNvPr id="4" name="Symbol zastępczy numeru slajdu 3"/>
          <p:cNvSpPr>
            <a:spLocks noGrp="1"/>
          </p:cNvSpPr>
          <p:nvPr>
            <p:ph type="sldNum" sz="quarter" idx="5"/>
          </p:nvPr>
        </p:nvSpPr>
        <p:spPr/>
        <p:txBody>
          <a:bodyPr/>
          <a:lstStyle/>
          <a:p>
            <a:fld id="{8640F07D-4D2D-49AA-976B-AB3C5627A48A}" type="slidenum">
              <a:rPr lang="en-GB" smtClean="0"/>
              <a:t>9</a:t>
            </a:fld>
            <a:endParaRPr lang="en-GB"/>
          </a:p>
        </p:txBody>
      </p:sp>
    </p:spTree>
    <p:extLst>
      <p:ext uri="{BB962C8B-B14F-4D97-AF65-F5344CB8AC3E}">
        <p14:creationId xmlns:p14="http://schemas.microsoft.com/office/powerpoint/2010/main" val="2995252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B4C7F1C-DBB6-4B1F-BA71-FD6F93025491}"/>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endParaRPr lang="en-GB"/>
          </a:p>
        </p:txBody>
      </p:sp>
      <p:sp>
        <p:nvSpPr>
          <p:cNvPr id="3" name="Podtytuł 2">
            <a:extLst>
              <a:ext uri="{FF2B5EF4-FFF2-40B4-BE49-F238E27FC236}">
                <a16:creationId xmlns:a16="http://schemas.microsoft.com/office/drawing/2014/main" id="{AB291F6F-D040-4E6B-80EC-6F07064CD6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GB"/>
          </a:p>
        </p:txBody>
      </p:sp>
      <p:sp>
        <p:nvSpPr>
          <p:cNvPr id="4" name="Symbol zastępczy daty 3">
            <a:extLst>
              <a:ext uri="{FF2B5EF4-FFF2-40B4-BE49-F238E27FC236}">
                <a16:creationId xmlns:a16="http://schemas.microsoft.com/office/drawing/2014/main" id="{5D0ABC9C-BAE8-494F-9DEC-D2C7EA24FCC2}"/>
              </a:ext>
            </a:extLst>
          </p:cNvPr>
          <p:cNvSpPr>
            <a:spLocks noGrp="1"/>
          </p:cNvSpPr>
          <p:nvPr>
            <p:ph type="dt" sz="half" idx="10"/>
          </p:nvPr>
        </p:nvSpPr>
        <p:spPr/>
        <p:txBody>
          <a:bodyPr/>
          <a:lstStyle/>
          <a:p>
            <a:fld id="{5848907E-9E2C-4F5F-AEBF-C73224165859}" type="datetimeFigureOut">
              <a:rPr lang="en-GB" smtClean="0"/>
              <a:t>25/08/2022</a:t>
            </a:fld>
            <a:endParaRPr lang="en-GB"/>
          </a:p>
        </p:txBody>
      </p:sp>
      <p:sp>
        <p:nvSpPr>
          <p:cNvPr id="5" name="Symbol zastępczy stopki 4">
            <a:extLst>
              <a:ext uri="{FF2B5EF4-FFF2-40B4-BE49-F238E27FC236}">
                <a16:creationId xmlns:a16="http://schemas.microsoft.com/office/drawing/2014/main" id="{977AFCCF-351F-4756-920E-05A7809A0B3D}"/>
              </a:ext>
            </a:extLst>
          </p:cNvPr>
          <p:cNvSpPr>
            <a:spLocks noGrp="1"/>
          </p:cNvSpPr>
          <p:nvPr>
            <p:ph type="ftr" sz="quarter" idx="11"/>
          </p:nvPr>
        </p:nvSpPr>
        <p:spPr/>
        <p:txBody>
          <a:bodyPr/>
          <a:lstStyle/>
          <a:p>
            <a:endParaRPr lang="en-GB"/>
          </a:p>
        </p:txBody>
      </p:sp>
      <p:sp>
        <p:nvSpPr>
          <p:cNvPr id="6" name="Symbol zastępczy numeru slajdu 5">
            <a:extLst>
              <a:ext uri="{FF2B5EF4-FFF2-40B4-BE49-F238E27FC236}">
                <a16:creationId xmlns:a16="http://schemas.microsoft.com/office/drawing/2014/main" id="{7093C2E6-C6F4-43FA-9562-7E69035A7B04}"/>
              </a:ext>
            </a:extLst>
          </p:cNvPr>
          <p:cNvSpPr>
            <a:spLocks noGrp="1"/>
          </p:cNvSpPr>
          <p:nvPr>
            <p:ph type="sldNum" sz="quarter" idx="12"/>
          </p:nvPr>
        </p:nvSpPr>
        <p:spPr/>
        <p:txBody>
          <a:bodyPr/>
          <a:lstStyle/>
          <a:p>
            <a:fld id="{D11D9522-9EEE-4D7B-A0B0-413182D54899}" type="slidenum">
              <a:rPr lang="en-GB" smtClean="0"/>
              <a:t>‹#›</a:t>
            </a:fld>
            <a:endParaRPr lang="en-GB"/>
          </a:p>
        </p:txBody>
      </p:sp>
    </p:spTree>
    <p:extLst>
      <p:ext uri="{BB962C8B-B14F-4D97-AF65-F5344CB8AC3E}">
        <p14:creationId xmlns:p14="http://schemas.microsoft.com/office/powerpoint/2010/main" val="482853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233C3E2-C55F-4532-9275-3E7DAC7AE362}"/>
              </a:ext>
            </a:extLst>
          </p:cNvPr>
          <p:cNvSpPr>
            <a:spLocks noGrp="1"/>
          </p:cNvSpPr>
          <p:nvPr>
            <p:ph type="title"/>
          </p:nvPr>
        </p:nvSpPr>
        <p:spPr/>
        <p:txBody>
          <a:bodyPr/>
          <a:lstStyle/>
          <a:p>
            <a:r>
              <a:rPr lang="pl-PL"/>
              <a:t>Kliknij, aby edytować styl</a:t>
            </a:r>
            <a:endParaRPr lang="en-GB"/>
          </a:p>
        </p:txBody>
      </p:sp>
      <p:sp>
        <p:nvSpPr>
          <p:cNvPr id="3" name="Symbol zastępczy tytułu pionowego 2">
            <a:extLst>
              <a:ext uri="{FF2B5EF4-FFF2-40B4-BE49-F238E27FC236}">
                <a16:creationId xmlns:a16="http://schemas.microsoft.com/office/drawing/2014/main" id="{C4DBD1D0-8125-4552-B897-2B3D15FDC6F6}"/>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a:extLst>
              <a:ext uri="{FF2B5EF4-FFF2-40B4-BE49-F238E27FC236}">
                <a16:creationId xmlns:a16="http://schemas.microsoft.com/office/drawing/2014/main" id="{2CA871BB-B54A-461C-A864-E91664745D45}"/>
              </a:ext>
            </a:extLst>
          </p:cNvPr>
          <p:cNvSpPr>
            <a:spLocks noGrp="1"/>
          </p:cNvSpPr>
          <p:nvPr>
            <p:ph type="dt" sz="half" idx="10"/>
          </p:nvPr>
        </p:nvSpPr>
        <p:spPr/>
        <p:txBody>
          <a:bodyPr/>
          <a:lstStyle/>
          <a:p>
            <a:fld id="{5848907E-9E2C-4F5F-AEBF-C73224165859}" type="datetimeFigureOut">
              <a:rPr lang="en-GB" smtClean="0"/>
              <a:t>25/08/2022</a:t>
            </a:fld>
            <a:endParaRPr lang="en-GB"/>
          </a:p>
        </p:txBody>
      </p:sp>
      <p:sp>
        <p:nvSpPr>
          <p:cNvPr id="5" name="Symbol zastępczy stopki 4">
            <a:extLst>
              <a:ext uri="{FF2B5EF4-FFF2-40B4-BE49-F238E27FC236}">
                <a16:creationId xmlns:a16="http://schemas.microsoft.com/office/drawing/2014/main" id="{3CA850BC-58A8-4E24-B005-3C1948690FFE}"/>
              </a:ext>
            </a:extLst>
          </p:cNvPr>
          <p:cNvSpPr>
            <a:spLocks noGrp="1"/>
          </p:cNvSpPr>
          <p:nvPr>
            <p:ph type="ftr" sz="quarter" idx="11"/>
          </p:nvPr>
        </p:nvSpPr>
        <p:spPr/>
        <p:txBody>
          <a:bodyPr/>
          <a:lstStyle/>
          <a:p>
            <a:endParaRPr lang="en-GB"/>
          </a:p>
        </p:txBody>
      </p:sp>
      <p:sp>
        <p:nvSpPr>
          <p:cNvPr id="6" name="Symbol zastępczy numeru slajdu 5">
            <a:extLst>
              <a:ext uri="{FF2B5EF4-FFF2-40B4-BE49-F238E27FC236}">
                <a16:creationId xmlns:a16="http://schemas.microsoft.com/office/drawing/2014/main" id="{C16A64F2-16BB-46B2-B66D-240DC073FA00}"/>
              </a:ext>
            </a:extLst>
          </p:cNvPr>
          <p:cNvSpPr>
            <a:spLocks noGrp="1"/>
          </p:cNvSpPr>
          <p:nvPr>
            <p:ph type="sldNum" sz="quarter" idx="12"/>
          </p:nvPr>
        </p:nvSpPr>
        <p:spPr/>
        <p:txBody>
          <a:bodyPr/>
          <a:lstStyle/>
          <a:p>
            <a:fld id="{D11D9522-9EEE-4D7B-A0B0-413182D54899}" type="slidenum">
              <a:rPr lang="en-GB" smtClean="0"/>
              <a:t>‹#›</a:t>
            </a:fld>
            <a:endParaRPr lang="en-GB"/>
          </a:p>
        </p:txBody>
      </p:sp>
    </p:spTree>
    <p:extLst>
      <p:ext uri="{BB962C8B-B14F-4D97-AF65-F5344CB8AC3E}">
        <p14:creationId xmlns:p14="http://schemas.microsoft.com/office/powerpoint/2010/main" val="266538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D80746FF-D203-4F08-B808-CDF3D1267D51}"/>
              </a:ext>
            </a:extLst>
          </p:cNvPr>
          <p:cNvSpPr>
            <a:spLocks noGrp="1"/>
          </p:cNvSpPr>
          <p:nvPr>
            <p:ph type="title" orient="vert"/>
          </p:nvPr>
        </p:nvSpPr>
        <p:spPr>
          <a:xfrm>
            <a:off x="8724900" y="365125"/>
            <a:ext cx="2628900" cy="5811838"/>
          </a:xfrm>
        </p:spPr>
        <p:txBody>
          <a:bodyPr vert="eaVert"/>
          <a:lstStyle/>
          <a:p>
            <a:r>
              <a:rPr lang="pl-PL"/>
              <a:t>Kliknij, aby edytować styl</a:t>
            </a:r>
            <a:endParaRPr lang="en-GB"/>
          </a:p>
        </p:txBody>
      </p:sp>
      <p:sp>
        <p:nvSpPr>
          <p:cNvPr id="3" name="Symbol zastępczy tytułu pionowego 2">
            <a:extLst>
              <a:ext uri="{FF2B5EF4-FFF2-40B4-BE49-F238E27FC236}">
                <a16:creationId xmlns:a16="http://schemas.microsoft.com/office/drawing/2014/main" id="{789AEE53-83BC-45A5-91E9-FCC11456A29E}"/>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a:extLst>
              <a:ext uri="{FF2B5EF4-FFF2-40B4-BE49-F238E27FC236}">
                <a16:creationId xmlns:a16="http://schemas.microsoft.com/office/drawing/2014/main" id="{3ED7BD6A-B418-4D75-AD3F-3365B9DB2401}"/>
              </a:ext>
            </a:extLst>
          </p:cNvPr>
          <p:cNvSpPr>
            <a:spLocks noGrp="1"/>
          </p:cNvSpPr>
          <p:nvPr>
            <p:ph type="dt" sz="half" idx="10"/>
          </p:nvPr>
        </p:nvSpPr>
        <p:spPr/>
        <p:txBody>
          <a:bodyPr/>
          <a:lstStyle/>
          <a:p>
            <a:fld id="{5848907E-9E2C-4F5F-AEBF-C73224165859}" type="datetimeFigureOut">
              <a:rPr lang="en-GB" smtClean="0"/>
              <a:t>25/08/2022</a:t>
            </a:fld>
            <a:endParaRPr lang="en-GB"/>
          </a:p>
        </p:txBody>
      </p:sp>
      <p:sp>
        <p:nvSpPr>
          <p:cNvPr id="5" name="Symbol zastępczy stopki 4">
            <a:extLst>
              <a:ext uri="{FF2B5EF4-FFF2-40B4-BE49-F238E27FC236}">
                <a16:creationId xmlns:a16="http://schemas.microsoft.com/office/drawing/2014/main" id="{66871C69-156D-4393-B8F0-B229BC3A32A1}"/>
              </a:ext>
            </a:extLst>
          </p:cNvPr>
          <p:cNvSpPr>
            <a:spLocks noGrp="1"/>
          </p:cNvSpPr>
          <p:nvPr>
            <p:ph type="ftr" sz="quarter" idx="11"/>
          </p:nvPr>
        </p:nvSpPr>
        <p:spPr/>
        <p:txBody>
          <a:bodyPr/>
          <a:lstStyle/>
          <a:p>
            <a:endParaRPr lang="en-GB"/>
          </a:p>
        </p:txBody>
      </p:sp>
      <p:sp>
        <p:nvSpPr>
          <p:cNvPr id="6" name="Symbol zastępczy numeru slajdu 5">
            <a:extLst>
              <a:ext uri="{FF2B5EF4-FFF2-40B4-BE49-F238E27FC236}">
                <a16:creationId xmlns:a16="http://schemas.microsoft.com/office/drawing/2014/main" id="{13D01BF0-0EED-46F2-9B10-6224384B8005}"/>
              </a:ext>
            </a:extLst>
          </p:cNvPr>
          <p:cNvSpPr>
            <a:spLocks noGrp="1"/>
          </p:cNvSpPr>
          <p:nvPr>
            <p:ph type="sldNum" sz="quarter" idx="12"/>
          </p:nvPr>
        </p:nvSpPr>
        <p:spPr/>
        <p:txBody>
          <a:bodyPr/>
          <a:lstStyle/>
          <a:p>
            <a:fld id="{D11D9522-9EEE-4D7B-A0B0-413182D54899}" type="slidenum">
              <a:rPr lang="en-GB" smtClean="0"/>
              <a:t>‹#›</a:t>
            </a:fld>
            <a:endParaRPr lang="en-GB"/>
          </a:p>
        </p:txBody>
      </p:sp>
    </p:spTree>
    <p:extLst>
      <p:ext uri="{BB962C8B-B14F-4D97-AF65-F5344CB8AC3E}">
        <p14:creationId xmlns:p14="http://schemas.microsoft.com/office/powerpoint/2010/main" val="2298492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B60982C-BBC9-4927-89B5-5DB31E8DC062}"/>
              </a:ext>
            </a:extLst>
          </p:cNvPr>
          <p:cNvSpPr>
            <a:spLocks noGrp="1"/>
          </p:cNvSpPr>
          <p:nvPr>
            <p:ph type="title"/>
          </p:nvPr>
        </p:nvSpPr>
        <p:spPr/>
        <p:txBody>
          <a:bodyPr/>
          <a:lstStyle/>
          <a:p>
            <a:r>
              <a:rPr lang="pl-PL"/>
              <a:t>Kliknij, aby edytować styl</a:t>
            </a:r>
            <a:endParaRPr lang="en-GB"/>
          </a:p>
        </p:txBody>
      </p:sp>
      <p:sp>
        <p:nvSpPr>
          <p:cNvPr id="3" name="Symbol zastępczy zawartości 2">
            <a:extLst>
              <a:ext uri="{FF2B5EF4-FFF2-40B4-BE49-F238E27FC236}">
                <a16:creationId xmlns:a16="http://schemas.microsoft.com/office/drawing/2014/main" id="{D681AF89-8B32-456B-8E1C-491B8330835C}"/>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a:extLst>
              <a:ext uri="{FF2B5EF4-FFF2-40B4-BE49-F238E27FC236}">
                <a16:creationId xmlns:a16="http://schemas.microsoft.com/office/drawing/2014/main" id="{7CD50B02-AD00-481D-8561-4112A76D7314}"/>
              </a:ext>
            </a:extLst>
          </p:cNvPr>
          <p:cNvSpPr>
            <a:spLocks noGrp="1"/>
          </p:cNvSpPr>
          <p:nvPr>
            <p:ph type="dt" sz="half" idx="10"/>
          </p:nvPr>
        </p:nvSpPr>
        <p:spPr/>
        <p:txBody>
          <a:bodyPr/>
          <a:lstStyle/>
          <a:p>
            <a:fld id="{5848907E-9E2C-4F5F-AEBF-C73224165859}" type="datetimeFigureOut">
              <a:rPr lang="en-GB" smtClean="0"/>
              <a:t>25/08/2022</a:t>
            </a:fld>
            <a:endParaRPr lang="en-GB"/>
          </a:p>
        </p:txBody>
      </p:sp>
      <p:sp>
        <p:nvSpPr>
          <p:cNvPr id="5" name="Symbol zastępczy stopki 4">
            <a:extLst>
              <a:ext uri="{FF2B5EF4-FFF2-40B4-BE49-F238E27FC236}">
                <a16:creationId xmlns:a16="http://schemas.microsoft.com/office/drawing/2014/main" id="{CD7FC5A3-2EB6-457F-88BF-18E0EAF73B9A}"/>
              </a:ext>
            </a:extLst>
          </p:cNvPr>
          <p:cNvSpPr>
            <a:spLocks noGrp="1"/>
          </p:cNvSpPr>
          <p:nvPr>
            <p:ph type="ftr" sz="quarter" idx="11"/>
          </p:nvPr>
        </p:nvSpPr>
        <p:spPr/>
        <p:txBody>
          <a:bodyPr/>
          <a:lstStyle/>
          <a:p>
            <a:endParaRPr lang="en-GB"/>
          </a:p>
        </p:txBody>
      </p:sp>
      <p:sp>
        <p:nvSpPr>
          <p:cNvPr id="6" name="Symbol zastępczy numeru slajdu 5">
            <a:extLst>
              <a:ext uri="{FF2B5EF4-FFF2-40B4-BE49-F238E27FC236}">
                <a16:creationId xmlns:a16="http://schemas.microsoft.com/office/drawing/2014/main" id="{92538F4F-2D8C-428C-9918-4CB649A21034}"/>
              </a:ext>
            </a:extLst>
          </p:cNvPr>
          <p:cNvSpPr>
            <a:spLocks noGrp="1"/>
          </p:cNvSpPr>
          <p:nvPr>
            <p:ph type="sldNum" sz="quarter" idx="12"/>
          </p:nvPr>
        </p:nvSpPr>
        <p:spPr/>
        <p:txBody>
          <a:bodyPr/>
          <a:lstStyle/>
          <a:p>
            <a:fld id="{D11D9522-9EEE-4D7B-A0B0-413182D54899}" type="slidenum">
              <a:rPr lang="en-GB" smtClean="0"/>
              <a:t>‹#›</a:t>
            </a:fld>
            <a:endParaRPr lang="en-GB"/>
          </a:p>
        </p:txBody>
      </p:sp>
    </p:spTree>
    <p:extLst>
      <p:ext uri="{BB962C8B-B14F-4D97-AF65-F5344CB8AC3E}">
        <p14:creationId xmlns:p14="http://schemas.microsoft.com/office/powerpoint/2010/main" val="531168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48A26AD-D7AC-461F-A755-8DA3EEF6009B}"/>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endParaRPr lang="en-GB"/>
          </a:p>
        </p:txBody>
      </p:sp>
      <p:sp>
        <p:nvSpPr>
          <p:cNvPr id="3" name="Symbol zastępczy tekstu 2">
            <a:extLst>
              <a:ext uri="{FF2B5EF4-FFF2-40B4-BE49-F238E27FC236}">
                <a16:creationId xmlns:a16="http://schemas.microsoft.com/office/drawing/2014/main" id="{13D1BAE4-6DA4-429D-B3B7-CE12C2D595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9EAD5D28-DE71-4C78-A2BF-F601F90BD9AF}"/>
              </a:ext>
            </a:extLst>
          </p:cNvPr>
          <p:cNvSpPr>
            <a:spLocks noGrp="1"/>
          </p:cNvSpPr>
          <p:nvPr>
            <p:ph type="dt" sz="half" idx="10"/>
          </p:nvPr>
        </p:nvSpPr>
        <p:spPr/>
        <p:txBody>
          <a:bodyPr/>
          <a:lstStyle/>
          <a:p>
            <a:fld id="{5848907E-9E2C-4F5F-AEBF-C73224165859}" type="datetimeFigureOut">
              <a:rPr lang="en-GB" smtClean="0"/>
              <a:t>25/08/2022</a:t>
            </a:fld>
            <a:endParaRPr lang="en-GB"/>
          </a:p>
        </p:txBody>
      </p:sp>
      <p:sp>
        <p:nvSpPr>
          <p:cNvPr id="5" name="Symbol zastępczy stopki 4">
            <a:extLst>
              <a:ext uri="{FF2B5EF4-FFF2-40B4-BE49-F238E27FC236}">
                <a16:creationId xmlns:a16="http://schemas.microsoft.com/office/drawing/2014/main" id="{BA9369AB-2818-4AFE-9CAC-DB03EEAD9439}"/>
              </a:ext>
            </a:extLst>
          </p:cNvPr>
          <p:cNvSpPr>
            <a:spLocks noGrp="1"/>
          </p:cNvSpPr>
          <p:nvPr>
            <p:ph type="ftr" sz="quarter" idx="11"/>
          </p:nvPr>
        </p:nvSpPr>
        <p:spPr/>
        <p:txBody>
          <a:bodyPr/>
          <a:lstStyle/>
          <a:p>
            <a:endParaRPr lang="en-GB"/>
          </a:p>
        </p:txBody>
      </p:sp>
      <p:sp>
        <p:nvSpPr>
          <p:cNvPr id="6" name="Symbol zastępczy numeru slajdu 5">
            <a:extLst>
              <a:ext uri="{FF2B5EF4-FFF2-40B4-BE49-F238E27FC236}">
                <a16:creationId xmlns:a16="http://schemas.microsoft.com/office/drawing/2014/main" id="{6B74CA2E-E8DD-483B-A57D-A1A59B188B4E}"/>
              </a:ext>
            </a:extLst>
          </p:cNvPr>
          <p:cNvSpPr>
            <a:spLocks noGrp="1"/>
          </p:cNvSpPr>
          <p:nvPr>
            <p:ph type="sldNum" sz="quarter" idx="12"/>
          </p:nvPr>
        </p:nvSpPr>
        <p:spPr/>
        <p:txBody>
          <a:bodyPr/>
          <a:lstStyle/>
          <a:p>
            <a:fld id="{D11D9522-9EEE-4D7B-A0B0-413182D54899}" type="slidenum">
              <a:rPr lang="en-GB" smtClean="0"/>
              <a:t>‹#›</a:t>
            </a:fld>
            <a:endParaRPr lang="en-GB"/>
          </a:p>
        </p:txBody>
      </p:sp>
    </p:spTree>
    <p:extLst>
      <p:ext uri="{BB962C8B-B14F-4D97-AF65-F5344CB8AC3E}">
        <p14:creationId xmlns:p14="http://schemas.microsoft.com/office/powerpoint/2010/main" val="1691271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0D272CF-87F2-47F8-963D-F22893B17AEE}"/>
              </a:ext>
            </a:extLst>
          </p:cNvPr>
          <p:cNvSpPr>
            <a:spLocks noGrp="1"/>
          </p:cNvSpPr>
          <p:nvPr>
            <p:ph type="title"/>
          </p:nvPr>
        </p:nvSpPr>
        <p:spPr/>
        <p:txBody>
          <a:bodyPr/>
          <a:lstStyle/>
          <a:p>
            <a:r>
              <a:rPr lang="pl-PL"/>
              <a:t>Kliknij, aby edytować styl</a:t>
            </a:r>
            <a:endParaRPr lang="en-GB"/>
          </a:p>
        </p:txBody>
      </p:sp>
      <p:sp>
        <p:nvSpPr>
          <p:cNvPr id="3" name="Symbol zastępczy zawartości 2">
            <a:extLst>
              <a:ext uri="{FF2B5EF4-FFF2-40B4-BE49-F238E27FC236}">
                <a16:creationId xmlns:a16="http://schemas.microsoft.com/office/drawing/2014/main" id="{B3F2462F-514E-4063-B085-7F868D98FEAB}"/>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zawartości 3">
            <a:extLst>
              <a:ext uri="{FF2B5EF4-FFF2-40B4-BE49-F238E27FC236}">
                <a16:creationId xmlns:a16="http://schemas.microsoft.com/office/drawing/2014/main" id="{207684DF-BD18-4CDD-92FF-82E0B86B55C6}"/>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5" name="Symbol zastępczy daty 4">
            <a:extLst>
              <a:ext uri="{FF2B5EF4-FFF2-40B4-BE49-F238E27FC236}">
                <a16:creationId xmlns:a16="http://schemas.microsoft.com/office/drawing/2014/main" id="{7368264D-AAAB-411D-AED1-A593AA67489D}"/>
              </a:ext>
            </a:extLst>
          </p:cNvPr>
          <p:cNvSpPr>
            <a:spLocks noGrp="1"/>
          </p:cNvSpPr>
          <p:nvPr>
            <p:ph type="dt" sz="half" idx="10"/>
          </p:nvPr>
        </p:nvSpPr>
        <p:spPr/>
        <p:txBody>
          <a:bodyPr/>
          <a:lstStyle/>
          <a:p>
            <a:fld id="{5848907E-9E2C-4F5F-AEBF-C73224165859}" type="datetimeFigureOut">
              <a:rPr lang="en-GB" smtClean="0"/>
              <a:t>25/08/2022</a:t>
            </a:fld>
            <a:endParaRPr lang="en-GB"/>
          </a:p>
        </p:txBody>
      </p:sp>
      <p:sp>
        <p:nvSpPr>
          <p:cNvPr id="6" name="Symbol zastępczy stopki 5">
            <a:extLst>
              <a:ext uri="{FF2B5EF4-FFF2-40B4-BE49-F238E27FC236}">
                <a16:creationId xmlns:a16="http://schemas.microsoft.com/office/drawing/2014/main" id="{D92B5D42-CD86-4336-8A38-491ABB11A2E5}"/>
              </a:ext>
            </a:extLst>
          </p:cNvPr>
          <p:cNvSpPr>
            <a:spLocks noGrp="1"/>
          </p:cNvSpPr>
          <p:nvPr>
            <p:ph type="ftr" sz="quarter" idx="11"/>
          </p:nvPr>
        </p:nvSpPr>
        <p:spPr/>
        <p:txBody>
          <a:bodyPr/>
          <a:lstStyle/>
          <a:p>
            <a:endParaRPr lang="en-GB"/>
          </a:p>
        </p:txBody>
      </p:sp>
      <p:sp>
        <p:nvSpPr>
          <p:cNvPr id="7" name="Symbol zastępczy numeru slajdu 6">
            <a:extLst>
              <a:ext uri="{FF2B5EF4-FFF2-40B4-BE49-F238E27FC236}">
                <a16:creationId xmlns:a16="http://schemas.microsoft.com/office/drawing/2014/main" id="{2B5D1294-1E1A-46A3-ABBD-45C52494AE9B}"/>
              </a:ext>
            </a:extLst>
          </p:cNvPr>
          <p:cNvSpPr>
            <a:spLocks noGrp="1"/>
          </p:cNvSpPr>
          <p:nvPr>
            <p:ph type="sldNum" sz="quarter" idx="12"/>
          </p:nvPr>
        </p:nvSpPr>
        <p:spPr/>
        <p:txBody>
          <a:bodyPr/>
          <a:lstStyle/>
          <a:p>
            <a:fld id="{D11D9522-9EEE-4D7B-A0B0-413182D54899}" type="slidenum">
              <a:rPr lang="en-GB" smtClean="0"/>
              <a:t>‹#›</a:t>
            </a:fld>
            <a:endParaRPr lang="en-GB"/>
          </a:p>
        </p:txBody>
      </p:sp>
    </p:spTree>
    <p:extLst>
      <p:ext uri="{BB962C8B-B14F-4D97-AF65-F5344CB8AC3E}">
        <p14:creationId xmlns:p14="http://schemas.microsoft.com/office/powerpoint/2010/main" val="4014899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79EC6DC-558F-4EEE-AE3F-4EDE7CB91AF3}"/>
              </a:ext>
            </a:extLst>
          </p:cNvPr>
          <p:cNvSpPr>
            <a:spLocks noGrp="1"/>
          </p:cNvSpPr>
          <p:nvPr>
            <p:ph type="title"/>
          </p:nvPr>
        </p:nvSpPr>
        <p:spPr>
          <a:xfrm>
            <a:off x="839788" y="365125"/>
            <a:ext cx="10515600" cy="1325563"/>
          </a:xfrm>
        </p:spPr>
        <p:txBody>
          <a:bodyPr/>
          <a:lstStyle/>
          <a:p>
            <a:r>
              <a:rPr lang="pl-PL"/>
              <a:t>Kliknij, aby edytować styl</a:t>
            </a:r>
            <a:endParaRPr lang="en-GB"/>
          </a:p>
        </p:txBody>
      </p:sp>
      <p:sp>
        <p:nvSpPr>
          <p:cNvPr id="3" name="Symbol zastępczy tekstu 2">
            <a:extLst>
              <a:ext uri="{FF2B5EF4-FFF2-40B4-BE49-F238E27FC236}">
                <a16:creationId xmlns:a16="http://schemas.microsoft.com/office/drawing/2014/main" id="{82BAD8AB-C386-487B-BC99-6203E541D8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14FBFB02-CBFB-41D3-8FDA-1FBB6695ADAA}"/>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5" name="Symbol zastępczy tekstu 4">
            <a:extLst>
              <a:ext uri="{FF2B5EF4-FFF2-40B4-BE49-F238E27FC236}">
                <a16:creationId xmlns:a16="http://schemas.microsoft.com/office/drawing/2014/main" id="{9A3B0B35-63A1-4D22-9213-45D78E47CB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D711B70F-832F-4F1C-AB75-E0650156E503}"/>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7" name="Symbol zastępczy daty 6">
            <a:extLst>
              <a:ext uri="{FF2B5EF4-FFF2-40B4-BE49-F238E27FC236}">
                <a16:creationId xmlns:a16="http://schemas.microsoft.com/office/drawing/2014/main" id="{B3138113-3F9A-42BB-A4D0-23FFA13AAD9B}"/>
              </a:ext>
            </a:extLst>
          </p:cNvPr>
          <p:cNvSpPr>
            <a:spLocks noGrp="1"/>
          </p:cNvSpPr>
          <p:nvPr>
            <p:ph type="dt" sz="half" idx="10"/>
          </p:nvPr>
        </p:nvSpPr>
        <p:spPr/>
        <p:txBody>
          <a:bodyPr/>
          <a:lstStyle/>
          <a:p>
            <a:fld id="{5848907E-9E2C-4F5F-AEBF-C73224165859}" type="datetimeFigureOut">
              <a:rPr lang="en-GB" smtClean="0"/>
              <a:t>25/08/2022</a:t>
            </a:fld>
            <a:endParaRPr lang="en-GB"/>
          </a:p>
        </p:txBody>
      </p:sp>
      <p:sp>
        <p:nvSpPr>
          <p:cNvPr id="8" name="Symbol zastępczy stopki 7">
            <a:extLst>
              <a:ext uri="{FF2B5EF4-FFF2-40B4-BE49-F238E27FC236}">
                <a16:creationId xmlns:a16="http://schemas.microsoft.com/office/drawing/2014/main" id="{59596B3D-716D-4816-BEBF-ACB81D10A894}"/>
              </a:ext>
            </a:extLst>
          </p:cNvPr>
          <p:cNvSpPr>
            <a:spLocks noGrp="1"/>
          </p:cNvSpPr>
          <p:nvPr>
            <p:ph type="ftr" sz="quarter" idx="11"/>
          </p:nvPr>
        </p:nvSpPr>
        <p:spPr/>
        <p:txBody>
          <a:bodyPr/>
          <a:lstStyle/>
          <a:p>
            <a:endParaRPr lang="en-GB"/>
          </a:p>
        </p:txBody>
      </p:sp>
      <p:sp>
        <p:nvSpPr>
          <p:cNvPr id="9" name="Symbol zastępczy numeru slajdu 8">
            <a:extLst>
              <a:ext uri="{FF2B5EF4-FFF2-40B4-BE49-F238E27FC236}">
                <a16:creationId xmlns:a16="http://schemas.microsoft.com/office/drawing/2014/main" id="{FD189A86-E8E6-4D44-8B04-7E23540BFE11}"/>
              </a:ext>
            </a:extLst>
          </p:cNvPr>
          <p:cNvSpPr>
            <a:spLocks noGrp="1"/>
          </p:cNvSpPr>
          <p:nvPr>
            <p:ph type="sldNum" sz="quarter" idx="12"/>
          </p:nvPr>
        </p:nvSpPr>
        <p:spPr/>
        <p:txBody>
          <a:bodyPr/>
          <a:lstStyle/>
          <a:p>
            <a:fld id="{D11D9522-9EEE-4D7B-A0B0-413182D54899}" type="slidenum">
              <a:rPr lang="en-GB" smtClean="0"/>
              <a:t>‹#›</a:t>
            </a:fld>
            <a:endParaRPr lang="en-GB"/>
          </a:p>
        </p:txBody>
      </p:sp>
    </p:spTree>
    <p:extLst>
      <p:ext uri="{BB962C8B-B14F-4D97-AF65-F5344CB8AC3E}">
        <p14:creationId xmlns:p14="http://schemas.microsoft.com/office/powerpoint/2010/main" val="4034438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E2914DA-E8FB-4FF6-8207-4EEAA8BAE8BF}"/>
              </a:ext>
            </a:extLst>
          </p:cNvPr>
          <p:cNvSpPr>
            <a:spLocks noGrp="1"/>
          </p:cNvSpPr>
          <p:nvPr>
            <p:ph type="title"/>
          </p:nvPr>
        </p:nvSpPr>
        <p:spPr/>
        <p:txBody>
          <a:bodyPr/>
          <a:lstStyle/>
          <a:p>
            <a:r>
              <a:rPr lang="pl-PL"/>
              <a:t>Kliknij, aby edytować styl</a:t>
            </a:r>
            <a:endParaRPr lang="en-GB"/>
          </a:p>
        </p:txBody>
      </p:sp>
      <p:sp>
        <p:nvSpPr>
          <p:cNvPr id="3" name="Symbol zastępczy daty 2">
            <a:extLst>
              <a:ext uri="{FF2B5EF4-FFF2-40B4-BE49-F238E27FC236}">
                <a16:creationId xmlns:a16="http://schemas.microsoft.com/office/drawing/2014/main" id="{E8403990-3634-46F8-9360-DE3F4F56F86F}"/>
              </a:ext>
            </a:extLst>
          </p:cNvPr>
          <p:cNvSpPr>
            <a:spLocks noGrp="1"/>
          </p:cNvSpPr>
          <p:nvPr>
            <p:ph type="dt" sz="half" idx="10"/>
          </p:nvPr>
        </p:nvSpPr>
        <p:spPr/>
        <p:txBody>
          <a:bodyPr/>
          <a:lstStyle/>
          <a:p>
            <a:fld id="{5848907E-9E2C-4F5F-AEBF-C73224165859}" type="datetimeFigureOut">
              <a:rPr lang="en-GB" smtClean="0"/>
              <a:t>25/08/2022</a:t>
            </a:fld>
            <a:endParaRPr lang="en-GB"/>
          </a:p>
        </p:txBody>
      </p:sp>
      <p:sp>
        <p:nvSpPr>
          <p:cNvPr id="4" name="Symbol zastępczy stopki 3">
            <a:extLst>
              <a:ext uri="{FF2B5EF4-FFF2-40B4-BE49-F238E27FC236}">
                <a16:creationId xmlns:a16="http://schemas.microsoft.com/office/drawing/2014/main" id="{A8567AA6-598A-4390-BF17-9EC0118DE13A}"/>
              </a:ext>
            </a:extLst>
          </p:cNvPr>
          <p:cNvSpPr>
            <a:spLocks noGrp="1"/>
          </p:cNvSpPr>
          <p:nvPr>
            <p:ph type="ftr" sz="quarter" idx="11"/>
          </p:nvPr>
        </p:nvSpPr>
        <p:spPr/>
        <p:txBody>
          <a:bodyPr/>
          <a:lstStyle/>
          <a:p>
            <a:endParaRPr lang="en-GB"/>
          </a:p>
        </p:txBody>
      </p:sp>
      <p:sp>
        <p:nvSpPr>
          <p:cNvPr id="5" name="Symbol zastępczy numeru slajdu 4">
            <a:extLst>
              <a:ext uri="{FF2B5EF4-FFF2-40B4-BE49-F238E27FC236}">
                <a16:creationId xmlns:a16="http://schemas.microsoft.com/office/drawing/2014/main" id="{05EE4DD9-B210-4170-8565-FC17D3E53EF8}"/>
              </a:ext>
            </a:extLst>
          </p:cNvPr>
          <p:cNvSpPr>
            <a:spLocks noGrp="1"/>
          </p:cNvSpPr>
          <p:nvPr>
            <p:ph type="sldNum" sz="quarter" idx="12"/>
          </p:nvPr>
        </p:nvSpPr>
        <p:spPr/>
        <p:txBody>
          <a:bodyPr/>
          <a:lstStyle/>
          <a:p>
            <a:fld id="{D11D9522-9EEE-4D7B-A0B0-413182D54899}" type="slidenum">
              <a:rPr lang="en-GB" smtClean="0"/>
              <a:t>‹#›</a:t>
            </a:fld>
            <a:endParaRPr lang="en-GB"/>
          </a:p>
        </p:txBody>
      </p:sp>
    </p:spTree>
    <p:extLst>
      <p:ext uri="{BB962C8B-B14F-4D97-AF65-F5344CB8AC3E}">
        <p14:creationId xmlns:p14="http://schemas.microsoft.com/office/powerpoint/2010/main" val="4079300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216D2FD3-5B49-4BDC-85D5-8FAF9B760BCD}"/>
              </a:ext>
            </a:extLst>
          </p:cNvPr>
          <p:cNvSpPr>
            <a:spLocks noGrp="1"/>
          </p:cNvSpPr>
          <p:nvPr>
            <p:ph type="dt" sz="half" idx="10"/>
          </p:nvPr>
        </p:nvSpPr>
        <p:spPr/>
        <p:txBody>
          <a:bodyPr/>
          <a:lstStyle/>
          <a:p>
            <a:fld id="{5848907E-9E2C-4F5F-AEBF-C73224165859}" type="datetimeFigureOut">
              <a:rPr lang="en-GB" smtClean="0"/>
              <a:t>25/08/2022</a:t>
            </a:fld>
            <a:endParaRPr lang="en-GB"/>
          </a:p>
        </p:txBody>
      </p:sp>
      <p:sp>
        <p:nvSpPr>
          <p:cNvPr id="3" name="Symbol zastępczy stopki 2">
            <a:extLst>
              <a:ext uri="{FF2B5EF4-FFF2-40B4-BE49-F238E27FC236}">
                <a16:creationId xmlns:a16="http://schemas.microsoft.com/office/drawing/2014/main" id="{15744B3B-9048-4CA3-B699-0B303D4F6C94}"/>
              </a:ext>
            </a:extLst>
          </p:cNvPr>
          <p:cNvSpPr>
            <a:spLocks noGrp="1"/>
          </p:cNvSpPr>
          <p:nvPr>
            <p:ph type="ftr" sz="quarter" idx="11"/>
          </p:nvPr>
        </p:nvSpPr>
        <p:spPr/>
        <p:txBody>
          <a:bodyPr/>
          <a:lstStyle/>
          <a:p>
            <a:endParaRPr lang="en-GB"/>
          </a:p>
        </p:txBody>
      </p:sp>
      <p:sp>
        <p:nvSpPr>
          <p:cNvPr id="4" name="Symbol zastępczy numeru slajdu 3">
            <a:extLst>
              <a:ext uri="{FF2B5EF4-FFF2-40B4-BE49-F238E27FC236}">
                <a16:creationId xmlns:a16="http://schemas.microsoft.com/office/drawing/2014/main" id="{5C9E46D7-2F25-4870-99D5-67A9310328AA}"/>
              </a:ext>
            </a:extLst>
          </p:cNvPr>
          <p:cNvSpPr>
            <a:spLocks noGrp="1"/>
          </p:cNvSpPr>
          <p:nvPr>
            <p:ph type="sldNum" sz="quarter" idx="12"/>
          </p:nvPr>
        </p:nvSpPr>
        <p:spPr/>
        <p:txBody>
          <a:bodyPr/>
          <a:lstStyle/>
          <a:p>
            <a:fld id="{D11D9522-9EEE-4D7B-A0B0-413182D54899}" type="slidenum">
              <a:rPr lang="en-GB" smtClean="0"/>
              <a:t>‹#›</a:t>
            </a:fld>
            <a:endParaRPr lang="en-GB"/>
          </a:p>
        </p:txBody>
      </p:sp>
    </p:spTree>
    <p:extLst>
      <p:ext uri="{BB962C8B-B14F-4D97-AF65-F5344CB8AC3E}">
        <p14:creationId xmlns:p14="http://schemas.microsoft.com/office/powerpoint/2010/main" val="3420168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22578B3-23F9-4370-8EBB-F08D4F96CE6D}"/>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GB"/>
          </a:p>
        </p:txBody>
      </p:sp>
      <p:sp>
        <p:nvSpPr>
          <p:cNvPr id="3" name="Symbol zastępczy zawartości 2">
            <a:extLst>
              <a:ext uri="{FF2B5EF4-FFF2-40B4-BE49-F238E27FC236}">
                <a16:creationId xmlns:a16="http://schemas.microsoft.com/office/drawing/2014/main" id="{513F77AA-0387-479F-92CA-5489255130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tekstu 3">
            <a:extLst>
              <a:ext uri="{FF2B5EF4-FFF2-40B4-BE49-F238E27FC236}">
                <a16:creationId xmlns:a16="http://schemas.microsoft.com/office/drawing/2014/main" id="{C7B2C253-F9DB-453E-9A2C-423AF8B08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4908E14B-A114-47A0-8B7E-9BF7F020D178}"/>
              </a:ext>
            </a:extLst>
          </p:cNvPr>
          <p:cNvSpPr>
            <a:spLocks noGrp="1"/>
          </p:cNvSpPr>
          <p:nvPr>
            <p:ph type="dt" sz="half" idx="10"/>
          </p:nvPr>
        </p:nvSpPr>
        <p:spPr/>
        <p:txBody>
          <a:bodyPr/>
          <a:lstStyle/>
          <a:p>
            <a:fld id="{5848907E-9E2C-4F5F-AEBF-C73224165859}" type="datetimeFigureOut">
              <a:rPr lang="en-GB" smtClean="0"/>
              <a:t>25/08/2022</a:t>
            </a:fld>
            <a:endParaRPr lang="en-GB"/>
          </a:p>
        </p:txBody>
      </p:sp>
      <p:sp>
        <p:nvSpPr>
          <p:cNvPr id="6" name="Symbol zastępczy stopki 5">
            <a:extLst>
              <a:ext uri="{FF2B5EF4-FFF2-40B4-BE49-F238E27FC236}">
                <a16:creationId xmlns:a16="http://schemas.microsoft.com/office/drawing/2014/main" id="{551EE0B8-C9CD-4473-830D-4AAB2A64E238}"/>
              </a:ext>
            </a:extLst>
          </p:cNvPr>
          <p:cNvSpPr>
            <a:spLocks noGrp="1"/>
          </p:cNvSpPr>
          <p:nvPr>
            <p:ph type="ftr" sz="quarter" idx="11"/>
          </p:nvPr>
        </p:nvSpPr>
        <p:spPr/>
        <p:txBody>
          <a:bodyPr/>
          <a:lstStyle/>
          <a:p>
            <a:endParaRPr lang="en-GB"/>
          </a:p>
        </p:txBody>
      </p:sp>
      <p:sp>
        <p:nvSpPr>
          <p:cNvPr id="7" name="Symbol zastępczy numeru slajdu 6">
            <a:extLst>
              <a:ext uri="{FF2B5EF4-FFF2-40B4-BE49-F238E27FC236}">
                <a16:creationId xmlns:a16="http://schemas.microsoft.com/office/drawing/2014/main" id="{C1374A7F-07CF-4576-BB2E-669391BA183E}"/>
              </a:ext>
            </a:extLst>
          </p:cNvPr>
          <p:cNvSpPr>
            <a:spLocks noGrp="1"/>
          </p:cNvSpPr>
          <p:nvPr>
            <p:ph type="sldNum" sz="quarter" idx="12"/>
          </p:nvPr>
        </p:nvSpPr>
        <p:spPr/>
        <p:txBody>
          <a:bodyPr/>
          <a:lstStyle/>
          <a:p>
            <a:fld id="{D11D9522-9EEE-4D7B-A0B0-413182D54899}" type="slidenum">
              <a:rPr lang="en-GB" smtClean="0"/>
              <a:t>‹#›</a:t>
            </a:fld>
            <a:endParaRPr lang="en-GB"/>
          </a:p>
        </p:txBody>
      </p:sp>
    </p:spTree>
    <p:extLst>
      <p:ext uri="{BB962C8B-B14F-4D97-AF65-F5344CB8AC3E}">
        <p14:creationId xmlns:p14="http://schemas.microsoft.com/office/powerpoint/2010/main" val="1807907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BA2312B-D932-499E-8430-A2960EE9D324}"/>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GB"/>
          </a:p>
        </p:txBody>
      </p:sp>
      <p:sp>
        <p:nvSpPr>
          <p:cNvPr id="3" name="Symbol zastępczy obrazu 2">
            <a:extLst>
              <a:ext uri="{FF2B5EF4-FFF2-40B4-BE49-F238E27FC236}">
                <a16:creationId xmlns:a16="http://schemas.microsoft.com/office/drawing/2014/main" id="{769A39A1-F3A6-416D-B39A-A2891DF464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ymbol zastępczy tekstu 3">
            <a:extLst>
              <a:ext uri="{FF2B5EF4-FFF2-40B4-BE49-F238E27FC236}">
                <a16:creationId xmlns:a16="http://schemas.microsoft.com/office/drawing/2014/main" id="{07CF9A19-8BEF-41B1-AD8A-BFD9B1FF3E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86704764-E8E6-4FE1-9A9E-8E9FFA3AD0A1}"/>
              </a:ext>
            </a:extLst>
          </p:cNvPr>
          <p:cNvSpPr>
            <a:spLocks noGrp="1"/>
          </p:cNvSpPr>
          <p:nvPr>
            <p:ph type="dt" sz="half" idx="10"/>
          </p:nvPr>
        </p:nvSpPr>
        <p:spPr/>
        <p:txBody>
          <a:bodyPr/>
          <a:lstStyle/>
          <a:p>
            <a:fld id="{5848907E-9E2C-4F5F-AEBF-C73224165859}" type="datetimeFigureOut">
              <a:rPr lang="en-GB" smtClean="0"/>
              <a:t>25/08/2022</a:t>
            </a:fld>
            <a:endParaRPr lang="en-GB"/>
          </a:p>
        </p:txBody>
      </p:sp>
      <p:sp>
        <p:nvSpPr>
          <p:cNvPr id="6" name="Symbol zastępczy stopki 5">
            <a:extLst>
              <a:ext uri="{FF2B5EF4-FFF2-40B4-BE49-F238E27FC236}">
                <a16:creationId xmlns:a16="http://schemas.microsoft.com/office/drawing/2014/main" id="{4DCAF7E6-FB2A-4AC4-B202-8E76351476C9}"/>
              </a:ext>
            </a:extLst>
          </p:cNvPr>
          <p:cNvSpPr>
            <a:spLocks noGrp="1"/>
          </p:cNvSpPr>
          <p:nvPr>
            <p:ph type="ftr" sz="quarter" idx="11"/>
          </p:nvPr>
        </p:nvSpPr>
        <p:spPr/>
        <p:txBody>
          <a:bodyPr/>
          <a:lstStyle/>
          <a:p>
            <a:endParaRPr lang="en-GB"/>
          </a:p>
        </p:txBody>
      </p:sp>
      <p:sp>
        <p:nvSpPr>
          <p:cNvPr id="7" name="Symbol zastępczy numeru slajdu 6">
            <a:extLst>
              <a:ext uri="{FF2B5EF4-FFF2-40B4-BE49-F238E27FC236}">
                <a16:creationId xmlns:a16="http://schemas.microsoft.com/office/drawing/2014/main" id="{1A4F0851-5407-4AFA-984C-FA6BAAF6FAB2}"/>
              </a:ext>
            </a:extLst>
          </p:cNvPr>
          <p:cNvSpPr>
            <a:spLocks noGrp="1"/>
          </p:cNvSpPr>
          <p:nvPr>
            <p:ph type="sldNum" sz="quarter" idx="12"/>
          </p:nvPr>
        </p:nvSpPr>
        <p:spPr/>
        <p:txBody>
          <a:bodyPr/>
          <a:lstStyle/>
          <a:p>
            <a:fld id="{D11D9522-9EEE-4D7B-A0B0-413182D54899}" type="slidenum">
              <a:rPr lang="en-GB" smtClean="0"/>
              <a:t>‹#›</a:t>
            </a:fld>
            <a:endParaRPr lang="en-GB"/>
          </a:p>
        </p:txBody>
      </p:sp>
    </p:spTree>
    <p:extLst>
      <p:ext uri="{BB962C8B-B14F-4D97-AF65-F5344CB8AC3E}">
        <p14:creationId xmlns:p14="http://schemas.microsoft.com/office/powerpoint/2010/main" val="3717015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25A4B2D5-61B4-4F30-8CEF-54EFDB0EF0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endParaRPr lang="en-GB"/>
          </a:p>
        </p:txBody>
      </p:sp>
      <p:sp>
        <p:nvSpPr>
          <p:cNvPr id="3" name="Symbol zastępczy tekstu 2">
            <a:extLst>
              <a:ext uri="{FF2B5EF4-FFF2-40B4-BE49-F238E27FC236}">
                <a16:creationId xmlns:a16="http://schemas.microsoft.com/office/drawing/2014/main" id="{94FE2E8A-1887-4778-A712-8EE44C3F5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a:extLst>
              <a:ext uri="{FF2B5EF4-FFF2-40B4-BE49-F238E27FC236}">
                <a16:creationId xmlns:a16="http://schemas.microsoft.com/office/drawing/2014/main" id="{542067B1-A5B8-4C50-8295-AB303DF6B7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48907E-9E2C-4F5F-AEBF-C73224165859}" type="datetimeFigureOut">
              <a:rPr lang="en-GB" smtClean="0"/>
              <a:t>25/08/2022</a:t>
            </a:fld>
            <a:endParaRPr lang="en-GB"/>
          </a:p>
        </p:txBody>
      </p:sp>
      <p:sp>
        <p:nvSpPr>
          <p:cNvPr id="5" name="Symbol zastępczy stopki 4">
            <a:extLst>
              <a:ext uri="{FF2B5EF4-FFF2-40B4-BE49-F238E27FC236}">
                <a16:creationId xmlns:a16="http://schemas.microsoft.com/office/drawing/2014/main" id="{65CFDC40-ED1C-4E20-9745-EA65E4A07D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ymbol zastępczy numeru slajdu 5">
            <a:extLst>
              <a:ext uri="{FF2B5EF4-FFF2-40B4-BE49-F238E27FC236}">
                <a16:creationId xmlns:a16="http://schemas.microsoft.com/office/drawing/2014/main" id="{9B29D6C2-E194-4C83-80AD-963B15AEB2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1D9522-9EEE-4D7B-A0B0-413182D54899}" type="slidenum">
              <a:rPr lang="en-GB" smtClean="0"/>
              <a:t>‹#›</a:t>
            </a:fld>
            <a:endParaRPr lang="en-GB"/>
          </a:p>
        </p:txBody>
      </p:sp>
    </p:spTree>
    <p:extLst>
      <p:ext uri="{BB962C8B-B14F-4D97-AF65-F5344CB8AC3E}">
        <p14:creationId xmlns:p14="http://schemas.microsoft.com/office/powerpoint/2010/main" val="723342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6.wdp"/><Relationship Id="rId18" Type="http://schemas.openxmlformats.org/officeDocument/2006/relationships/image" Target="../media/image44.png"/><Relationship Id="rId26" Type="http://schemas.microsoft.com/office/2007/relationships/hdphoto" Target="../media/hdphoto8.wdp"/><Relationship Id="rId3" Type="http://schemas.openxmlformats.org/officeDocument/2006/relationships/image" Target="../media/image57.png"/><Relationship Id="rId21" Type="http://schemas.openxmlformats.org/officeDocument/2006/relationships/image" Target="../media/image65.png"/><Relationship Id="rId7" Type="http://schemas.microsoft.com/office/2007/relationships/hdphoto" Target="../media/hdphoto14.wdp"/><Relationship Id="rId12" Type="http://schemas.openxmlformats.org/officeDocument/2006/relationships/image" Target="../media/image62.png"/><Relationship Id="rId17" Type="http://schemas.microsoft.com/office/2007/relationships/hdphoto" Target="../media/hdphoto18.wdp"/><Relationship Id="rId25" Type="http://schemas.openxmlformats.org/officeDocument/2006/relationships/image" Target="../media/image67.png"/><Relationship Id="rId2" Type="http://schemas.openxmlformats.org/officeDocument/2006/relationships/notesSlide" Target="../notesSlides/notesSlide10.xml"/><Relationship Id="rId16" Type="http://schemas.openxmlformats.org/officeDocument/2006/relationships/image" Target="../media/image64.png"/><Relationship Id="rId20"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9.png"/><Relationship Id="rId11" Type="http://schemas.microsoft.com/office/2007/relationships/hdphoto" Target="../media/hdphoto16.wdp"/><Relationship Id="rId24" Type="http://schemas.microsoft.com/office/2007/relationships/hdphoto" Target="../media/hdphoto20.wdp"/><Relationship Id="rId5" Type="http://schemas.openxmlformats.org/officeDocument/2006/relationships/image" Target="../media/image58.jpeg"/><Relationship Id="rId15" Type="http://schemas.microsoft.com/office/2007/relationships/hdphoto" Target="../media/hdphoto17.wdp"/><Relationship Id="rId23" Type="http://schemas.openxmlformats.org/officeDocument/2006/relationships/image" Target="../media/image66.png"/><Relationship Id="rId10" Type="http://schemas.openxmlformats.org/officeDocument/2006/relationships/image" Target="../media/image61.png"/><Relationship Id="rId19" Type="http://schemas.microsoft.com/office/2007/relationships/hdphoto" Target="../media/hdphoto2.wdp"/><Relationship Id="rId4" Type="http://schemas.openxmlformats.org/officeDocument/2006/relationships/image" Target="../media/image11.png"/><Relationship Id="rId9" Type="http://schemas.microsoft.com/office/2007/relationships/hdphoto" Target="../media/hdphoto15.wdp"/><Relationship Id="rId14" Type="http://schemas.openxmlformats.org/officeDocument/2006/relationships/image" Target="../media/image63.png"/><Relationship Id="rId22" Type="http://schemas.microsoft.com/office/2007/relationships/hdphoto" Target="../media/hdphoto19.wdp"/></Relationships>
</file>

<file path=ppt/slides/_rels/slide11.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12.png"/><Relationship Id="rId3" Type="http://schemas.openxmlformats.org/officeDocument/2006/relationships/image" Target="../media/image58.jpeg"/><Relationship Id="rId7" Type="http://schemas.openxmlformats.org/officeDocument/2006/relationships/image" Target="../media/image64.png"/><Relationship Id="rId12"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9.jpeg"/><Relationship Id="rId11" Type="http://schemas.openxmlformats.org/officeDocument/2006/relationships/image" Target="../media/image44.png"/><Relationship Id="rId5" Type="http://schemas.microsoft.com/office/2007/relationships/hdphoto" Target="../media/hdphoto21.wdp"/><Relationship Id="rId10" Type="http://schemas.microsoft.com/office/2007/relationships/hdphoto" Target="../media/hdphoto22.wdp"/><Relationship Id="rId4" Type="http://schemas.openxmlformats.org/officeDocument/2006/relationships/image" Target="../media/image68.png"/><Relationship Id="rId9" Type="http://schemas.openxmlformats.org/officeDocument/2006/relationships/image" Target="../media/image70.png"/></Relationships>
</file>

<file path=ppt/slides/_rels/slide12.xml.rels><?xml version="1.0" encoding="UTF-8" standalone="yes"?>
<Relationships xmlns="http://schemas.openxmlformats.org/package/2006/relationships"><Relationship Id="rId8" Type="http://schemas.microsoft.com/office/2007/relationships/hdphoto" Target="../media/hdphoto24.wdp"/><Relationship Id="rId13" Type="http://schemas.openxmlformats.org/officeDocument/2006/relationships/image" Target="../media/image65.png"/><Relationship Id="rId18" Type="http://schemas.microsoft.com/office/2007/relationships/hdphoto" Target="../media/hdphoto27.wdp"/><Relationship Id="rId26" Type="http://schemas.openxmlformats.org/officeDocument/2006/relationships/image" Target="../media/image79.png"/><Relationship Id="rId3" Type="http://schemas.openxmlformats.org/officeDocument/2006/relationships/image" Target="../media/image69.jpeg"/><Relationship Id="rId21" Type="http://schemas.openxmlformats.org/officeDocument/2006/relationships/image" Target="../media/image44.png"/><Relationship Id="rId7" Type="http://schemas.openxmlformats.org/officeDocument/2006/relationships/image" Target="../media/image73.png"/><Relationship Id="rId12" Type="http://schemas.microsoft.com/office/2007/relationships/hdphoto" Target="../media/hdphoto26.wdp"/><Relationship Id="rId17" Type="http://schemas.openxmlformats.org/officeDocument/2006/relationships/image" Target="../media/image76.png"/><Relationship Id="rId25" Type="http://schemas.microsoft.com/office/2007/relationships/hdphoto" Target="../media/hdphoto28.wdp"/><Relationship Id="rId2" Type="http://schemas.openxmlformats.org/officeDocument/2006/relationships/notesSlide" Target="../notesSlides/notesSlide12.xml"/><Relationship Id="rId16" Type="http://schemas.microsoft.com/office/2007/relationships/hdphoto" Target="../media/hdphoto20.wdp"/><Relationship Id="rId20" Type="http://schemas.microsoft.com/office/2007/relationships/hdphoto" Target="../media/hdphoto18.wdp"/><Relationship Id="rId29" Type="http://schemas.microsoft.com/office/2007/relationships/hdphoto" Target="../media/hdphoto30.wdp"/><Relationship Id="rId1" Type="http://schemas.openxmlformats.org/officeDocument/2006/relationships/slideLayout" Target="../slideLayouts/slideLayout6.xml"/><Relationship Id="rId6" Type="http://schemas.microsoft.com/office/2007/relationships/hdphoto" Target="../media/hdphoto23.wdp"/><Relationship Id="rId11" Type="http://schemas.openxmlformats.org/officeDocument/2006/relationships/image" Target="../media/image75.png"/><Relationship Id="rId24"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66.png"/><Relationship Id="rId23" Type="http://schemas.openxmlformats.org/officeDocument/2006/relationships/image" Target="../media/image12.png"/><Relationship Id="rId28" Type="http://schemas.openxmlformats.org/officeDocument/2006/relationships/image" Target="../media/image80.png"/><Relationship Id="rId10" Type="http://schemas.microsoft.com/office/2007/relationships/hdphoto" Target="../media/hdphoto25.wdp"/><Relationship Id="rId19"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4.png"/><Relationship Id="rId14" Type="http://schemas.microsoft.com/office/2007/relationships/hdphoto" Target="../media/hdphoto19.wdp"/><Relationship Id="rId22" Type="http://schemas.microsoft.com/office/2007/relationships/hdphoto" Target="../media/hdphoto2.wdp"/><Relationship Id="rId27" Type="http://schemas.microsoft.com/office/2007/relationships/hdphoto" Target="../media/hdphoto29.wdp"/></Relationships>
</file>

<file path=ppt/slides/_rels/slide13.xml.rels><?xml version="1.0" encoding="UTF-8" standalone="yes"?>
<Relationships xmlns="http://schemas.openxmlformats.org/package/2006/relationships"><Relationship Id="rId13" Type="http://schemas.openxmlformats.org/officeDocument/2006/relationships/image" Target="../media/image75.png"/><Relationship Id="rId18" Type="http://schemas.microsoft.com/office/2007/relationships/hdphoto" Target="../media/hdphoto20.wdp"/><Relationship Id="rId26" Type="http://schemas.openxmlformats.org/officeDocument/2006/relationships/image" Target="../media/image81.png"/><Relationship Id="rId3" Type="http://schemas.openxmlformats.org/officeDocument/2006/relationships/image" Target="../media/image80.png"/><Relationship Id="rId21" Type="http://schemas.openxmlformats.org/officeDocument/2006/relationships/image" Target="../media/image77.png"/><Relationship Id="rId34" Type="http://schemas.openxmlformats.org/officeDocument/2006/relationships/image" Target="../media/image79.png"/><Relationship Id="rId7" Type="http://schemas.openxmlformats.org/officeDocument/2006/relationships/image" Target="../media/image72.png"/><Relationship Id="rId12" Type="http://schemas.microsoft.com/office/2007/relationships/hdphoto" Target="../media/hdphoto25.wdp"/><Relationship Id="rId17" Type="http://schemas.openxmlformats.org/officeDocument/2006/relationships/image" Target="../media/image66.png"/><Relationship Id="rId25" Type="http://schemas.openxmlformats.org/officeDocument/2006/relationships/image" Target="../media/image12.png"/><Relationship Id="rId33" Type="http://schemas.microsoft.com/office/2007/relationships/hdphoto" Target="../media/hdphoto28.wdp"/><Relationship Id="rId2" Type="http://schemas.openxmlformats.org/officeDocument/2006/relationships/notesSlide" Target="../notesSlides/notesSlide13.xml"/><Relationship Id="rId16" Type="http://schemas.microsoft.com/office/2007/relationships/hdphoto" Target="../media/hdphoto19.wdp"/><Relationship Id="rId20" Type="http://schemas.microsoft.com/office/2007/relationships/hdphoto" Target="../media/hdphoto27.wdp"/><Relationship Id="rId29" Type="http://schemas.microsoft.com/office/2007/relationships/hdphoto" Target="../media/hdphoto32.wdp"/><Relationship Id="rId1" Type="http://schemas.openxmlformats.org/officeDocument/2006/relationships/slideLayout" Target="../slideLayouts/slideLayout6.xml"/><Relationship Id="rId6" Type="http://schemas.openxmlformats.org/officeDocument/2006/relationships/image" Target="../media/image71.png"/><Relationship Id="rId11" Type="http://schemas.openxmlformats.org/officeDocument/2006/relationships/image" Target="../media/image74.png"/><Relationship Id="rId24" Type="http://schemas.microsoft.com/office/2007/relationships/hdphoto" Target="../media/hdphoto2.wdp"/><Relationship Id="rId32" Type="http://schemas.openxmlformats.org/officeDocument/2006/relationships/image" Target="../media/image78.png"/><Relationship Id="rId5" Type="http://schemas.openxmlformats.org/officeDocument/2006/relationships/image" Target="../media/image69.jpeg"/><Relationship Id="rId15" Type="http://schemas.openxmlformats.org/officeDocument/2006/relationships/image" Target="../media/image65.png"/><Relationship Id="rId23" Type="http://schemas.openxmlformats.org/officeDocument/2006/relationships/image" Target="../media/image44.png"/><Relationship Id="rId28" Type="http://schemas.openxmlformats.org/officeDocument/2006/relationships/image" Target="../media/image82.png"/><Relationship Id="rId10" Type="http://schemas.microsoft.com/office/2007/relationships/hdphoto" Target="../media/hdphoto24.wdp"/><Relationship Id="rId19" Type="http://schemas.openxmlformats.org/officeDocument/2006/relationships/image" Target="../media/image76.png"/><Relationship Id="rId31" Type="http://schemas.microsoft.com/office/2007/relationships/hdphoto" Target="../media/hdphoto33.wdp"/><Relationship Id="rId4" Type="http://schemas.microsoft.com/office/2007/relationships/hdphoto" Target="../media/hdphoto30.wdp"/><Relationship Id="rId9" Type="http://schemas.openxmlformats.org/officeDocument/2006/relationships/image" Target="../media/image73.png"/><Relationship Id="rId14" Type="http://schemas.microsoft.com/office/2007/relationships/hdphoto" Target="../media/hdphoto26.wdp"/><Relationship Id="rId22" Type="http://schemas.microsoft.com/office/2007/relationships/hdphoto" Target="../media/hdphoto18.wdp"/><Relationship Id="rId27" Type="http://schemas.microsoft.com/office/2007/relationships/hdphoto" Target="../media/hdphoto31.wdp"/><Relationship Id="rId30" Type="http://schemas.openxmlformats.org/officeDocument/2006/relationships/image" Target="../media/image83.png"/><Relationship Id="rId35" Type="http://schemas.microsoft.com/office/2007/relationships/hdphoto" Target="../media/hdphoto29.wdp"/><Relationship Id="rId8" Type="http://schemas.microsoft.com/office/2007/relationships/hdphoto" Target="../media/hdphoto23.wdp"/></Relationships>
</file>

<file path=ppt/slides/_rels/slide1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69.jpeg"/><Relationship Id="rId7"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71.png"/><Relationship Id="rId5" Type="http://schemas.microsoft.com/office/2007/relationships/hdphoto" Target="../media/hdphoto18.wdp"/><Relationship Id="rId4" Type="http://schemas.openxmlformats.org/officeDocument/2006/relationships/image" Target="../media/image77.png"/></Relationships>
</file>

<file path=ppt/slides/_rels/slide15.xml.rels><?xml version="1.0" encoding="UTF-8" standalone="yes"?>
<Relationships xmlns="http://schemas.openxmlformats.org/package/2006/relationships"><Relationship Id="rId8" Type="http://schemas.microsoft.com/office/2007/relationships/hdphoto" Target="../media/hdphoto36.wdp"/><Relationship Id="rId3" Type="http://schemas.openxmlformats.org/officeDocument/2006/relationships/image" Target="../media/image86.png"/><Relationship Id="rId7" Type="http://schemas.openxmlformats.org/officeDocument/2006/relationships/image" Target="../media/image88.png"/><Relationship Id="rId12"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microsoft.com/office/2007/relationships/hdphoto" Target="../media/hdphoto35.wdp"/><Relationship Id="rId11" Type="http://schemas.microsoft.com/office/2007/relationships/hdphoto" Target="../media/hdphoto37.wdp"/><Relationship Id="rId5" Type="http://schemas.openxmlformats.org/officeDocument/2006/relationships/image" Target="../media/image87.png"/><Relationship Id="rId10" Type="http://schemas.openxmlformats.org/officeDocument/2006/relationships/image" Target="../media/image90.png"/><Relationship Id="rId4" Type="http://schemas.microsoft.com/office/2007/relationships/hdphoto" Target="../media/hdphoto34.wdp"/><Relationship Id="rId9" Type="http://schemas.openxmlformats.org/officeDocument/2006/relationships/image" Target="../media/image89.png"/></Relationships>
</file>

<file path=ppt/slides/_rels/slide16.xml.rels><?xml version="1.0" encoding="UTF-8" standalone="yes"?>
<Relationships xmlns="http://schemas.openxmlformats.org/package/2006/relationships"><Relationship Id="rId13" Type="http://schemas.openxmlformats.org/officeDocument/2006/relationships/image" Target="../media/image840.png"/><Relationship Id="rId18" Type="http://schemas.openxmlformats.org/officeDocument/2006/relationships/image" Target="../media/image94.png"/><Relationship Id="rId3" Type="http://schemas.openxmlformats.org/officeDocument/2006/relationships/image" Target="../media/image92.png"/><Relationship Id="rId7" Type="http://schemas.openxmlformats.org/officeDocument/2006/relationships/customXml" Target="../ink/ink1.xml"/><Relationship Id="rId17" Type="http://schemas.openxmlformats.org/officeDocument/2006/relationships/image" Target="../media/image860.png"/><Relationship Id="rId2" Type="http://schemas.openxmlformats.org/officeDocument/2006/relationships/notesSlide" Target="../notesSlides/notesSlide16.xml"/><Relationship Id="rId16" Type="http://schemas.openxmlformats.org/officeDocument/2006/relationships/customXml" Target="../ink/ink3.xml"/><Relationship Id="rId1" Type="http://schemas.openxmlformats.org/officeDocument/2006/relationships/slideLayout" Target="../slideLayouts/slideLayout6.xml"/><Relationship Id="rId6" Type="http://schemas.microsoft.com/office/2007/relationships/hdphoto" Target="../media/hdphoto39.wdp"/><Relationship Id="rId5" Type="http://schemas.openxmlformats.org/officeDocument/2006/relationships/image" Target="../media/image93.png"/><Relationship Id="rId15" Type="http://schemas.openxmlformats.org/officeDocument/2006/relationships/image" Target="../media/image850.png"/><Relationship Id="rId19" Type="http://schemas.microsoft.com/office/2007/relationships/hdphoto" Target="../media/hdphoto40.wdp"/><Relationship Id="rId4" Type="http://schemas.microsoft.com/office/2007/relationships/hdphoto" Target="../media/hdphoto38.wdp"/><Relationship Id="rId14" Type="http://schemas.openxmlformats.org/officeDocument/2006/relationships/customXml" Target="../ink/ink2.xml"/></Relationships>
</file>

<file path=ppt/slides/_rels/slide17.xml.rels><?xml version="1.0" encoding="UTF-8" standalone="yes"?>
<Relationships xmlns="http://schemas.openxmlformats.org/package/2006/relationships"><Relationship Id="rId8" Type="http://schemas.microsoft.com/office/2007/relationships/hdphoto" Target="../media/hdphoto41.wdp"/><Relationship Id="rId3" Type="http://schemas.openxmlformats.org/officeDocument/2006/relationships/image" Target="../media/image86.png"/><Relationship Id="rId7"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95.gif"/><Relationship Id="rId10" Type="http://schemas.microsoft.com/office/2007/relationships/hdphoto" Target="../media/hdphoto42.wdp"/><Relationship Id="rId4" Type="http://schemas.microsoft.com/office/2007/relationships/hdphoto" Target="../media/hdphoto34.wdp"/><Relationship Id="rId9" Type="http://schemas.openxmlformats.org/officeDocument/2006/relationships/image" Target="../media/image97.png"/></Relationships>
</file>

<file path=ppt/slides/_rels/slide1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99.jpeg"/><Relationship Id="rId4" Type="http://schemas.microsoft.com/office/2007/relationships/hdphoto" Target="../media/hdphoto43.wdp"/></Relationships>
</file>

<file path=ppt/slides/_rels/slide1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18.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png"/><Relationship Id="rId17" Type="http://schemas.microsoft.com/office/2007/relationships/hdphoto" Target="../media/hdphoto3.wdp"/><Relationship Id="rId2" Type="http://schemas.openxmlformats.org/officeDocument/2006/relationships/notesSlide" Target="../notesSlides/notesSlide2.xml"/><Relationship Id="rId16" Type="http://schemas.openxmlformats.org/officeDocument/2006/relationships/image" Target="../media/image17.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microsoft.com/office/2007/relationships/hdphoto" Target="../media/hdphoto1.wdp"/><Relationship Id="rId15" Type="http://schemas.openxmlformats.org/officeDocument/2006/relationships/image" Target="../media/image16.jpeg"/><Relationship Id="rId10" Type="http://schemas.openxmlformats.org/officeDocument/2006/relationships/image" Target="../media/image12.png"/><Relationship Id="rId19" Type="http://schemas.microsoft.com/office/2007/relationships/hdphoto" Target="../media/hdphoto4.wdp"/><Relationship Id="rId4" Type="http://schemas.openxmlformats.org/officeDocument/2006/relationships/image" Target="../media/image7.png"/><Relationship Id="rId9" Type="http://schemas.openxmlformats.org/officeDocument/2006/relationships/image" Target="../media/image11.png"/><Relationship Id="rId1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microsoft.com/office/2007/relationships/hdphoto" Target="../media/hdphoto46.wdp"/><Relationship Id="rId13" Type="http://schemas.microsoft.com/office/2007/relationships/hdphoto" Target="../media/hdphoto48.wdp"/><Relationship Id="rId3" Type="http://schemas.openxmlformats.org/officeDocument/2006/relationships/image" Target="../media/image101.png"/><Relationship Id="rId7" Type="http://schemas.openxmlformats.org/officeDocument/2006/relationships/image" Target="../media/image103.png"/><Relationship Id="rId12" Type="http://schemas.openxmlformats.org/officeDocument/2006/relationships/image" Target="../media/image105.png"/><Relationship Id="rId2" Type="http://schemas.openxmlformats.org/officeDocument/2006/relationships/notesSlide" Target="../notesSlides/notesSlide20.xml"/><Relationship Id="rId16" Type="http://schemas.openxmlformats.org/officeDocument/2006/relationships/image" Target="../media/image108.png"/><Relationship Id="rId1" Type="http://schemas.openxmlformats.org/officeDocument/2006/relationships/slideLayout" Target="../slideLayouts/slideLayout6.xml"/><Relationship Id="rId6" Type="http://schemas.microsoft.com/office/2007/relationships/hdphoto" Target="../media/hdphoto45.wdp"/><Relationship Id="rId11" Type="http://schemas.microsoft.com/office/2007/relationships/hdphoto" Target="../media/hdphoto47.wdp"/><Relationship Id="rId5" Type="http://schemas.openxmlformats.org/officeDocument/2006/relationships/image" Target="../media/image102.png"/><Relationship Id="rId15" Type="http://schemas.openxmlformats.org/officeDocument/2006/relationships/image" Target="../media/image107.png"/><Relationship Id="rId10" Type="http://schemas.openxmlformats.org/officeDocument/2006/relationships/image" Target="../media/image104.png"/><Relationship Id="rId4" Type="http://schemas.microsoft.com/office/2007/relationships/hdphoto" Target="../media/hdphoto44.wdp"/><Relationship Id="rId9" Type="http://schemas.openxmlformats.org/officeDocument/2006/relationships/image" Target="../media/image99.jpeg"/><Relationship Id="rId14" Type="http://schemas.openxmlformats.org/officeDocument/2006/relationships/image" Target="../media/image106.png"/></Relationships>
</file>

<file path=ppt/slides/_rels/slide21.xml.rels><?xml version="1.0" encoding="UTF-8" standalone="yes"?>
<Relationships xmlns="http://schemas.openxmlformats.org/package/2006/relationships"><Relationship Id="rId8" Type="http://schemas.openxmlformats.org/officeDocument/2006/relationships/image" Target="../media/image110.png"/><Relationship Id="rId13" Type="http://schemas.microsoft.com/office/2007/relationships/hdphoto" Target="../media/hdphoto44.wdp"/><Relationship Id="rId18" Type="http://schemas.microsoft.com/office/2007/relationships/hdphoto" Target="../media/hdphoto2.wdp"/><Relationship Id="rId3" Type="http://schemas.openxmlformats.org/officeDocument/2006/relationships/image" Target="../media/image69.jpeg"/><Relationship Id="rId7" Type="http://schemas.microsoft.com/office/2007/relationships/hdphoto" Target="../media/hdphoto1.wdp"/><Relationship Id="rId12" Type="http://schemas.openxmlformats.org/officeDocument/2006/relationships/image" Target="../media/image101.png"/><Relationship Id="rId17" Type="http://schemas.openxmlformats.org/officeDocument/2006/relationships/image" Target="../media/image44.png"/><Relationship Id="rId2" Type="http://schemas.openxmlformats.org/officeDocument/2006/relationships/notesSlide" Target="../notesSlides/notesSlide21.xml"/><Relationship Id="rId16" Type="http://schemas.openxmlformats.org/officeDocument/2006/relationships/image" Target="../media/image99.jpeg"/><Relationship Id="rId1" Type="http://schemas.openxmlformats.org/officeDocument/2006/relationships/slideLayout" Target="../slideLayouts/slideLayout6.xml"/><Relationship Id="rId6" Type="http://schemas.openxmlformats.org/officeDocument/2006/relationships/image" Target="../media/image7.png"/><Relationship Id="rId11" Type="http://schemas.microsoft.com/office/2007/relationships/hdphoto" Target="../media/hdphoto46.wdp"/><Relationship Id="rId5" Type="http://schemas.microsoft.com/office/2007/relationships/hdphoto" Target="../media/hdphoto6.wdp"/><Relationship Id="rId15" Type="http://schemas.microsoft.com/office/2007/relationships/hdphoto" Target="../media/hdphoto45.wdp"/><Relationship Id="rId10" Type="http://schemas.openxmlformats.org/officeDocument/2006/relationships/image" Target="../media/image103.png"/><Relationship Id="rId19" Type="http://schemas.openxmlformats.org/officeDocument/2006/relationships/image" Target="../media/image12.png"/><Relationship Id="rId4" Type="http://schemas.openxmlformats.org/officeDocument/2006/relationships/image" Target="../media/image109.png"/><Relationship Id="rId9" Type="http://schemas.microsoft.com/office/2007/relationships/hdphoto" Target="../media/hdphoto49.wdp"/><Relationship Id="rId14" Type="http://schemas.openxmlformats.org/officeDocument/2006/relationships/image" Target="../media/image102.png"/></Relationships>
</file>

<file path=ppt/slides/_rels/slide22.xml.rels><?xml version="1.0" encoding="UTF-8" standalone="yes"?>
<Relationships xmlns="http://schemas.openxmlformats.org/package/2006/relationships"><Relationship Id="rId8" Type="http://schemas.openxmlformats.org/officeDocument/2006/relationships/image" Target="../media/image110.png"/><Relationship Id="rId13" Type="http://schemas.microsoft.com/office/2007/relationships/hdphoto" Target="../media/hdphoto50.wdp"/><Relationship Id="rId18" Type="http://schemas.openxmlformats.org/officeDocument/2006/relationships/image" Target="../media/image12.png"/><Relationship Id="rId3" Type="http://schemas.openxmlformats.org/officeDocument/2006/relationships/image" Target="../media/image69.jpeg"/><Relationship Id="rId7" Type="http://schemas.microsoft.com/office/2007/relationships/hdphoto" Target="../media/hdphoto1.wdp"/><Relationship Id="rId12" Type="http://schemas.openxmlformats.org/officeDocument/2006/relationships/image" Target="../media/image111.png"/><Relationship Id="rId17" Type="http://schemas.microsoft.com/office/2007/relationships/hdphoto" Target="../media/hdphoto2.wdp"/><Relationship Id="rId2" Type="http://schemas.openxmlformats.org/officeDocument/2006/relationships/notesSlide" Target="../notesSlides/notesSlide22.xml"/><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7.png"/><Relationship Id="rId11" Type="http://schemas.microsoft.com/office/2007/relationships/hdphoto" Target="../media/hdphoto46.wdp"/><Relationship Id="rId5" Type="http://schemas.microsoft.com/office/2007/relationships/hdphoto" Target="../media/hdphoto6.wdp"/><Relationship Id="rId15" Type="http://schemas.openxmlformats.org/officeDocument/2006/relationships/image" Target="../media/image113.png"/><Relationship Id="rId10" Type="http://schemas.openxmlformats.org/officeDocument/2006/relationships/image" Target="../media/image103.png"/><Relationship Id="rId4" Type="http://schemas.openxmlformats.org/officeDocument/2006/relationships/image" Target="../media/image109.png"/><Relationship Id="rId9" Type="http://schemas.microsoft.com/office/2007/relationships/hdphoto" Target="../media/hdphoto49.wdp"/><Relationship Id="rId14" Type="http://schemas.openxmlformats.org/officeDocument/2006/relationships/image" Target="../media/image112.png"/></Relationships>
</file>

<file path=ppt/slides/_rels/slide23.xml.rels><?xml version="1.0" encoding="UTF-8" standalone="yes"?>
<Relationships xmlns="http://schemas.openxmlformats.org/package/2006/relationships"><Relationship Id="rId8" Type="http://schemas.openxmlformats.org/officeDocument/2006/relationships/image" Target="../media/image97.png"/><Relationship Id="rId13" Type="http://schemas.microsoft.com/office/2007/relationships/hdphoto" Target="../media/hdphoto8.wdp"/><Relationship Id="rId3" Type="http://schemas.openxmlformats.org/officeDocument/2006/relationships/image" Target="../media/image86.png"/><Relationship Id="rId7" Type="http://schemas.microsoft.com/office/2007/relationships/hdphoto" Target="../media/hdphoto41.wdp"/><Relationship Id="rId12" Type="http://schemas.openxmlformats.org/officeDocument/2006/relationships/image" Target="../media/image11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96.png"/><Relationship Id="rId11" Type="http://schemas.microsoft.com/office/2007/relationships/hdphoto" Target="../media/hdphoto51.wdp"/><Relationship Id="rId5" Type="http://schemas.openxmlformats.org/officeDocument/2006/relationships/image" Target="../media/image71.png"/><Relationship Id="rId10" Type="http://schemas.openxmlformats.org/officeDocument/2006/relationships/image" Target="../media/image114.png"/><Relationship Id="rId4" Type="http://schemas.microsoft.com/office/2007/relationships/hdphoto" Target="../media/hdphoto34.wdp"/><Relationship Id="rId9" Type="http://schemas.microsoft.com/office/2007/relationships/hdphoto" Target="../media/hdphoto42.wdp"/></Relationships>
</file>

<file path=ppt/slides/_rels/slide24.xml.rels><?xml version="1.0" encoding="UTF-8" standalone="yes"?>
<Relationships xmlns="http://schemas.openxmlformats.org/package/2006/relationships"><Relationship Id="rId8" Type="http://schemas.microsoft.com/office/2007/relationships/hdphoto" Target="../media/hdphoto53.wdp"/><Relationship Id="rId3" Type="http://schemas.openxmlformats.org/officeDocument/2006/relationships/image" Target="../media/image116.png"/><Relationship Id="rId7" Type="http://schemas.openxmlformats.org/officeDocument/2006/relationships/image" Target="../media/image11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117.png"/><Relationship Id="rId4" Type="http://schemas.microsoft.com/office/2007/relationships/hdphoto" Target="../media/hdphoto52.wdp"/></Relationships>
</file>

<file path=ppt/slides/_rels/slide25.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9.png"/><Relationship Id="rId7" Type="http://schemas.microsoft.com/office/2007/relationships/hdphoto" Target="../media/hdphoto8.wdp"/><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17.png"/><Relationship Id="rId5" Type="http://schemas.microsoft.com/office/2007/relationships/hdphoto" Target="../media/hdphoto54.wdp"/><Relationship Id="rId10" Type="http://schemas.openxmlformats.org/officeDocument/2006/relationships/image" Target="../media/image122.jpeg"/><Relationship Id="rId4" Type="http://schemas.openxmlformats.org/officeDocument/2006/relationships/image" Target="../media/image120.png"/><Relationship Id="rId9" Type="http://schemas.microsoft.com/office/2007/relationships/hdphoto" Target="../media/hdphoto55.wdp"/></Relationships>
</file>

<file path=ppt/slides/_rels/slide26.xml.rels><?xml version="1.0" encoding="UTF-8" standalone="yes"?>
<Relationships xmlns="http://schemas.openxmlformats.org/package/2006/relationships"><Relationship Id="rId8" Type="http://schemas.openxmlformats.org/officeDocument/2006/relationships/image" Target="../media/image126.png"/><Relationship Id="rId13" Type="http://schemas.microsoft.com/office/2007/relationships/hdphoto" Target="../media/hdphoto59.wdp"/><Relationship Id="rId3" Type="http://schemas.openxmlformats.org/officeDocument/2006/relationships/image" Target="../media/image123.png"/><Relationship Id="rId7" Type="http://schemas.openxmlformats.org/officeDocument/2006/relationships/image" Target="../media/image125.png"/><Relationship Id="rId12" Type="http://schemas.openxmlformats.org/officeDocument/2006/relationships/image" Target="../media/image128.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56.wdp"/><Relationship Id="rId11" Type="http://schemas.microsoft.com/office/2007/relationships/hdphoto" Target="../media/hdphoto58.wdp"/><Relationship Id="rId5" Type="http://schemas.openxmlformats.org/officeDocument/2006/relationships/image" Target="../media/image124.png"/><Relationship Id="rId15" Type="http://schemas.microsoft.com/office/2007/relationships/hdphoto" Target="../media/hdphoto60.wdp"/><Relationship Id="rId10" Type="http://schemas.openxmlformats.org/officeDocument/2006/relationships/image" Target="../media/image127.png"/><Relationship Id="rId4" Type="http://schemas.openxmlformats.org/officeDocument/2006/relationships/image" Target="../media/image71.png"/><Relationship Id="rId9" Type="http://schemas.microsoft.com/office/2007/relationships/hdphoto" Target="../media/hdphoto57.wdp"/><Relationship Id="rId14" Type="http://schemas.openxmlformats.org/officeDocument/2006/relationships/image" Target="../media/image129.png"/></Relationships>
</file>

<file path=ppt/slides/_rels/slide27.xml.rels><?xml version="1.0" encoding="UTF-8" standalone="yes"?>
<Relationships xmlns="http://schemas.openxmlformats.org/package/2006/relationships"><Relationship Id="rId8" Type="http://schemas.openxmlformats.org/officeDocument/2006/relationships/image" Target="../media/image126.png"/><Relationship Id="rId13" Type="http://schemas.microsoft.com/office/2007/relationships/hdphoto" Target="../media/hdphoto58.wdp"/><Relationship Id="rId18" Type="http://schemas.openxmlformats.org/officeDocument/2006/relationships/image" Target="../media/image130.png"/><Relationship Id="rId3" Type="http://schemas.openxmlformats.org/officeDocument/2006/relationships/image" Target="../media/image123.png"/><Relationship Id="rId21" Type="http://schemas.microsoft.com/office/2007/relationships/hdphoto" Target="../media/hdphoto62.wdp"/><Relationship Id="rId7" Type="http://schemas.openxmlformats.org/officeDocument/2006/relationships/image" Target="../media/image125.png"/><Relationship Id="rId12" Type="http://schemas.openxmlformats.org/officeDocument/2006/relationships/image" Target="../media/image127.png"/><Relationship Id="rId17" Type="http://schemas.microsoft.com/office/2007/relationships/hdphoto" Target="../media/hdphoto30.wdp"/><Relationship Id="rId25" Type="http://schemas.microsoft.com/office/2007/relationships/hdphoto" Target="../media/hdphoto63.wdp"/><Relationship Id="rId2" Type="http://schemas.openxmlformats.org/officeDocument/2006/relationships/notesSlide" Target="../notesSlides/notesSlide27.xml"/><Relationship Id="rId16" Type="http://schemas.openxmlformats.org/officeDocument/2006/relationships/image" Target="../media/image80.png"/><Relationship Id="rId20" Type="http://schemas.openxmlformats.org/officeDocument/2006/relationships/image" Target="../media/image131.png"/><Relationship Id="rId1" Type="http://schemas.openxmlformats.org/officeDocument/2006/relationships/slideLayout" Target="../slideLayouts/slideLayout7.xml"/><Relationship Id="rId6" Type="http://schemas.microsoft.com/office/2007/relationships/hdphoto" Target="../media/hdphoto56.wdp"/><Relationship Id="rId11" Type="http://schemas.microsoft.com/office/2007/relationships/hdphoto" Target="../media/hdphoto60.wdp"/><Relationship Id="rId24" Type="http://schemas.openxmlformats.org/officeDocument/2006/relationships/image" Target="../media/image132.png"/><Relationship Id="rId5" Type="http://schemas.openxmlformats.org/officeDocument/2006/relationships/image" Target="../media/image124.png"/><Relationship Id="rId15" Type="http://schemas.microsoft.com/office/2007/relationships/hdphoto" Target="../media/hdphoto59.wdp"/><Relationship Id="rId23" Type="http://schemas.microsoft.com/office/2007/relationships/hdphoto" Target="../media/hdphoto27.wdp"/><Relationship Id="rId10" Type="http://schemas.openxmlformats.org/officeDocument/2006/relationships/image" Target="../media/image129.png"/><Relationship Id="rId19" Type="http://schemas.microsoft.com/office/2007/relationships/hdphoto" Target="../media/hdphoto61.wdp"/><Relationship Id="rId4" Type="http://schemas.openxmlformats.org/officeDocument/2006/relationships/image" Target="../media/image71.png"/><Relationship Id="rId9" Type="http://schemas.microsoft.com/office/2007/relationships/hdphoto" Target="../media/hdphoto57.wdp"/><Relationship Id="rId14" Type="http://schemas.openxmlformats.org/officeDocument/2006/relationships/image" Target="../media/image128.png"/><Relationship Id="rId22" Type="http://schemas.openxmlformats.org/officeDocument/2006/relationships/image" Target="../media/image76.png"/></Relationships>
</file>

<file path=ppt/slides/_rels/slide28.xml.rels><?xml version="1.0" encoding="UTF-8" standalone="yes"?>
<Relationships xmlns="http://schemas.openxmlformats.org/package/2006/relationships"><Relationship Id="rId13" Type="http://schemas.openxmlformats.org/officeDocument/2006/relationships/image" Target="../media/image70.png"/><Relationship Id="rId18" Type="http://schemas.microsoft.com/office/2007/relationships/hdphoto" Target="../media/hdphoto32.wdp"/><Relationship Id="rId26" Type="http://schemas.microsoft.com/office/2007/relationships/hdphoto" Target="../media/hdphoto28.wdp"/><Relationship Id="rId3" Type="http://schemas.openxmlformats.org/officeDocument/2006/relationships/image" Target="../media/image128.png"/><Relationship Id="rId21" Type="http://schemas.openxmlformats.org/officeDocument/2006/relationships/image" Target="../media/image135.png"/><Relationship Id="rId34" Type="http://schemas.microsoft.com/office/2007/relationships/hdphoto" Target="../media/hdphoto62.wdp"/><Relationship Id="rId7" Type="http://schemas.openxmlformats.org/officeDocument/2006/relationships/image" Target="../media/image105.png"/><Relationship Id="rId12" Type="http://schemas.openxmlformats.org/officeDocument/2006/relationships/image" Target="../media/image107.png"/><Relationship Id="rId17" Type="http://schemas.openxmlformats.org/officeDocument/2006/relationships/image" Target="../media/image82.png"/><Relationship Id="rId25" Type="http://schemas.openxmlformats.org/officeDocument/2006/relationships/image" Target="../media/image78.png"/><Relationship Id="rId33" Type="http://schemas.openxmlformats.org/officeDocument/2006/relationships/image" Target="../media/image131.png"/><Relationship Id="rId2" Type="http://schemas.openxmlformats.org/officeDocument/2006/relationships/notesSlide" Target="../notesSlides/notesSlide28.xml"/><Relationship Id="rId16" Type="http://schemas.microsoft.com/office/2007/relationships/hdphoto" Target="../media/hdphoto31.wdp"/><Relationship Id="rId20" Type="http://schemas.openxmlformats.org/officeDocument/2006/relationships/image" Target="../media/image134.jpeg"/><Relationship Id="rId29" Type="http://schemas.openxmlformats.org/officeDocument/2006/relationships/image" Target="../media/image12.png"/><Relationship Id="rId1" Type="http://schemas.openxmlformats.org/officeDocument/2006/relationships/slideLayout" Target="../slideLayouts/slideLayout7.xml"/><Relationship Id="rId6" Type="http://schemas.microsoft.com/office/2007/relationships/hdphoto" Target="../media/hdphoto47.wdp"/><Relationship Id="rId11" Type="http://schemas.microsoft.com/office/2007/relationships/hdphoto" Target="../media/hdphoto46.wdp"/><Relationship Id="rId24" Type="http://schemas.microsoft.com/office/2007/relationships/hdphoto" Target="../media/hdphoto65.wdp"/><Relationship Id="rId32" Type="http://schemas.openxmlformats.org/officeDocument/2006/relationships/image" Target="../media/image137.png"/><Relationship Id="rId5" Type="http://schemas.openxmlformats.org/officeDocument/2006/relationships/image" Target="../media/image104.png"/><Relationship Id="rId15" Type="http://schemas.openxmlformats.org/officeDocument/2006/relationships/image" Target="../media/image81.png"/><Relationship Id="rId23" Type="http://schemas.openxmlformats.org/officeDocument/2006/relationships/image" Target="../media/image136.png"/><Relationship Id="rId28" Type="http://schemas.microsoft.com/office/2007/relationships/hdphoto" Target="../media/hdphoto29.wdp"/><Relationship Id="rId10" Type="http://schemas.openxmlformats.org/officeDocument/2006/relationships/image" Target="../media/image103.png"/><Relationship Id="rId19" Type="http://schemas.openxmlformats.org/officeDocument/2006/relationships/image" Target="../media/image133.png"/><Relationship Id="rId31" Type="http://schemas.microsoft.com/office/2007/relationships/hdphoto" Target="../media/hdphoto2.wdp"/><Relationship Id="rId4" Type="http://schemas.microsoft.com/office/2007/relationships/hdphoto" Target="../media/hdphoto59.wdp"/><Relationship Id="rId9" Type="http://schemas.openxmlformats.org/officeDocument/2006/relationships/image" Target="../media/image106.png"/><Relationship Id="rId14" Type="http://schemas.microsoft.com/office/2007/relationships/hdphoto" Target="../media/hdphoto22.wdp"/><Relationship Id="rId22" Type="http://schemas.microsoft.com/office/2007/relationships/hdphoto" Target="../media/hdphoto64.wdp"/><Relationship Id="rId27" Type="http://schemas.openxmlformats.org/officeDocument/2006/relationships/image" Target="../media/image79.png"/><Relationship Id="rId30" Type="http://schemas.openxmlformats.org/officeDocument/2006/relationships/image" Target="../media/image44.png"/><Relationship Id="rId8" Type="http://schemas.microsoft.com/office/2007/relationships/hdphoto" Target="../media/hdphoto48.wdp"/></Relationships>
</file>

<file path=ppt/slides/_rels/slide29.xml.rels><?xml version="1.0" encoding="UTF-8" standalone="yes"?>
<Relationships xmlns="http://schemas.openxmlformats.org/package/2006/relationships"><Relationship Id="rId8" Type="http://schemas.microsoft.com/office/2007/relationships/hdphoto" Target="../media/hdphoto59.wdp"/><Relationship Id="rId13" Type="http://schemas.openxmlformats.org/officeDocument/2006/relationships/image" Target="../media/image142.png"/><Relationship Id="rId3" Type="http://schemas.openxmlformats.org/officeDocument/2006/relationships/image" Target="../media/image138.png"/><Relationship Id="rId7" Type="http://schemas.openxmlformats.org/officeDocument/2006/relationships/image" Target="../media/image128.png"/><Relationship Id="rId12" Type="http://schemas.microsoft.com/office/2007/relationships/hdphoto" Target="../media/hdphoto65.wdp"/><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microsoft.com/office/2007/relationships/hdphoto" Target="../media/hdphoto67.wdp"/><Relationship Id="rId11" Type="http://schemas.openxmlformats.org/officeDocument/2006/relationships/image" Target="../media/image141.png"/><Relationship Id="rId5" Type="http://schemas.openxmlformats.org/officeDocument/2006/relationships/image" Target="../media/image139.png"/><Relationship Id="rId15" Type="http://schemas.microsoft.com/office/2007/relationships/hdphoto" Target="../media/hdphoto2.wdp"/><Relationship Id="rId10" Type="http://schemas.microsoft.com/office/2007/relationships/hdphoto" Target="../media/hdphoto64.wdp"/><Relationship Id="rId4" Type="http://schemas.microsoft.com/office/2007/relationships/hdphoto" Target="../media/hdphoto66.wdp"/><Relationship Id="rId9" Type="http://schemas.openxmlformats.org/officeDocument/2006/relationships/image" Target="../media/image140.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3.png"/><Relationship Id="rId10" Type="http://schemas.microsoft.com/office/2007/relationships/hdphoto" Target="../media/hdphoto5.wdp"/><Relationship Id="rId4" Type="http://schemas.openxmlformats.org/officeDocument/2006/relationships/image" Target="../media/image12.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microsoft.com/office/2007/relationships/hdphoto" Target="../media/hdphoto70.wdp"/><Relationship Id="rId13" Type="http://schemas.openxmlformats.org/officeDocument/2006/relationships/image" Target="../media/image12.png"/><Relationship Id="rId3" Type="http://schemas.openxmlformats.org/officeDocument/2006/relationships/image" Target="../media/image143.png"/><Relationship Id="rId7" Type="http://schemas.openxmlformats.org/officeDocument/2006/relationships/image" Target="../media/image145.png"/><Relationship Id="rId12" Type="http://schemas.microsoft.com/office/2007/relationships/hdphoto" Target="../media/hdphoto72.wdp"/><Relationship Id="rId2" Type="http://schemas.openxmlformats.org/officeDocument/2006/relationships/notesSlide" Target="../notesSlides/notesSlide30.xml"/><Relationship Id="rId16" Type="http://schemas.microsoft.com/office/2007/relationships/hdphoto" Target="../media/hdphoto59.wdp"/><Relationship Id="rId1" Type="http://schemas.openxmlformats.org/officeDocument/2006/relationships/slideLayout" Target="../slideLayouts/slideLayout7.xml"/><Relationship Id="rId6" Type="http://schemas.microsoft.com/office/2007/relationships/hdphoto" Target="../media/hdphoto69.wdp"/><Relationship Id="rId11" Type="http://schemas.openxmlformats.org/officeDocument/2006/relationships/image" Target="../media/image147.png"/><Relationship Id="rId5" Type="http://schemas.openxmlformats.org/officeDocument/2006/relationships/image" Target="../media/image144.png"/><Relationship Id="rId15" Type="http://schemas.openxmlformats.org/officeDocument/2006/relationships/image" Target="../media/image128.png"/><Relationship Id="rId10" Type="http://schemas.microsoft.com/office/2007/relationships/hdphoto" Target="../media/hdphoto71.wdp"/><Relationship Id="rId4" Type="http://schemas.microsoft.com/office/2007/relationships/hdphoto" Target="../media/hdphoto68.wdp"/><Relationship Id="rId9" Type="http://schemas.openxmlformats.org/officeDocument/2006/relationships/image" Target="../media/image146.png"/><Relationship Id="rId14" Type="http://schemas.openxmlformats.org/officeDocument/2006/relationships/image" Target="../media/image95.gif"/></Relationships>
</file>

<file path=ppt/slides/_rels/slide31.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50.png"/><Relationship Id="rId18" Type="http://schemas.microsoft.com/office/2007/relationships/hdphoto" Target="../media/hdphoto75.wdp"/><Relationship Id="rId3" Type="http://schemas.openxmlformats.org/officeDocument/2006/relationships/image" Target="../media/image148.png"/><Relationship Id="rId21" Type="http://schemas.openxmlformats.org/officeDocument/2006/relationships/image" Target="../media/image128.png"/><Relationship Id="rId7" Type="http://schemas.microsoft.com/office/2007/relationships/hdphoto" Target="../media/hdphoto56.wdp"/><Relationship Id="rId12" Type="http://schemas.microsoft.com/office/2007/relationships/hdphoto" Target="../media/hdphoto74.wdp"/><Relationship Id="rId17" Type="http://schemas.openxmlformats.org/officeDocument/2006/relationships/image" Target="../media/image151.png"/><Relationship Id="rId2" Type="http://schemas.openxmlformats.org/officeDocument/2006/relationships/notesSlide" Target="../notesSlides/notesSlide31.xml"/><Relationship Id="rId16" Type="http://schemas.microsoft.com/office/2007/relationships/hdphoto" Target="../media/hdphoto72.wdp"/><Relationship Id="rId20" Type="http://schemas.microsoft.com/office/2007/relationships/hdphoto" Target="../media/hdphoto60.wdp"/><Relationship Id="rId1" Type="http://schemas.openxmlformats.org/officeDocument/2006/relationships/slideLayout" Target="../slideLayouts/slideLayout7.xml"/><Relationship Id="rId6" Type="http://schemas.openxmlformats.org/officeDocument/2006/relationships/image" Target="../media/image124.png"/><Relationship Id="rId11" Type="http://schemas.openxmlformats.org/officeDocument/2006/relationships/image" Target="../media/image149.png"/><Relationship Id="rId5" Type="http://schemas.openxmlformats.org/officeDocument/2006/relationships/image" Target="../media/image69.jpeg"/><Relationship Id="rId15" Type="http://schemas.openxmlformats.org/officeDocument/2006/relationships/image" Target="../media/image147.png"/><Relationship Id="rId10" Type="http://schemas.openxmlformats.org/officeDocument/2006/relationships/image" Target="../media/image125.png"/><Relationship Id="rId19" Type="http://schemas.openxmlformats.org/officeDocument/2006/relationships/image" Target="../media/image152.png"/><Relationship Id="rId4" Type="http://schemas.microsoft.com/office/2007/relationships/hdphoto" Target="../media/hdphoto73.wdp"/><Relationship Id="rId9" Type="http://schemas.microsoft.com/office/2007/relationships/hdphoto" Target="../media/hdphoto57.wdp"/><Relationship Id="rId14" Type="http://schemas.microsoft.com/office/2007/relationships/hdphoto" Target="../media/hdphoto58.wdp"/><Relationship Id="rId22" Type="http://schemas.microsoft.com/office/2007/relationships/hdphoto" Target="../media/hdphoto59.wdp"/></Relationships>
</file>

<file path=ppt/slides/_rels/slide3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115.png"/><Relationship Id="rId4" Type="http://schemas.microsoft.com/office/2007/relationships/hdphoto" Target="../media/hdphoto59.wdp"/></Relationships>
</file>

<file path=ppt/slides/_rels/slide3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86.png"/><Relationship Id="rId7" Type="http://schemas.openxmlformats.org/officeDocument/2006/relationships/image" Target="../media/image115.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microsoft.com/office/2007/relationships/hdphoto" Target="../media/hdphoto76.wdp"/><Relationship Id="rId5" Type="http://schemas.openxmlformats.org/officeDocument/2006/relationships/image" Target="../media/image153.png"/><Relationship Id="rId10" Type="http://schemas.microsoft.com/office/2007/relationships/hdphoto" Target="../media/hdphoto2.wdp"/><Relationship Id="rId4" Type="http://schemas.microsoft.com/office/2007/relationships/hdphoto" Target="../media/hdphoto34.wdp"/><Relationship Id="rId9" Type="http://schemas.openxmlformats.org/officeDocument/2006/relationships/image" Target="../media/image44.png"/></Relationships>
</file>

<file path=ppt/slides/_rels/slide34.xml.rels><?xml version="1.0" encoding="UTF-8" standalone="yes"?>
<Relationships xmlns="http://schemas.openxmlformats.org/package/2006/relationships"><Relationship Id="rId8" Type="http://schemas.microsoft.com/office/2007/relationships/hdphoto" Target="../media/hdphoto78.wdp"/><Relationship Id="rId13" Type="http://schemas.openxmlformats.org/officeDocument/2006/relationships/image" Target="../media/image77.png"/><Relationship Id="rId18" Type="http://schemas.openxmlformats.org/officeDocument/2006/relationships/image" Target="../media/image121.png"/><Relationship Id="rId3" Type="http://schemas.openxmlformats.org/officeDocument/2006/relationships/image" Target="../media/image69.jpeg"/><Relationship Id="rId21" Type="http://schemas.microsoft.com/office/2007/relationships/hdphoto" Target="../media/hdphoto80.wdp"/><Relationship Id="rId7" Type="http://schemas.openxmlformats.org/officeDocument/2006/relationships/image" Target="../media/image155.png"/><Relationship Id="rId12" Type="http://schemas.microsoft.com/office/2007/relationships/hdphoto" Target="../media/hdphoto79.wdp"/><Relationship Id="rId17" Type="http://schemas.openxmlformats.org/officeDocument/2006/relationships/image" Target="../media/image12.png"/><Relationship Id="rId2" Type="http://schemas.openxmlformats.org/officeDocument/2006/relationships/notesSlide" Target="../notesSlides/notesSlide34.xml"/><Relationship Id="rId16" Type="http://schemas.microsoft.com/office/2007/relationships/hdphoto" Target="../media/hdphoto2.wdp"/><Relationship Id="rId20" Type="http://schemas.openxmlformats.org/officeDocument/2006/relationships/image" Target="../media/image157.png"/><Relationship Id="rId1" Type="http://schemas.openxmlformats.org/officeDocument/2006/relationships/slideLayout" Target="../slideLayouts/slideLayout6.xml"/><Relationship Id="rId6" Type="http://schemas.openxmlformats.org/officeDocument/2006/relationships/image" Target="../media/image71.png"/><Relationship Id="rId11" Type="http://schemas.openxmlformats.org/officeDocument/2006/relationships/image" Target="../media/image156.png"/><Relationship Id="rId5" Type="http://schemas.microsoft.com/office/2007/relationships/hdphoto" Target="../media/hdphoto77.wdp"/><Relationship Id="rId15" Type="http://schemas.openxmlformats.org/officeDocument/2006/relationships/image" Target="../media/image44.png"/><Relationship Id="rId23" Type="http://schemas.microsoft.com/office/2007/relationships/hdphoto" Target="../media/hdphoto81.wdp"/><Relationship Id="rId10" Type="http://schemas.microsoft.com/office/2007/relationships/hdphoto" Target="../media/hdphoto8.wdp"/><Relationship Id="rId19" Type="http://schemas.microsoft.com/office/2007/relationships/hdphoto" Target="../media/hdphoto55.wdp"/><Relationship Id="rId4" Type="http://schemas.openxmlformats.org/officeDocument/2006/relationships/image" Target="../media/image154.png"/><Relationship Id="rId9" Type="http://schemas.openxmlformats.org/officeDocument/2006/relationships/image" Target="../media/image115.png"/><Relationship Id="rId14" Type="http://schemas.microsoft.com/office/2007/relationships/hdphoto" Target="../media/hdphoto18.wdp"/><Relationship Id="rId22" Type="http://schemas.openxmlformats.org/officeDocument/2006/relationships/image" Target="../media/image158.png"/></Relationships>
</file>

<file path=ppt/slides/_rels/slide3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microsoft.com/office/2007/relationships/hdphoto" Target="../media/hdphoto81.wdp"/><Relationship Id="rId4" Type="http://schemas.openxmlformats.org/officeDocument/2006/relationships/image" Target="../media/image160.png"/></Relationships>
</file>

<file path=ppt/slides/_rels/slide36.xml.rels><?xml version="1.0" encoding="UTF-8" standalone="yes"?>
<Relationships xmlns="http://schemas.openxmlformats.org/package/2006/relationships"><Relationship Id="rId8" Type="http://schemas.openxmlformats.org/officeDocument/2006/relationships/image" Target="../media/image164.png"/><Relationship Id="rId13" Type="http://schemas.microsoft.com/office/2007/relationships/hdphoto" Target="../media/hdphoto86.wdp"/><Relationship Id="rId18" Type="http://schemas.openxmlformats.org/officeDocument/2006/relationships/image" Target="../media/image157.png"/><Relationship Id="rId3" Type="http://schemas.openxmlformats.org/officeDocument/2006/relationships/image" Target="../media/image161.jpeg"/><Relationship Id="rId7" Type="http://schemas.microsoft.com/office/2007/relationships/hdphoto" Target="../media/hdphoto83.wdp"/><Relationship Id="rId12" Type="http://schemas.openxmlformats.org/officeDocument/2006/relationships/image" Target="../media/image166.png"/><Relationship Id="rId17" Type="http://schemas.microsoft.com/office/2007/relationships/hdphoto" Target="../media/hdphoto81.wdp"/><Relationship Id="rId2" Type="http://schemas.openxmlformats.org/officeDocument/2006/relationships/notesSlide" Target="../notesSlides/notesSlide36.xml"/><Relationship Id="rId16" Type="http://schemas.openxmlformats.org/officeDocument/2006/relationships/image" Target="../media/image158.png"/><Relationship Id="rId1" Type="http://schemas.openxmlformats.org/officeDocument/2006/relationships/slideLayout" Target="../slideLayouts/slideLayout7.xml"/><Relationship Id="rId6" Type="http://schemas.openxmlformats.org/officeDocument/2006/relationships/image" Target="../media/image163.png"/><Relationship Id="rId11" Type="http://schemas.microsoft.com/office/2007/relationships/hdphoto" Target="../media/hdphoto85.wdp"/><Relationship Id="rId5" Type="http://schemas.microsoft.com/office/2007/relationships/hdphoto" Target="../media/hdphoto82.wdp"/><Relationship Id="rId15" Type="http://schemas.microsoft.com/office/2007/relationships/hdphoto" Target="../media/hdphoto87.wdp"/><Relationship Id="rId10" Type="http://schemas.openxmlformats.org/officeDocument/2006/relationships/image" Target="../media/image165.png"/><Relationship Id="rId19" Type="http://schemas.microsoft.com/office/2007/relationships/hdphoto" Target="../media/hdphoto80.wdp"/><Relationship Id="rId4" Type="http://schemas.openxmlformats.org/officeDocument/2006/relationships/image" Target="../media/image162.png"/><Relationship Id="rId9" Type="http://schemas.microsoft.com/office/2007/relationships/hdphoto" Target="../media/hdphoto84.wdp"/><Relationship Id="rId14" Type="http://schemas.openxmlformats.org/officeDocument/2006/relationships/image" Target="../media/image167.png"/></Relationships>
</file>

<file path=ppt/slides/_rels/slide37.xml.rels><?xml version="1.0" encoding="UTF-8" standalone="yes"?>
<Relationships xmlns="http://schemas.openxmlformats.org/package/2006/relationships"><Relationship Id="rId8" Type="http://schemas.openxmlformats.org/officeDocument/2006/relationships/image" Target="../media/image164.png"/><Relationship Id="rId13" Type="http://schemas.microsoft.com/office/2007/relationships/hdphoto" Target="../media/hdphoto86.wdp"/><Relationship Id="rId18" Type="http://schemas.openxmlformats.org/officeDocument/2006/relationships/image" Target="../media/image172.png"/><Relationship Id="rId3" Type="http://schemas.openxmlformats.org/officeDocument/2006/relationships/image" Target="../media/image161.jpeg"/><Relationship Id="rId21" Type="http://schemas.microsoft.com/office/2007/relationships/hdphoto" Target="../media/hdphoto72.wdp"/><Relationship Id="rId7" Type="http://schemas.microsoft.com/office/2007/relationships/hdphoto" Target="../media/hdphoto83.wdp"/><Relationship Id="rId12" Type="http://schemas.openxmlformats.org/officeDocument/2006/relationships/image" Target="../media/image170.png"/><Relationship Id="rId17" Type="http://schemas.microsoft.com/office/2007/relationships/hdphoto" Target="../media/hdphoto81.wdp"/><Relationship Id="rId2" Type="http://schemas.openxmlformats.org/officeDocument/2006/relationships/notesSlide" Target="../notesSlides/notesSlide37.xml"/><Relationship Id="rId16" Type="http://schemas.openxmlformats.org/officeDocument/2006/relationships/image" Target="../media/image160.png"/><Relationship Id="rId20" Type="http://schemas.openxmlformats.org/officeDocument/2006/relationships/image" Target="../media/image147.png"/><Relationship Id="rId1" Type="http://schemas.openxmlformats.org/officeDocument/2006/relationships/slideLayout" Target="../slideLayouts/slideLayout7.xml"/><Relationship Id="rId6" Type="http://schemas.openxmlformats.org/officeDocument/2006/relationships/image" Target="../media/image168.png"/><Relationship Id="rId11" Type="http://schemas.microsoft.com/office/2007/relationships/hdphoto" Target="../media/hdphoto85.wdp"/><Relationship Id="rId5" Type="http://schemas.microsoft.com/office/2007/relationships/hdphoto" Target="../media/hdphoto82.wdp"/><Relationship Id="rId15" Type="http://schemas.microsoft.com/office/2007/relationships/hdphoto" Target="../media/hdphoto87.wdp"/><Relationship Id="rId23" Type="http://schemas.microsoft.com/office/2007/relationships/hdphoto" Target="../media/hdphoto80.wdp"/><Relationship Id="rId10" Type="http://schemas.openxmlformats.org/officeDocument/2006/relationships/image" Target="../media/image169.png"/><Relationship Id="rId19" Type="http://schemas.microsoft.com/office/2007/relationships/hdphoto" Target="../media/hdphoto88.wdp"/><Relationship Id="rId4" Type="http://schemas.openxmlformats.org/officeDocument/2006/relationships/image" Target="../media/image162.png"/><Relationship Id="rId9" Type="http://schemas.microsoft.com/office/2007/relationships/hdphoto" Target="../media/hdphoto84.wdp"/><Relationship Id="rId14" Type="http://schemas.openxmlformats.org/officeDocument/2006/relationships/image" Target="../media/image171.png"/><Relationship Id="rId22" Type="http://schemas.openxmlformats.org/officeDocument/2006/relationships/image" Target="../media/image157.png"/></Relationships>
</file>

<file path=ppt/slides/_rels/slide38.xml.rels><?xml version="1.0" encoding="UTF-8" standalone="yes"?>
<Relationships xmlns="http://schemas.openxmlformats.org/package/2006/relationships"><Relationship Id="rId8" Type="http://schemas.microsoft.com/office/2007/relationships/hdphoto" Target="../media/hdphoto78.wdp"/><Relationship Id="rId13" Type="http://schemas.openxmlformats.org/officeDocument/2006/relationships/image" Target="../media/image44.png"/><Relationship Id="rId18" Type="http://schemas.openxmlformats.org/officeDocument/2006/relationships/image" Target="../media/image174.png"/><Relationship Id="rId26" Type="http://schemas.openxmlformats.org/officeDocument/2006/relationships/image" Target="../media/image164.png"/><Relationship Id="rId3" Type="http://schemas.openxmlformats.org/officeDocument/2006/relationships/image" Target="../media/image69.jpeg"/><Relationship Id="rId21" Type="http://schemas.microsoft.com/office/2007/relationships/hdphoto" Target="../media/hdphoto89.wdp"/><Relationship Id="rId7" Type="http://schemas.openxmlformats.org/officeDocument/2006/relationships/image" Target="../media/image155.png"/><Relationship Id="rId12" Type="http://schemas.microsoft.com/office/2007/relationships/hdphoto" Target="../media/hdphoto18.wdp"/><Relationship Id="rId17" Type="http://schemas.microsoft.com/office/2007/relationships/hdphoto" Target="../media/hdphoto59.wdp"/><Relationship Id="rId25" Type="http://schemas.microsoft.com/office/2007/relationships/hdphoto" Target="../media/hdphoto83.wdp"/><Relationship Id="rId2" Type="http://schemas.openxmlformats.org/officeDocument/2006/relationships/notesSlide" Target="../notesSlides/notesSlide38.xml"/><Relationship Id="rId16" Type="http://schemas.openxmlformats.org/officeDocument/2006/relationships/image" Target="../media/image173.png"/><Relationship Id="rId20" Type="http://schemas.openxmlformats.org/officeDocument/2006/relationships/image" Target="../media/image175.png"/><Relationship Id="rId29" Type="http://schemas.microsoft.com/office/2007/relationships/hdphoto" Target="../media/hdphoto81.wdp"/><Relationship Id="rId1" Type="http://schemas.openxmlformats.org/officeDocument/2006/relationships/slideLayout" Target="../slideLayouts/slideLayout6.xml"/><Relationship Id="rId6" Type="http://schemas.openxmlformats.org/officeDocument/2006/relationships/image" Target="../media/image71.png"/><Relationship Id="rId11" Type="http://schemas.openxmlformats.org/officeDocument/2006/relationships/image" Target="../media/image77.png"/><Relationship Id="rId24" Type="http://schemas.openxmlformats.org/officeDocument/2006/relationships/image" Target="../media/image163.png"/><Relationship Id="rId5" Type="http://schemas.microsoft.com/office/2007/relationships/hdphoto" Target="../media/hdphoto77.wdp"/><Relationship Id="rId15" Type="http://schemas.openxmlformats.org/officeDocument/2006/relationships/image" Target="../media/image12.png"/><Relationship Id="rId23" Type="http://schemas.microsoft.com/office/2007/relationships/hdphoto" Target="../media/hdphoto72.wdp"/><Relationship Id="rId28" Type="http://schemas.openxmlformats.org/officeDocument/2006/relationships/image" Target="../media/image176.png"/><Relationship Id="rId10" Type="http://schemas.microsoft.com/office/2007/relationships/hdphoto" Target="../media/hdphoto79.wdp"/><Relationship Id="rId19" Type="http://schemas.microsoft.com/office/2007/relationships/hdphoto" Target="../media/hdphoto8.wdp"/><Relationship Id="rId4" Type="http://schemas.openxmlformats.org/officeDocument/2006/relationships/image" Target="../media/image154.png"/><Relationship Id="rId9" Type="http://schemas.openxmlformats.org/officeDocument/2006/relationships/image" Target="../media/image156.png"/><Relationship Id="rId14" Type="http://schemas.microsoft.com/office/2007/relationships/hdphoto" Target="../media/hdphoto2.wdp"/><Relationship Id="rId22" Type="http://schemas.openxmlformats.org/officeDocument/2006/relationships/image" Target="../media/image147.png"/><Relationship Id="rId27" Type="http://schemas.microsoft.com/office/2007/relationships/hdphoto" Target="../media/hdphoto84.wdp"/></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3.png"/><Relationship Id="rId18" Type="http://schemas.microsoft.com/office/2007/relationships/hdphoto" Target="../media/hdphoto7.wdp"/><Relationship Id="rId26" Type="http://schemas.openxmlformats.org/officeDocument/2006/relationships/image" Target="../media/image33.jpeg"/><Relationship Id="rId3" Type="http://schemas.openxmlformats.org/officeDocument/2006/relationships/image" Target="../media/image6.png"/><Relationship Id="rId21" Type="http://schemas.openxmlformats.org/officeDocument/2006/relationships/image" Target="../media/image29.jpeg"/><Relationship Id="rId7" Type="http://schemas.openxmlformats.org/officeDocument/2006/relationships/image" Target="../media/image11.png"/><Relationship Id="rId12" Type="http://schemas.openxmlformats.org/officeDocument/2006/relationships/image" Target="../media/image22.png"/><Relationship Id="rId17" Type="http://schemas.openxmlformats.org/officeDocument/2006/relationships/image" Target="../media/image26.png"/><Relationship Id="rId25" Type="http://schemas.openxmlformats.org/officeDocument/2006/relationships/image" Target="../media/image32.jpeg"/><Relationship Id="rId2" Type="http://schemas.openxmlformats.org/officeDocument/2006/relationships/notesSlide" Target="../notesSlides/notesSlide4.xml"/><Relationship Id="rId16" Type="http://schemas.openxmlformats.org/officeDocument/2006/relationships/image" Target="../media/image25.jpeg"/><Relationship Id="rId20"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10.png"/><Relationship Id="rId11" Type="http://schemas.microsoft.com/office/2007/relationships/hdphoto" Target="../media/hdphoto2.wdp"/><Relationship Id="rId24" Type="http://schemas.openxmlformats.org/officeDocument/2006/relationships/image" Target="../media/image31.jpeg"/><Relationship Id="rId5" Type="http://schemas.openxmlformats.org/officeDocument/2006/relationships/image" Target="../media/image9.png"/><Relationship Id="rId15" Type="http://schemas.openxmlformats.org/officeDocument/2006/relationships/image" Target="../media/image24.jpeg"/><Relationship Id="rId23" Type="http://schemas.openxmlformats.org/officeDocument/2006/relationships/image" Target="../media/image30.jpeg"/><Relationship Id="rId10" Type="http://schemas.openxmlformats.org/officeDocument/2006/relationships/image" Target="../media/image15.png"/><Relationship Id="rId19" Type="http://schemas.openxmlformats.org/officeDocument/2006/relationships/image" Target="../media/image27.jpeg"/><Relationship Id="rId4" Type="http://schemas.openxmlformats.org/officeDocument/2006/relationships/image" Target="../media/image8.png"/><Relationship Id="rId9" Type="http://schemas.openxmlformats.org/officeDocument/2006/relationships/image" Target="../media/image14.png"/><Relationship Id="rId14" Type="http://schemas.microsoft.com/office/2007/relationships/hdphoto" Target="../media/hdphoto6.wdp"/><Relationship Id="rId22"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8.wdp"/></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jpeg"/><Relationship Id="rId3" Type="http://schemas.openxmlformats.org/officeDocument/2006/relationships/image" Target="../media/image43.png"/><Relationship Id="rId7" Type="http://schemas.openxmlformats.org/officeDocument/2006/relationships/image" Target="../media/image45.png"/><Relationship Id="rId12" Type="http://schemas.openxmlformats.org/officeDocument/2006/relationships/image" Target="../media/image48.jpeg"/><Relationship Id="rId17" Type="http://schemas.openxmlformats.org/officeDocument/2006/relationships/image" Target="../media/image53.png"/><Relationship Id="rId2" Type="http://schemas.openxmlformats.org/officeDocument/2006/relationships/notesSlide" Target="../notesSlides/notesSlide8.xml"/><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47.jpeg"/><Relationship Id="rId5" Type="http://schemas.microsoft.com/office/2007/relationships/hdphoto" Target="../media/hdphoto2.wdp"/><Relationship Id="rId15" Type="http://schemas.openxmlformats.org/officeDocument/2006/relationships/image" Target="../media/image51.png"/><Relationship Id="rId10" Type="http://schemas.microsoft.com/office/2007/relationships/hdphoto" Target="../media/hdphoto3.wdp"/><Relationship Id="rId4" Type="http://schemas.openxmlformats.org/officeDocument/2006/relationships/image" Target="../media/image44.png"/><Relationship Id="rId9" Type="http://schemas.openxmlformats.org/officeDocument/2006/relationships/image" Target="../media/image17.png"/><Relationship Id="rId14"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4.png"/><Relationship Id="rId7" Type="http://schemas.microsoft.com/office/2007/relationships/hdphoto" Target="../media/hdphoto13.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6.png"/><Relationship Id="rId5" Type="http://schemas.microsoft.com/office/2007/relationships/hdphoto" Target="../media/hdphoto12.wdp"/><Relationship Id="rId4" Type="http://schemas.openxmlformats.org/officeDocument/2006/relationships/image" Target="../media/image55.pn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330B772A-A3FF-4442-975A-47E2317790B6}"/>
              </a:ext>
            </a:extLst>
          </p:cNvPr>
          <p:cNvPicPr>
            <a:picLocks noChangeAspect="1"/>
          </p:cNvPicPr>
          <p:nvPr/>
        </p:nvPicPr>
        <p:blipFill rotWithShape="1">
          <a:blip r:embed="rId3"/>
          <a:srcRect r="3583"/>
          <a:stretch/>
        </p:blipFill>
        <p:spPr>
          <a:xfrm>
            <a:off x="0" y="-1"/>
            <a:ext cx="12192000" cy="6858001"/>
          </a:xfrm>
          <a:prstGeom prst="rect">
            <a:avLst/>
          </a:prstGeom>
        </p:spPr>
      </p:pic>
      <p:sp>
        <p:nvSpPr>
          <p:cNvPr id="4" name="Ellipse 5">
            <a:extLst>
              <a:ext uri="{FF2B5EF4-FFF2-40B4-BE49-F238E27FC236}">
                <a16:creationId xmlns:a16="http://schemas.microsoft.com/office/drawing/2014/main" id="{BD9921CA-9043-424E-9F2C-A1E3FC0189B4}"/>
              </a:ext>
            </a:extLst>
          </p:cNvPr>
          <p:cNvSpPr/>
          <p:nvPr/>
        </p:nvSpPr>
        <p:spPr>
          <a:xfrm>
            <a:off x="5529617" y="-782010"/>
            <a:ext cx="6930930" cy="8281988"/>
          </a:xfrm>
          <a:prstGeom prst="ellipse">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5" name="Rettangolo 12">
            <a:extLst>
              <a:ext uri="{FF2B5EF4-FFF2-40B4-BE49-F238E27FC236}">
                <a16:creationId xmlns:a16="http://schemas.microsoft.com/office/drawing/2014/main" id="{3F2ADABA-B199-4F2D-83C7-24A6D0D8AF24}"/>
              </a:ext>
            </a:extLst>
          </p:cNvPr>
          <p:cNvSpPr/>
          <p:nvPr/>
        </p:nvSpPr>
        <p:spPr>
          <a:xfrm>
            <a:off x="1" y="5811303"/>
            <a:ext cx="12192000" cy="10466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pic>
        <p:nvPicPr>
          <p:cNvPr id="12" name="Picture 7">
            <a:extLst>
              <a:ext uri="{FF2B5EF4-FFF2-40B4-BE49-F238E27FC236}">
                <a16:creationId xmlns:a16="http://schemas.microsoft.com/office/drawing/2014/main" id="{46F78B5D-688A-439D-9CC6-2972CAB8E365}"/>
              </a:ext>
            </a:extLst>
          </p:cNvPr>
          <p:cNvPicPr>
            <a:picLocks noChangeAspect="1"/>
          </p:cNvPicPr>
          <p:nvPr/>
        </p:nvPicPr>
        <p:blipFill>
          <a:blip r:embed="rId4" cstate="print"/>
          <a:stretch>
            <a:fillRect/>
          </a:stretch>
        </p:blipFill>
        <p:spPr>
          <a:xfrm>
            <a:off x="2904966" y="5811303"/>
            <a:ext cx="4313047" cy="1024349"/>
          </a:xfrm>
          <a:prstGeom prst="rect">
            <a:avLst/>
          </a:prstGeom>
        </p:spPr>
      </p:pic>
      <p:sp>
        <p:nvSpPr>
          <p:cNvPr id="13" name="Title 1">
            <a:extLst>
              <a:ext uri="{FF2B5EF4-FFF2-40B4-BE49-F238E27FC236}">
                <a16:creationId xmlns:a16="http://schemas.microsoft.com/office/drawing/2014/main" id="{ADF97A1A-4C8D-40B0-8BD6-1740FF99D462}"/>
              </a:ext>
            </a:extLst>
          </p:cNvPr>
          <p:cNvSpPr txBox="1">
            <a:spLocks/>
          </p:cNvSpPr>
          <p:nvPr/>
        </p:nvSpPr>
        <p:spPr>
          <a:xfrm>
            <a:off x="5794682" y="3808945"/>
            <a:ext cx="6400800" cy="9371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b="1">
                <a:solidFill>
                  <a:schemeClr val="accent5">
                    <a:lumMod val="75000"/>
                  </a:schemeClr>
                </a:solidFill>
                <a:latin typeface="+mn-lt"/>
              </a:rPr>
              <a:t>HUMUS</a:t>
            </a:r>
            <a:r>
              <a:rPr lang="en-US" b="1">
                <a:solidFill>
                  <a:schemeClr val="accent5">
                    <a:lumMod val="75000"/>
                  </a:schemeClr>
                </a:solidFill>
                <a:latin typeface="+mn-lt"/>
              </a:rPr>
              <a:t> PER LA BIOSFERA</a:t>
            </a:r>
            <a:r>
              <a:rPr lang="de-DE" b="1">
                <a:solidFill>
                  <a:schemeClr val="accent5">
                    <a:lumMod val="75000"/>
                  </a:schemeClr>
                </a:solidFill>
                <a:latin typeface="+mn-lt"/>
              </a:rPr>
              <a:t> </a:t>
            </a:r>
            <a:endParaRPr lang="en-US" b="1">
              <a:solidFill>
                <a:schemeClr val="accent5">
                  <a:lumMod val="75000"/>
                </a:schemeClr>
              </a:solidFill>
              <a:latin typeface="+mn-lt"/>
            </a:endParaRPr>
          </a:p>
        </p:txBody>
      </p:sp>
      <p:pic>
        <p:nvPicPr>
          <p:cNvPr id="7" name="Picture 8">
            <a:extLst>
              <a:ext uri="{FF2B5EF4-FFF2-40B4-BE49-F238E27FC236}">
                <a16:creationId xmlns:a16="http://schemas.microsoft.com/office/drawing/2014/main" id="{204C91C5-E0EF-4EF2-93F6-203BA76B5D6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8597" y="5990087"/>
            <a:ext cx="715644" cy="792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ubtitle 2">
            <a:extLst>
              <a:ext uri="{FF2B5EF4-FFF2-40B4-BE49-F238E27FC236}">
                <a16:creationId xmlns:a16="http://schemas.microsoft.com/office/drawing/2014/main" id="{59A22545-EE85-4560-B2C1-2323D20A0CA7}"/>
              </a:ext>
            </a:extLst>
          </p:cNvPr>
          <p:cNvSpPr txBox="1">
            <a:spLocks/>
          </p:cNvSpPr>
          <p:nvPr/>
        </p:nvSpPr>
        <p:spPr>
          <a:xfrm>
            <a:off x="6557011" y="4582343"/>
            <a:ext cx="4907839" cy="9371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a:solidFill>
                  <a:schemeClr val="tx1">
                    <a:lumMod val="65000"/>
                    <a:lumOff val="35000"/>
                  </a:schemeClr>
                </a:solidFill>
              </a:rPr>
              <a:t>Un progetto di educazione ambientale per il clima</a:t>
            </a:r>
            <a:endParaRPr lang="de-DE" sz="3200" b="1">
              <a:solidFill>
                <a:schemeClr val="tx1">
                  <a:lumMod val="65000"/>
                  <a:lumOff val="35000"/>
                </a:schemeClr>
              </a:solidFill>
            </a:endParaRPr>
          </a:p>
          <a:p>
            <a:endParaRPr lang="en-US" b="1">
              <a:solidFill>
                <a:schemeClr val="tx1">
                  <a:lumMod val="65000"/>
                  <a:lumOff val="35000"/>
                </a:schemeClr>
              </a:solidFill>
            </a:endParaRPr>
          </a:p>
        </p:txBody>
      </p:sp>
      <p:pic>
        <p:nvPicPr>
          <p:cNvPr id="8" name="Obraz 7">
            <a:extLst>
              <a:ext uri="{FF2B5EF4-FFF2-40B4-BE49-F238E27FC236}">
                <a16:creationId xmlns:a16="http://schemas.microsoft.com/office/drawing/2014/main" id="{A70D7860-3691-4B2F-9874-C8B4283C8C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7641" y="498860"/>
            <a:ext cx="3346577" cy="2910838"/>
          </a:xfrm>
          <a:prstGeom prst="rect">
            <a:avLst/>
          </a:prstGeom>
        </p:spPr>
      </p:pic>
      <p:pic>
        <p:nvPicPr>
          <p:cNvPr id="6" name="Picture 9">
            <a:extLst>
              <a:ext uri="{FF2B5EF4-FFF2-40B4-BE49-F238E27FC236}">
                <a16:creationId xmlns:a16="http://schemas.microsoft.com/office/drawing/2014/main" id="{14A86251-F404-4CAF-A92C-049712472AD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03892" y="5868391"/>
            <a:ext cx="922023" cy="91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706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E07DD01F-7DB3-4FC7-8E7A-541D63A77EBC}"/>
              </a:ext>
            </a:extLst>
          </p:cNvPr>
          <p:cNvPicPr>
            <a:picLocks noChangeAspect="1"/>
          </p:cNvPicPr>
          <p:nvPr/>
        </p:nvPicPr>
        <p:blipFill rotWithShape="1">
          <a:blip r:embed="rId3"/>
          <a:srcRect b="33366"/>
          <a:stretch/>
        </p:blipFill>
        <p:spPr>
          <a:xfrm>
            <a:off x="4948320" y="320206"/>
            <a:ext cx="4540177" cy="4252092"/>
          </a:xfrm>
          <a:prstGeom prst="rect">
            <a:avLst/>
          </a:prstGeom>
        </p:spPr>
      </p:pic>
      <p:pic>
        <p:nvPicPr>
          <p:cNvPr id="10" name="Obraz 9">
            <a:extLst>
              <a:ext uri="{FF2B5EF4-FFF2-40B4-BE49-F238E27FC236}">
                <a16:creationId xmlns:a16="http://schemas.microsoft.com/office/drawing/2014/main" id="{414B34B4-F761-42D6-87B7-B0FC1179BEB8}"/>
              </a:ext>
            </a:extLst>
          </p:cNvPr>
          <p:cNvPicPr>
            <a:picLocks noChangeAspect="1"/>
          </p:cNvPicPr>
          <p:nvPr/>
        </p:nvPicPr>
        <p:blipFill>
          <a:blip r:embed="rId4"/>
          <a:stretch>
            <a:fillRect/>
          </a:stretch>
        </p:blipFill>
        <p:spPr>
          <a:xfrm>
            <a:off x="-44583" y="5212838"/>
            <a:ext cx="902286" cy="591363"/>
          </a:xfrm>
          <a:prstGeom prst="rect">
            <a:avLst/>
          </a:prstGeom>
        </p:spPr>
      </p:pic>
      <p:pic>
        <p:nvPicPr>
          <p:cNvPr id="31" name="Obraz 30">
            <a:extLst>
              <a:ext uri="{FF2B5EF4-FFF2-40B4-BE49-F238E27FC236}">
                <a16:creationId xmlns:a16="http://schemas.microsoft.com/office/drawing/2014/main" id="{F15DF670-0282-44BE-BA40-07DA1937DA6D}"/>
              </a:ext>
            </a:extLst>
          </p:cNvPr>
          <p:cNvPicPr>
            <a:picLocks noChangeAspect="1"/>
          </p:cNvPicPr>
          <p:nvPr/>
        </p:nvPicPr>
        <p:blipFill>
          <a:blip r:embed="rId4"/>
          <a:stretch>
            <a:fillRect/>
          </a:stretch>
        </p:blipFill>
        <p:spPr>
          <a:xfrm>
            <a:off x="4783254" y="5225444"/>
            <a:ext cx="902286" cy="591363"/>
          </a:xfrm>
          <a:prstGeom prst="rect">
            <a:avLst/>
          </a:prstGeom>
        </p:spPr>
      </p:pic>
      <p:pic>
        <p:nvPicPr>
          <p:cNvPr id="33" name="Obraz 32">
            <a:extLst>
              <a:ext uri="{FF2B5EF4-FFF2-40B4-BE49-F238E27FC236}">
                <a16:creationId xmlns:a16="http://schemas.microsoft.com/office/drawing/2014/main" id="{0F5EA772-28F0-42C1-92F1-7B99610B1F33}"/>
              </a:ext>
            </a:extLst>
          </p:cNvPr>
          <p:cNvPicPr>
            <a:picLocks noChangeAspect="1"/>
          </p:cNvPicPr>
          <p:nvPr/>
        </p:nvPicPr>
        <p:blipFill>
          <a:blip r:embed="rId4"/>
          <a:stretch>
            <a:fillRect/>
          </a:stretch>
        </p:blipFill>
        <p:spPr>
          <a:xfrm>
            <a:off x="3997712" y="5169503"/>
            <a:ext cx="902286" cy="591363"/>
          </a:xfrm>
          <a:prstGeom prst="rect">
            <a:avLst/>
          </a:prstGeom>
        </p:spPr>
      </p:pic>
      <p:grpSp>
        <p:nvGrpSpPr>
          <p:cNvPr id="2" name="Grupa 1">
            <a:extLst>
              <a:ext uri="{FF2B5EF4-FFF2-40B4-BE49-F238E27FC236}">
                <a16:creationId xmlns:a16="http://schemas.microsoft.com/office/drawing/2014/main" id="{83C3EDDD-CD39-4AD1-99EC-352CB4C678F5}"/>
              </a:ext>
            </a:extLst>
          </p:cNvPr>
          <p:cNvGrpSpPr/>
          <p:nvPr/>
        </p:nvGrpSpPr>
        <p:grpSpPr>
          <a:xfrm>
            <a:off x="-59382" y="4172458"/>
            <a:ext cx="12332674" cy="1787034"/>
            <a:chOff x="-54862" y="5287177"/>
            <a:chExt cx="12332674" cy="1787034"/>
          </a:xfrm>
        </p:grpSpPr>
        <p:sp>
          <p:nvSpPr>
            <p:cNvPr id="4" name="Rectangle 4">
              <a:extLst>
                <a:ext uri="{FF2B5EF4-FFF2-40B4-BE49-F238E27FC236}">
                  <a16:creationId xmlns:a16="http://schemas.microsoft.com/office/drawing/2014/main" id="{ED7469AB-B2F0-43F2-886E-EF208A629F39}"/>
                </a:ext>
              </a:extLst>
            </p:cNvPr>
            <p:cNvSpPr/>
            <p:nvPr/>
          </p:nvSpPr>
          <p:spPr>
            <a:xfrm>
              <a:off x="0" y="5638800"/>
              <a:ext cx="12192000" cy="1384924"/>
            </a:xfrm>
            <a:prstGeom prst="rect">
              <a:avLst/>
            </a:prstGeom>
            <a:blipFill dpi="0" rotWithShape="1">
              <a:blip r:embed="rId5" cstate="print">
                <a:alphaModFix amt="48000"/>
              </a:blip>
              <a:srcRect/>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mk-MK"/>
            </a:p>
          </p:txBody>
        </p:sp>
        <p:sp>
          <p:nvSpPr>
            <p:cNvPr id="5" name="Rectangle 4">
              <a:extLst>
                <a:ext uri="{FF2B5EF4-FFF2-40B4-BE49-F238E27FC236}">
                  <a16:creationId xmlns:a16="http://schemas.microsoft.com/office/drawing/2014/main" id="{A56E5D70-7657-4A63-ACCB-9C2F0854C0FB}"/>
                </a:ext>
              </a:extLst>
            </p:cNvPr>
            <p:cNvSpPr/>
            <p:nvPr/>
          </p:nvSpPr>
          <p:spPr>
            <a:xfrm>
              <a:off x="-9744" y="5638800"/>
              <a:ext cx="12201744" cy="1384924"/>
            </a:xfrm>
            <a:prstGeom prst="rect">
              <a:avLst/>
            </a:prstGeom>
            <a:blipFill dpi="0" rotWithShape="1">
              <a:blip r:embed="rId5" cstate="print">
                <a:alphaModFix amt="48000"/>
              </a:blip>
              <a:srcRect/>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mk-MK"/>
            </a:p>
          </p:txBody>
        </p:sp>
        <p:sp>
          <p:nvSpPr>
            <p:cNvPr id="6" name="Rectangle 4">
              <a:extLst>
                <a:ext uri="{FF2B5EF4-FFF2-40B4-BE49-F238E27FC236}">
                  <a16:creationId xmlns:a16="http://schemas.microsoft.com/office/drawing/2014/main" id="{0510D75C-FCD7-487E-B41B-47469231913A}"/>
                </a:ext>
              </a:extLst>
            </p:cNvPr>
            <p:cNvSpPr/>
            <p:nvPr/>
          </p:nvSpPr>
          <p:spPr>
            <a:xfrm>
              <a:off x="-9744" y="5637836"/>
              <a:ext cx="12192000" cy="1384924"/>
            </a:xfrm>
            <a:prstGeom prst="rect">
              <a:avLst/>
            </a:prstGeom>
            <a:blipFill dpi="0" rotWithShape="1">
              <a:blip r:embed="rId5" cstate="print">
                <a:alphaModFix amt="48000"/>
              </a:blip>
              <a:srcRect/>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mk-MK"/>
            </a:p>
          </p:txBody>
        </p:sp>
        <p:pic>
          <p:nvPicPr>
            <p:cNvPr id="8" name="Obraz 7">
              <a:extLst>
                <a:ext uri="{FF2B5EF4-FFF2-40B4-BE49-F238E27FC236}">
                  <a16:creationId xmlns:a16="http://schemas.microsoft.com/office/drawing/2014/main" id="{3827FAEC-9584-4A31-B6F7-6D11D9232AF6}"/>
                </a:ext>
              </a:extLst>
            </p:cNvPr>
            <p:cNvPicPr>
              <a:picLocks noChangeAspect="1"/>
            </p:cNvPicPr>
            <p:nvPr/>
          </p:nvPicPr>
          <p:blipFill>
            <a:blip r:embed="rId4"/>
            <a:stretch>
              <a:fillRect/>
            </a:stretch>
          </p:blipFill>
          <p:spPr>
            <a:xfrm>
              <a:off x="1000662" y="5287177"/>
              <a:ext cx="902286" cy="591363"/>
            </a:xfrm>
            <a:prstGeom prst="rect">
              <a:avLst/>
            </a:prstGeom>
          </p:spPr>
        </p:pic>
        <p:pic>
          <p:nvPicPr>
            <p:cNvPr id="9" name="Obraz 8">
              <a:extLst>
                <a:ext uri="{FF2B5EF4-FFF2-40B4-BE49-F238E27FC236}">
                  <a16:creationId xmlns:a16="http://schemas.microsoft.com/office/drawing/2014/main" id="{1F8FA92E-1058-458D-92E9-D4E2D7251C55}"/>
                </a:ext>
              </a:extLst>
            </p:cNvPr>
            <p:cNvPicPr>
              <a:picLocks noChangeAspect="1"/>
            </p:cNvPicPr>
            <p:nvPr/>
          </p:nvPicPr>
          <p:blipFill>
            <a:blip r:embed="rId4"/>
            <a:stretch>
              <a:fillRect/>
            </a:stretch>
          </p:blipFill>
          <p:spPr>
            <a:xfrm>
              <a:off x="539775" y="5526918"/>
              <a:ext cx="902286" cy="591363"/>
            </a:xfrm>
            <a:prstGeom prst="rect">
              <a:avLst/>
            </a:prstGeom>
          </p:spPr>
        </p:pic>
        <p:pic>
          <p:nvPicPr>
            <p:cNvPr id="11" name="Obraz 10">
              <a:extLst>
                <a:ext uri="{FF2B5EF4-FFF2-40B4-BE49-F238E27FC236}">
                  <a16:creationId xmlns:a16="http://schemas.microsoft.com/office/drawing/2014/main" id="{8E7645E7-0DAE-4354-9522-C1A842BC3121}"/>
                </a:ext>
              </a:extLst>
            </p:cNvPr>
            <p:cNvPicPr>
              <a:picLocks noChangeAspect="1"/>
            </p:cNvPicPr>
            <p:nvPr/>
          </p:nvPicPr>
          <p:blipFill>
            <a:blip r:embed="rId4"/>
            <a:stretch>
              <a:fillRect/>
            </a:stretch>
          </p:blipFill>
          <p:spPr>
            <a:xfrm>
              <a:off x="39977" y="5911991"/>
              <a:ext cx="902286" cy="591363"/>
            </a:xfrm>
            <a:prstGeom prst="rect">
              <a:avLst/>
            </a:prstGeom>
          </p:spPr>
        </p:pic>
        <p:pic>
          <p:nvPicPr>
            <p:cNvPr id="12" name="Obraz 11">
              <a:extLst>
                <a:ext uri="{FF2B5EF4-FFF2-40B4-BE49-F238E27FC236}">
                  <a16:creationId xmlns:a16="http://schemas.microsoft.com/office/drawing/2014/main" id="{3B8040EA-EC12-4CBF-AEAB-9B995357E79A}"/>
                </a:ext>
              </a:extLst>
            </p:cNvPr>
            <p:cNvPicPr>
              <a:picLocks noChangeAspect="1"/>
            </p:cNvPicPr>
            <p:nvPr/>
          </p:nvPicPr>
          <p:blipFill>
            <a:blip r:embed="rId4"/>
            <a:stretch>
              <a:fillRect/>
            </a:stretch>
          </p:blipFill>
          <p:spPr>
            <a:xfrm>
              <a:off x="3169551" y="5568607"/>
              <a:ext cx="902286" cy="591363"/>
            </a:xfrm>
            <a:prstGeom prst="rect">
              <a:avLst/>
            </a:prstGeom>
          </p:spPr>
        </p:pic>
        <p:pic>
          <p:nvPicPr>
            <p:cNvPr id="13" name="Obraz 12">
              <a:extLst>
                <a:ext uri="{FF2B5EF4-FFF2-40B4-BE49-F238E27FC236}">
                  <a16:creationId xmlns:a16="http://schemas.microsoft.com/office/drawing/2014/main" id="{043CDDDD-021D-4C52-9BED-3403923AF57C}"/>
                </a:ext>
              </a:extLst>
            </p:cNvPr>
            <p:cNvPicPr>
              <a:picLocks noChangeAspect="1"/>
            </p:cNvPicPr>
            <p:nvPr/>
          </p:nvPicPr>
          <p:blipFill>
            <a:blip r:embed="rId4"/>
            <a:stretch>
              <a:fillRect/>
            </a:stretch>
          </p:blipFill>
          <p:spPr>
            <a:xfrm>
              <a:off x="1922095" y="5947143"/>
              <a:ext cx="902286" cy="591363"/>
            </a:xfrm>
            <a:prstGeom prst="rect">
              <a:avLst/>
            </a:prstGeom>
          </p:spPr>
        </p:pic>
        <p:pic>
          <p:nvPicPr>
            <p:cNvPr id="14" name="Obraz 13">
              <a:extLst>
                <a:ext uri="{FF2B5EF4-FFF2-40B4-BE49-F238E27FC236}">
                  <a16:creationId xmlns:a16="http://schemas.microsoft.com/office/drawing/2014/main" id="{D0FEC4FF-5923-4FFC-80BA-AB7C50962438}"/>
                </a:ext>
              </a:extLst>
            </p:cNvPr>
            <p:cNvPicPr>
              <a:picLocks noChangeAspect="1"/>
            </p:cNvPicPr>
            <p:nvPr/>
          </p:nvPicPr>
          <p:blipFill>
            <a:blip r:embed="rId4"/>
            <a:stretch>
              <a:fillRect/>
            </a:stretch>
          </p:blipFill>
          <p:spPr>
            <a:xfrm>
              <a:off x="2687436" y="5998410"/>
              <a:ext cx="902286" cy="591363"/>
            </a:xfrm>
            <a:prstGeom prst="rect">
              <a:avLst/>
            </a:prstGeom>
          </p:spPr>
        </p:pic>
        <p:pic>
          <p:nvPicPr>
            <p:cNvPr id="15" name="Obraz 14">
              <a:extLst>
                <a:ext uri="{FF2B5EF4-FFF2-40B4-BE49-F238E27FC236}">
                  <a16:creationId xmlns:a16="http://schemas.microsoft.com/office/drawing/2014/main" id="{38D9D191-BB87-4D1D-B02D-E567146648D7}"/>
                </a:ext>
              </a:extLst>
            </p:cNvPr>
            <p:cNvPicPr>
              <a:picLocks noChangeAspect="1"/>
            </p:cNvPicPr>
            <p:nvPr/>
          </p:nvPicPr>
          <p:blipFill>
            <a:blip r:embed="rId4"/>
            <a:stretch>
              <a:fillRect/>
            </a:stretch>
          </p:blipFill>
          <p:spPr>
            <a:xfrm>
              <a:off x="1826785" y="5302347"/>
              <a:ext cx="902286" cy="591363"/>
            </a:xfrm>
            <a:prstGeom prst="rect">
              <a:avLst/>
            </a:prstGeom>
          </p:spPr>
        </p:pic>
        <p:pic>
          <p:nvPicPr>
            <p:cNvPr id="16" name="Obraz 15">
              <a:extLst>
                <a:ext uri="{FF2B5EF4-FFF2-40B4-BE49-F238E27FC236}">
                  <a16:creationId xmlns:a16="http://schemas.microsoft.com/office/drawing/2014/main" id="{DC844CCB-408F-4F64-82E6-F89C832640EF}"/>
                </a:ext>
              </a:extLst>
            </p:cNvPr>
            <p:cNvPicPr>
              <a:picLocks noChangeAspect="1"/>
            </p:cNvPicPr>
            <p:nvPr/>
          </p:nvPicPr>
          <p:blipFill>
            <a:blip r:embed="rId4"/>
            <a:stretch>
              <a:fillRect/>
            </a:stretch>
          </p:blipFill>
          <p:spPr>
            <a:xfrm>
              <a:off x="814903" y="5986330"/>
              <a:ext cx="902286" cy="591363"/>
            </a:xfrm>
            <a:prstGeom prst="rect">
              <a:avLst/>
            </a:prstGeom>
          </p:spPr>
        </p:pic>
        <p:pic>
          <p:nvPicPr>
            <p:cNvPr id="17" name="Obraz 16">
              <a:extLst>
                <a:ext uri="{FF2B5EF4-FFF2-40B4-BE49-F238E27FC236}">
                  <a16:creationId xmlns:a16="http://schemas.microsoft.com/office/drawing/2014/main" id="{AEEFC4D3-D987-4A1B-B4F3-B6BEF13E58DA}"/>
                </a:ext>
              </a:extLst>
            </p:cNvPr>
            <p:cNvPicPr>
              <a:picLocks noChangeAspect="1"/>
            </p:cNvPicPr>
            <p:nvPr/>
          </p:nvPicPr>
          <p:blipFill>
            <a:blip r:embed="rId4"/>
            <a:stretch>
              <a:fillRect/>
            </a:stretch>
          </p:blipFill>
          <p:spPr>
            <a:xfrm>
              <a:off x="1613646" y="5702729"/>
              <a:ext cx="902286" cy="591363"/>
            </a:xfrm>
            <a:prstGeom prst="rect">
              <a:avLst/>
            </a:prstGeom>
          </p:spPr>
        </p:pic>
        <p:pic>
          <p:nvPicPr>
            <p:cNvPr id="18" name="Obraz 17">
              <a:extLst>
                <a:ext uri="{FF2B5EF4-FFF2-40B4-BE49-F238E27FC236}">
                  <a16:creationId xmlns:a16="http://schemas.microsoft.com/office/drawing/2014/main" id="{4A2FBA56-EEB8-4A83-A9BA-B9BA063867B6}"/>
                </a:ext>
              </a:extLst>
            </p:cNvPr>
            <p:cNvPicPr>
              <a:picLocks noChangeAspect="1"/>
            </p:cNvPicPr>
            <p:nvPr/>
          </p:nvPicPr>
          <p:blipFill>
            <a:blip r:embed="rId4"/>
            <a:stretch>
              <a:fillRect/>
            </a:stretch>
          </p:blipFill>
          <p:spPr>
            <a:xfrm>
              <a:off x="2287672" y="5434486"/>
              <a:ext cx="902286" cy="591363"/>
            </a:xfrm>
            <a:prstGeom prst="rect">
              <a:avLst/>
            </a:prstGeom>
          </p:spPr>
        </p:pic>
        <p:pic>
          <p:nvPicPr>
            <p:cNvPr id="19" name="Obraz 18">
              <a:extLst>
                <a:ext uri="{FF2B5EF4-FFF2-40B4-BE49-F238E27FC236}">
                  <a16:creationId xmlns:a16="http://schemas.microsoft.com/office/drawing/2014/main" id="{3BCB1C4C-6B36-47B0-B4C8-711E0679A2E1}"/>
                </a:ext>
              </a:extLst>
            </p:cNvPr>
            <p:cNvPicPr>
              <a:picLocks noChangeAspect="1"/>
            </p:cNvPicPr>
            <p:nvPr/>
          </p:nvPicPr>
          <p:blipFill>
            <a:blip r:embed="rId4"/>
            <a:stretch>
              <a:fillRect/>
            </a:stretch>
          </p:blipFill>
          <p:spPr>
            <a:xfrm>
              <a:off x="3844546" y="5851781"/>
              <a:ext cx="902286" cy="591363"/>
            </a:xfrm>
            <a:prstGeom prst="rect">
              <a:avLst/>
            </a:prstGeom>
          </p:spPr>
        </p:pic>
        <p:pic>
          <p:nvPicPr>
            <p:cNvPr id="20" name="Obraz 19">
              <a:extLst>
                <a:ext uri="{FF2B5EF4-FFF2-40B4-BE49-F238E27FC236}">
                  <a16:creationId xmlns:a16="http://schemas.microsoft.com/office/drawing/2014/main" id="{B1368609-9417-49FB-A3D4-B41A98F24417}"/>
                </a:ext>
              </a:extLst>
            </p:cNvPr>
            <p:cNvPicPr>
              <a:picLocks noChangeAspect="1"/>
            </p:cNvPicPr>
            <p:nvPr/>
          </p:nvPicPr>
          <p:blipFill>
            <a:blip r:embed="rId4"/>
            <a:stretch>
              <a:fillRect/>
            </a:stretch>
          </p:blipFill>
          <p:spPr>
            <a:xfrm>
              <a:off x="3906490" y="5490031"/>
              <a:ext cx="902286" cy="591363"/>
            </a:xfrm>
            <a:prstGeom prst="rect">
              <a:avLst/>
            </a:prstGeom>
          </p:spPr>
        </p:pic>
        <p:pic>
          <p:nvPicPr>
            <p:cNvPr id="21" name="Obraz 20">
              <a:extLst>
                <a:ext uri="{FF2B5EF4-FFF2-40B4-BE49-F238E27FC236}">
                  <a16:creationId xmlns:a16="http://schemas.microsoft.com/office/drawing/2014/main" id="{7071183D-C1BD-4D0C-B16A-C8ADE8CD1BFF}"/>
                </a:ext>
              </a:extLst>
            </p:cNvPr>
            <p:cNvPicPr>
              <a:picLocks noChangeAspect="1"/>
            </p:cNvPicPr>
            <p:nvPr/>
          </p:nvPicPr>
          <p:blipFill>
            <a:blip r:embed="rId4"/>
            <a:stretch>
              <a:fillRect/>
            </a:stretch>
          </p:blipFill>
          <p:spPr>
            <a:xfrm>
              <a:off x="5053853" y="5455000"/>
              <a:ext cx="902286" cy="591363"/>
            </a:xfrm>
            <a:prstGeom prst="rect">
              <a:avLst/>
            </a:prstGeom>
          </p:spPr>
        </p:pic>
        <p:pic>
          <p:nvPicPr>
            <p:cNvPr id="22" name="Obraz 21">
              <a:extLst>
                <a:ext uri="{FF2B5EF4-FFF2-40B4-BE49-F238E27FC236}">
                  <a16:creationId xmlns:a16="http://schemas.microsoft.com/office/drawing/2014/main" id="{EC99EDFC-5ADD-4B8D-BD98-CE3680680572}"/>
                </a:ext>
              </a:extLst>
            </p:cNvPr>
            <p:cNvPicPr>
              <a:picLocks noChangeAspect="1"/>
            </p:cNvPicPr>
            <p:nvPr/>
          </p:nvPicPr>
          <p:blipFill>
            <a:blip r:embed="rId4"/>
            <a:stretch>
              <a:fillRect/>
            </a:stretch>
          </p:blipFill>
          <p:spPr>
            <a:xfrm>
              <a:off x="2343428" y="5607885"/>
              <a:ext cx="902286" cy="591363"/>
            </a:xfrm>
            <a:prstGeom prst="rect">
              <a:avLst/>
            </a:prstGeom>
          </p:spPr>
        </p:pic>
        <p:pic>
          <p:nvPicPr>
            <p:cNvPr id="23" name="Obraz 22">
              <a:extLst>
                <a:ext uri="{FF2B5EF4-FFF2-40B4-BE49-F238E27FC236}">
                  <a16:creationId xmlns:a16="http://schemas.microsoft.com/office/drawing/2014/main" id="{2E1E3E52-5825-4F59-9605-6634909F6128}"/>
                </a:ext>
              </a:extLst>
            </p:cNvPr>
            <p:cNvPicPr>
              <a:picLocks noChangeAspect="1"/>
            </p:cNvPicPr>
            <p:nvPr/>
          </p:nvPicPr>
          <p:blipFill>
            <a:blip r:embed="rId4"/>
            <a:stretch>
              <a:fillRect/>
            </a:stretch>
          </p:blipFill>
          <p:spPr>
            <a:xfrm>
              <a:off x="3142310" y="5300556"/>
              <a:ext cx="902286" cy="591363"/>
            </a:xfrm>
            <a:prstGeom prst="rect">
              <a:avLst/>
            </a:prstGeom>
          </p:spPr>
        </p:pic>
        <p:pic>
          <p:nvPicPr>
            <p:cNvPr id="24" name="Obraz 23">
              <a:extLst>
                <a:ext uri="{FF2B5EF4-FFF2-40B4-BE49-F238E27FC236}">
                  <a16:creationId xmlns:a16="http://schemas.microsoft.com/office/drawing/2014/main" id="{084DABE1-9A9B-4517-84B6-9FD3E9F21428}"/>
                </a:ext>
              </a:extLst>
            </p:cNvPr>
            <p:cNvPicPr>
              <a:picLocks noChangeAspect="1"/>
            </p:cNvPicPr>
            <p:nvPr/>
          </p:nvPicPr>
          <p:blipFill>
            <a:blip r:embed="rId4"/>
            <a:stretch>
              <a:fillRect/>
            </a:stretch>
          </p:blipFill>
          <p:spPr>
            <a:xfrm>
              <a:off x="1296096" y="6199248"/>
              <a:ext cx="902286" cy="591363"/>
            </a:xfrm>
            <a:prstGeom prst="rect">
              <a:avLst/>
            </a:prstGeom>
          </p:spPr>
        </p:pic>
        <p:pic>
          <p:nvPicPr>
            <p:cNvPr id="25" name="Obraz 24">
              <a:extLst>
                <a:ext uri="{FF2B5EF4-FFF2-40B4-BE49-F238E27FC236}">
                  <a16:creationId xmlns:a16="http://schemas.microsoft.com/office/drawing/2014/main" id="{A32068A7-761C-4D76-A7B2-567D3A44C7E8}"/>
                </a:ext>
              </a:extLst>
            </p:cNvPr>
            <p:cNvPicPr>
              <a:picLocks noChangeAspect="1"/>
            </p:cNvPicPr>
            <p:nvPr/>
          </p:nvPicPr>
          <p:blipFill>
            <a:blip r:embed="rId4"/>
            <a:stretch>
              <a:fillRect/>
            </a:stretch>
          </p:blipFill>
          <p:spPr>
            <a:xfrm>
              <a:off x="8271585" y="6314214"/>
              <a:ext cx="902286" cy="591363"/>
            </a:xfrm>
            <a:prstGeom prst="rect">
              <a:avLst/>
            </a:prstGeom>
          </p:spPr>
        </p:pic>
        <p:pic>
          <p:nvPicPr>
            <p:cNvPr id="26" name="Obraz 25">
              <a:extLst>
                <a:ext uri="{FF2B5EF4-FFF2-40B4-BE49-F238E27FC236}">
                  <a16:creationId xmlns:a16="http://schemas.microsoft.com/office/drawing/2014/main" id="{699293DA-207F-401E-A69A-110B1D85E8F1}"/>
                </a:ext>
              </a:extLst>
            </p:cNvPr>
            <p:cNvPicPr>
              <a:picLocks noChangeAspect="1"/>
            </p:cNvPicPr>
            <p:nvPr/>
          </p:nvPicPr>
          <p:blipFill>
            <a:blip r:embed="rId4"/>
            <a:stretch>
              <a:fillRect/>
            </a:stretch>
          </p:blipFill>
          <p:spPr>
            <a:xfrm>
              <a:off x="1275790" y="6354513"/>
              <a:ext cx="902286" cy="591363"/>
            </a:xfrm>
            <a:prstGeom prst="rect">
              <a:avLst/>
            </a:prstGeom>
          </p:spPr>
        </p:pic>
        <p:pic>
          <p:nvPicPr>
            <p:cNvPr id="27" name="Obraz 26">
              <a:extLst>
                <a:ext uri="{FF2B5EF4-FFF2-40B4-BE49-F238E27FC236}">
                  <a16:creationId xmlns:a16="http://schemas.microsoft.com/office/drawing/2014/main" id="{496B12A6-462C-4051-A66B-64D5BFBC5496}"/>
                </a:ext>
              </a:extLst>
            </p:cNvPr>
            <p:cNvPicPr>
              <a:picLocks noChangeAspect="1"/>
            </p:cNvPicPr>
            <p:nvPr/>
          </p:nvPicPr>
          <p:blipFill>
            <a:blip r:embed="rId4"/>
            <a:stretch>
              <a:fillRect/>
            </a:stretch>
          </p:blipFill>
          <p:spPr>
            <a:xfrm>
              <a:off x="-54862" y="5375619"/>
              <a:ext cx="902286" cy="704340"/>
            </a:xfrm>
            <a:prstGeom prst="rect">
              <a:avLst/>
            </a:prstGeom>
          </p:spPr>
        </p:pic>
        <p:pic>
          <p:nvPicPr>
            <p:cNvPr id="28" name="Obraz 27">
              <a:extLst>
                <a:ext uri="{FF2B5EF4-FFF2-40B4-BE49-F238E27FC236}">
                  <a16:creationId xmlns:a16="http://schemas.microsoft.com/office/drawing/2014/main" id="{8BDA4730-42F5-4B7C-AB88-790C8196FC3A}"/>
                </a:ext>
              </a:extLst>
            </p:cNvPr>
            <p:cNvPicPr>
              <a:picLocks noChangeAspect="1"/>
            </p:cNvPicPr>
            <p:nvPr/>
          </p:nvPicPr>
          <p:blipFill>
            <a:blip r:embed="rId4"/>
            <a:stretch>
              <a:fillRect/>
            </a:stretch>
          </p:blipFill>
          <p:spPr>
            <a:xfrm>
              <a:off x="384066" y="6277865"/>
              <a:ext cx="902286" cy="591363"/>
            </a:xfrm>
            <a:prstGeom prst="rect">
              <a:avLst/>
            </a:prstGeom>
          </p:spPr>
        </p:pic>
        <p:pic>
          <p:nvPicPr>
            <p:cNvPr id="29" name="Obraz 28">
              <a:extLst>
                <a:ext uri="{FF2B5EF4-FFF2-40B4-BE49-F238E27FC236}">
                  <a16:creationId xmlns:a16="http://schemas.microsoft.com/office/drawing/2014/main" id="{1DC20723-3E3B-4DD1-85D8-DC8B0C6DED69}"/>
                </a:ext>
              </a:extLst>
            </p:cNvPr>
            <p:cNvPicPr>
              <a:picLocks noChangeAspect="1"/>
            </p:cNvPicPr>
            <p:nvPr/>
          </p:nvPicPr>
          <p:blipFill>
            <a:blip r:embed="rId4"/>
            <a:stretch>
              <a:fillRect/>
            </a:stretch>
          </p:blipFill>
          <p:spPr>
            <a:xfrm>
              <a:off x="1716837" y="5378403"/>
              <a:ext cx="902286" cy="591363"/>
            </a:xfrm>
            <a:prstGeom prst="rect">
              <a:avLst/>
            </a:prstGeom>
          </p:spPr>
        </p:pic>
        <p:pic>
          <p:nvPicPr>
            <p:cNvPr id="30" name="Obraz 29">
              <a:extLst>
                <a:ext uri="{FF2B5EF4-FFF2-40B4-BE49-F238E27FC236}">
                  <a16:creationId xmlns:a16="http://schemas.microsoft.com/office/drawing/2014/main" id="{E9518C15-8FB9-4020-B31B-3A3D4E0462A1}"/>
                </a:ext>
              </a:extLst>
            </p:cNvPr>
            <p:cNvPicPr>
              <a:picLocks noChangeAspect="1"/>
            </p:cNvPicPr>
            <p:nvPr/>
          </p:nvPicPr>
          <p:blipFill>
            <a:blip r:embed="rId4"/>
            <a:stretch>
              <a:fillRect/>
            </a:stretch>
          </p:blipFill>
          <p:spPr>
            <a:xfrm>
              <a:off x="-19998" y="6318394"/>
              <a:ext cx="902286" cy="591363"/>
            </a:xfrm>
            <a:prstGeom prst="rect">
              <a:avLst/>
            </a:prstGeom>
          </p:spPr>
        </p:pic>
        <p:pic>
          <p:nvPicPr>
            <p:cNvPr id="32" name="Obraz 31">
              <a:extLst>
                <a:ext uri="{FF2B5EF4-FFF2-40B4-BE49-F238E27FC236}">
                  <a16:creationId xmlns:a16="http://schemas.microsoft.com/office/drawing/2014/main" id="{6AB4CF70-3232-42D4-94AD-29E3B87546B0}"/>
                </a:ext>
              </a:extLst>
            </p:cNvPr>
            <p:cNvPicPr>
              <a:picLocks noChangeAspect="1"/>
            </p:cNvPicPr>
            <p:nvPr/>
          </p:nvPicPr>
          <p:blipFill>
            <a:blip r:embed="rId4"/>
            <a:stretch>
              <a:fillRect/>
            </a:stretch>
          </p:blipFill>
          <p:spPr>
            <a:xfrm>
              <a:off x="4629616" y="5491272"/>
              <a:ext cx="902286" cy="591363"/>
            </a:xfrm>
            <a:prstGeom prst="rect">
              <a:avLst/>
            </a:prstGeom>
          </p:spPr>
        </p:pic>
        <p:pic>
          <p:nvPicPr>
            <p:cNvPr id="34" name="Obraz 33">
              <a:extLst>
                <a:ext uri="{FF2B5EF4-FFF2-40B4-BE49-F238E27FC236}">
                  <a16:creationId xmlns:a16="http://schemas.microsoft.com/office/drawing/2014/main" id="{9ACE81F1-9D12-4BF0-B87F-433900F2266A}"/>
                </a:ext>
              </a:extLst>
            </p:cNvPr>
            <p:cNvPicPr>
              <a:picLocks noChangeAspect="1"/>
            </p:cNvPicPr>
            <p:nvPr/>
          </p:nvPicPr>
          <p:blipFill>
            <a:blip r:embed="rId4"/>
            <a:stretch>
              <a:fillRect/>
            </a:stretch>
          </p:blipFill>
          <p:spPr>
            <a:xfrm>
              <a:off x="4661121" y="5750681"/>
              <a:ext cx="902286" cy="591363"/>
            </a:xfrm>
            <a:prstGeom prst="rect">
              <a:avLst/>
            </a:prstGeom>
          </p:spPr>
        </p:pic>
        <p:pic>
          <p:nvPicPr>
            <p:cNvPr id="35" name="Obraz 34">
              <a:extLst>
                <a:ext uri="{FF2B5EF4-FFF2-40B4-BE49-F238E27FC236}">
                  <a16:creationId xmlns:a16="http://schemas.microsoft.com/office/drawing/2014/main" id="{D93BE87A-8B32-496E-AD9E-3675E71AD81F}"/>
                </a:ext>
              </a:extLst>
            </p:cNvPr>
            <p:cNvPicPr>
              <a:picLocks noChangeAspect="1"/>
            </p:cNvPicPr>
            <p:nvPr/>
          </p:nvPicPr>
          <p:blipFill>
            <a:blip r:embed="rId4"/>
            <a:stretch>
              <a:fillRect/>
            </a:stretch>
          </p:blipFill>
          <p:spPr>
            <a:xfrm>
              <a:off x="2001153" y="6304650"/>
              <a:ext cx="902286" cy="591363"/>
            </a:xfrm>
            <a:prstGeom prst="rect">
              <a:avLst/>
            </a:prstGeom>
          </p:spPr>
        </p:pic>
        <p:pic>
          <p:nvPicPr>
            <p:cNvPr id="36" name="Obraz 35">
              <a:extLst>
                <a:ext uri="{FF2B5EF4-FFF2-40B4-BE49-F238E27FC236}">
                  <a16:creationId xmlns:a16="http://schemas.microsoft.com/office/drawing/2014/main" id="{527382D0-076F-4DBB-AEDF-D203BAB4BEA6}"/>
                </a:ext>
              </a:extLst>
            </p:cNvPr>
            <p:cNvPicPr>
              <a:picLocks noChangeAspect="1"/>
            </p:cNvPicPr>
            <p:nvPr/>
          </p:nvPicPr>
          <p:blipFill>
            <a:blip r:embed="rId4"/>
            <a:stretch>
              <a:fillRect/>
            </a:stretch>
          </p:blipFill>
          <p:spPr>
            <a:xfrm>
              <a:off x="2606863" y="6305839"/>
              <a:ext cx="902286" cy="591363"/>
            </a:xfrm>
            <a:prstGeom prst="rect">
              <a:avLst/>
            </a:prstGeom>
          </p:spPr>
        </p:pic>
        <p:pic>
          <p:nvPicPr>
            <p:cNvPr id="37" name="Obraz 36">
              <a:extLst>
                <a:ext uri="{FF2B5EF4-FFF2-40B4-BE49-F238E27FC236}">
                  <a16:creationId xmlns:a16="http://schemas.microsoft.com/office/drawing/2014/main" id="{185282B8-4F66-4CD3-80D1-A83BD95CC32B}"/>
                </a:ext>
              </a:extLst>
            </p:cNvPr>
            <p:cNvPicPr>
              <a:picLocks noChangeAspect="1"/>
            </p:cNvPicPr>
            <p:nvPr/>
          </p:nvPicPr>
          <p:blipFill>
            <a:blip r:embed="rId4"/>
            <a:stretch>
              <a:fillRect/>
            </a:stretch>
          </p:blipFill>
          <p:spPr>
            <a:xfrm>
              <a:off x="6282609" y="5455000"/>
              <a:ext cx="902286" cy="591363"/>
            </a:xfrm>
            <a:prstGeom prst="rect">
              <a:avLst/>
            </a:prstGeom>
          </p:spPr>
        </p:pic>
        <p:pic>
          <p:nvPicPr>
            <p:cNvPr id="38" name="Obraz 37">
              <a:extLst>
                <a:ext uri="{FF2B5EF4-FFF2-40B4-BE49-F238E27FC236}">
                  <a16:creationId xmlns:a16="http://schemas.microsoft.com/office/drawing/2014/main" id="{3A0EF118-D080-4AC4-BB97-6A12B8E31147}"/>
                </a:ext>
              </a:extLst>
            </p:cNvPr>
            <p:cNvPicPr>
              <a:picLocks noChangeAspect="1"/>
            </p:cNvPicPr>
            <p:nvPr/>
          </p:nvPicPr>
          <p:blipFill>
            <a:blip r:embed="rId4"/>
            <a:stretch>
              <a:fillRect/>
            </a:stretch>
          </p:blipFill>
          <p:spPr>
            <a:xfrm>
              <a:off x="7183201" y="5296603"/>
              <a:ext cx="902286" cy="591363"/>
            </a:xfrm>
            <a:prstGeom prst="rect">
              <a:avLst/>
            </a:prstGeom>
          </p:spPr>
        </p:pic>
        <p:pic>
          <p:nvPicPr>
            <p:cNvPr id="39" name="Obraz 38">
              <a:extLst>
                <a:ext uri="{FF2B5EF4-FFF2-40B4-BE49-F238E27FC236}">
                  <a16:creationId xmlns:a16="http://schemas.microsoft.com/office/drawing/2014/main" id="{8CA441E9-53B4-4343-9297-67F186DA7529}"/>
                </a:ext>
              </a:extLst>
            </p:cNvPr>
            <p:cNvPicPr>
              <a:picLocks noChangeAspect="1"/>
            </p:cNvPicPr>
            <p:nvPr/>
          </p:nvPicPr>
          <p:blipFill>
            <a:blip r:embed="rId4"/>
            <a:stretch>
              <a:fillRect/>
            </a:stretch>
          </p:blipFill>
          <p:spPr>
            <a:xfrm>
              <a:off x="5821722" y="5502551"/>
              <a:ext cx="902286" cy="591363"/>
            </a:xfrm>
            <a:prstGeom prst="rect">
              <a:avLst/>
            </a:prstGeom>
          </p:spPr>
        </p:pic>
        <p:pic>
          <p:nvPicPr>
            <p:cNvPr id="40" name="Obraz 39">
              <a:extLst>
                <a:ext uri="{FF2B5EF4-FFF2-40B4-BE49-F238E27FC236}">
                  <a16:creationId xmlns:a16="http://schemas.microsoft.com/office/drawing/2014/main" id="{20FFB20C-9D48-4595-BD0C-7D7A4EB52C16}"/>
                </a:ext>
              </a:extLst>
            </p:cNvPr>
            <p:cNvPicPr>
              <a:picLocks noChangeAspect="1"/>
            </p:cNvPicPr>
            <p:nvPr/>
          </p:nvPicPr>
          <p:blipFill>
            <a:blip r:embed="rId4"/>
            <a:stretch>
              <a:fillRect/>
            </a:stretch>
          </p:blipFill>
          <p:spPr>
            <a:xfrm>
              <a:off x="5828403" y="6294785"/>
              <a:ext cx="902286" cy="591363"/>
            </a:xfrm>
            <a:prstGeom prst="rect">
              <a:avLst/>
            </a:prstGeom>
          </p:spPr>
        </p:pic>
        <p:pic>
          <p:nvPicPr>
            <p:cNvPr id="41" name="Obraz 40">
              <a:extLst>
                <a:ext uri="{FF2B5EF4-FFF2-40B4-BE49-F238E27FC236}">
                  <a16:creationId xmlns:a16="http://schemas.microsoft.com/office/drawing/2014/main" id="{C9E1E63C-C99A-4910-8F83-0BFAEB8D447A}"/>
                </a:ext>
              </a:extLst>
            </p:cNvPr>
            <p:cNvPicPr>
              <a:picLocks noChangeAspect="1"/>
            </p:cNvPicPr>
            <p:nvPr/>
          </p:nvPicPr>
          <p:blipFill>
            <a:blip r:embed="rId4"/>
            <a:stretch>
              <a:fillRect/>
            </a:stretch>
          </p:blipFill>
          <p:spPr>
            <a:xfrm>
              <a:off x="6957604" y="6355599"/>
              <a:ext cx="902286" cy="506151"/>
            </a:xfrm>
            <a:prstGeom prst="rect">
              <a:avLst/>
            </a:prstGeom>
          </p:spPr>
        </p:pic>
        <p:pic>
          <p:nvPicPr>
            <p:cNvPr id="42" name="Obraz 41">
              <a:extLst>
                <a:ext uri="{FF2B5EF4-FFF2-40B4-BE49-F238E27FC236}">
                  <a16:creationId xmlns:a16="http://schemas.microsoft.com/office/drawing/2014/main" id="{D77B5876-A84C-4C83-B426-65C8AC34A7CB}"/>
                </a:ext>
              </a:extLst>
            </p:cNvPr>
            <p:cNvPicPr>
              <a:picLocks noChangeAspect="1"/>
            </p:cNvPicPr>
            <p:nvPr/>
          </p:nvPicPr>
          <p:blipFill>
            <a:blip r:embed="rId4"/>
            <a:stretch>
              <a:fillRect/>
            </a:stretch>
          </p:blipFill>
          <p:spPr>
            <a:xfrm>
              <a:off x="6383814" y="6199247"/>
              <a:ext cx="902286" cy="591363"/>
            </a:xfrm>
            <a:prstGeom prst="rect">
              <a:avLst/>
            </a:prstGeom>
          </p:spPr>
        </p:pic>
        <p:pic>
          <p:nvPicPr>
            <p:cNvPr id="43" name="Obraz 42">
              <a:extLst>
                <a:ext uri="{FF2B5EF4-FFF2-40B4-BE49-F238E27FC236}">
                  <a16:creationId xmlns:a16="http://schemas.microsoft.com/office/drawing/2014/main" id="{ACDFB704-B8E6-471E-841E-244C6862FFDF}"/>
                </a:ext>
              </a:extLst>
            </p:cNvPr>
            <p:cNvPicPr>
              <a:picLocks noChangeAspect="1"/>
            </p:cNvPicPr>
            <p:nvPr/>
          </p:nvPicPr>
          <p:blipFill>
            <a:blip r:embed="rId4"/>
            <a:stretch>
              <a:fillRect/>
            </a:stretch>
          </p:blipFill>
          <p:spPr>
            <a:xfrm>
              <a:off x="4878708" y="6482848"/>
              <a:ext cx="902286" cy="591363"/>
            </a:xfrm>
            <a:prstGeom prst="rect">
              <a:avLst/>
            </a:prstGeom>
          </p:spPr>
        </p:pic>
        <p:pic>
          <p:nvPicPr>
            <p:cNvPr id="44" name="Obraz 43">
              <a:extLst>
                <a:ext uri="{FF2B5EF4-FFF2-40B4-BE49-F238E27FC236}">
                  <a16:creationId xmlns:a16="http://schemas.microsoft.com/office/drawing/2014/main" id="{B019C7C9-8ACA-4600-8B63-63A133C55E95}"/>
                </a:ext>
              </a:extLst>
            </p:cNvPr>
            <p:cNvPicPr>
              <a:picLocks noChangeAspect="1"/>
            </p:cNvPicPr>
            <p:nvPr/>
          </p:nvPicPr>
          <p:blipFill>
            <a:blip r:embed="rId4"/>
            <a:stretch>
              <a:fillRect/>
            </a:stretch>
          </p:blipFill>
          <p:spPr>
            <a:xfrm>
              <a:off x="5290561" y="6255484"/>
              <a:ext cx="902286" cy="591363"/>
            </a:xfrm>
            <a:prstGeom prst="rect">
              <a:avLst/>
            </a:prstGeom>
          </p:spPr>
        </p:pic>
        <p:pic>
          <p:nvPicPr>
            <p:cNvPr id="45" name="Obraz 44">
              <a:extLst>
                <a:ext uri="{FF2B5EF4-FFF2-40B4-BE49-F238E27FC236}">
                  <a16:creationId xmlns:a16="http://schemas.microsoft.com/office/drawing/2014/main" id="{219058F3-88B6-4C6E-B8F2-45F027ECF70B}"/>
                </a:ext>
              </a:extLst>
            </p:cNvPr>
            <p:cNvPicPr>
              <a:picLocks noChangeAspect="1"/>
            </p:cNvPicPr>
            <p:nvPr/>
          </p:nvPicPr>
          <p:blipFill>
            <a:blip r:embed="rId4"/>
            <a:stretch>
              <a:fillRect/>
            </a:stretch>
          </p:blipFill>
          <p:spPr>
            <a:xfrm>
              <a:off x="4305433" y="6255485"/>
              <a:ext cx="902286" cy="591363"/>
            </a:xfrm>
            <a:prstGeom prst="rect">
              <a:avLst/>
            </a:prstGeom>
          </p:spPr>
        </p:pic>
        <p:pic>
          <p:nvPicPr>
            <p:cNvPr id="46" name="Obraz 45">
              <a:extLst>
                <a:ext uri="{FF2B5EF4-FFF2-40B4-BE49-F238E27FC236}">
                  <a16:creationId xmlns:a16="http://schemas.microsoft.com/office/drawing/2014/main" id="{EB99A7E1-CF90-44DF-B3D5-5854705056AE}"/>
                </a:ext>
              </a:extLst>
            </p:cNvPr>
            <p:cNvPicPr>
              <a:picLocks noChangeAspect="1"/>
            </p:cNvPicPr>
            <p:nvPr/>
          </p:nvPicPr>
          <p:blipFill>
            <a:blip r:embed="rId4"/>
            <a:stretch>
              <a:fillRect/>
            </a:stretch>
          </p:blipFill>
          <p:spPr>
            <a:xfrm>
              <a:off x="3389946" y="6387683"/>
              <a:ext cx="902286" cy="591363"/>
            </a:xfrm>
            <a:prstGeom prst="rect">
              <a:avLst/>
            </a:prstGeom>
          </p:spPr>
        </p:pic>
        <p:pic>
          <p:nvPicPr>
            <p:cNvPr id="47" name="Obraz 46">
              <a:extLst>
                <a:ext uri="{FF2B5EF4-FFF2-40B4-BE49-F238E27FC236}">
                  <a16:creationId xmlns:a16="http://schemas.microsoft.com/office/drawing/2014/main" id="{FF58EF0E-03DA-4071-BCEF-3F8B387D6C88}"/>
                </a:ext>
              </a:extLst>
            </p:cNvPr>
            <p:cNvPicPr>
              <a:picLocks noChangeAspect="1"/>
            </p:cNvPicPr>
            <p:nvPr/>
          </p:nvPicPr>
          <p:blipFill>
            <a:blip r:embed="rId4"/>
            <a:stretch>
              <a:fillRect/>
            </a:stretch>
          </p:blipFill>
          <p:spPr>
            <a:xfrm>
              <a:off x="8185818" y="6174964"/>
              <a:ext cx="902286" cy="591363"/>
            </a:xfrm>
            <a:prstGeom prst="rect">
              <a:avLst/>
            </a:prstGeom>
          </p:spPr>
        </p:pic>
        <p:pic>
          <p:nvPicPr>
            <p:cNvPr id="48" name="Obraz 47">
              <a:extLst>
                <a:ext uri="{FF2B5EF4-FFF2-40B4-BE49-F238E27FC236}">
                  <a16:creationId xmlns:a16="http://schemas.microsoft.com/office/drawing/2014/main" id="{696A0333-3D2E-4ADD-BB62-F859CEB0B446}"/>
                </a:ext>
              </a:extLst>
            </p:cNvPr>
            <p:cNvPicPr>
              <a:picLocks noChangeAspect="1"/>
            </p:cNvPicPr>
            <p:nvPr/>
          </p:nvPicPr>
          <p:blipFill>
            <a:blip r:embed="rId4"/>
            <a:stretch>
              <a:fillRect/>
            </a:stretch>
          </p:blipFill>
          <p:spPr>
            <a:xfrm>
              <a:off x="9033740" y="6231202"/>
              <a:ext cx="902286" cy="591363"/>
            </a:xfrm>
            <a:prstGeom prst="rect">
              <a:avLst/>
            </a:prstGeom>
          </p:spPr>
        </p:pic>
        <p:pic>
          <p:nvPicPr>
            <p:cNvPr id="49" name="Obraz 48">
              <a:extLst>
                <a:ext uri="{FF2B5EF4-FFF2-40B4-BE49-F238E27FC236}">
                  <a16:creationId xmlns:a16="http://schemas.microsoft.com/office/drawing/2014/main" id="{C9228FAE-55CA-477A-9CCF-3D36912E638F}"/>
                </a:ext>
              </a:extLst>
            </p:cNvPr>
            <p:cNvPicPr>
              <a:picLocks noChangeAspect="1"/>
            </p:cNvPicPr>
            <p:nvPr/>
          </p:nvPicPr>
          <p:blipFill>
            <a:blip r:embed="rId4"/>
            <a:stretch>
              <a:fillRect/>
            </a:stretch>
          </p:blipFill>
          <p:spPr>
            <a:xfrm>
              <a:off x="7273788" y="6253581"/>
              <a:ext cx="902286" cy="591363"/>
            </a:xfrm>
            <a:prstGeom prst="rect">
              <a:avLst/>
            </a:prstGeom>
          </p:spPr>
        </p:pic>
        <p:pic>
          <p:nvPicPr>
            <p:cNvPr id="50" name="Obraz 49">
              <a:extLst>
                <a:ext uri="{FF2B5EF4-FFF2-40B4-BE49-F238E27FC236}">
                  <a16:creationId xmlns:a16="http://schemas.microsoft.com/office/drawing/2014/main" id="{34503D2C-B097-43DC-96E5-5CE7B5785989}"/>
                </a:ext>
              </a:extLst>
            </p:cNvPr>
            <p:cNvPicPr>
              <a:picLocks noChangeAspect="1"/>
            </p:cNvPicPr>
            <p:nvPr/>
          </p:nvPicPr>
          <p:blipFill>
            <a:blip r:embed="rId4"/>
            <a:stretch>
              <a:fillRect/>
            </a:stretch>
          </p:blipFill>
          <p:spPr>
            <a:xfrm>
              <a:off x="11195155" y="6231201"/>
              <a:ext cx="902286" cy="591363"/>
            </a:xfrm>
            <a:prstGeom prst="rect">
              <a:avLst/>
            </a:prstGeom>
          </p:spPr>
        </p:pic>
        <p:pic>
          <p:nvPicPr>
            <p:cNvPr id="51" name="Obraz 50">
              <a:extLst>
                <a:ext uri="{FF2B5EF4-FFF2-40B4-BE49-F238E27FC236}">
                  <a16:creationId xmlns:a16="http://schemas.microsoft.com/office/drawing/2014/main" id="{45565428-C218-4E0A-90BC-F3C688EBF93A}"/>
                </a:ext>
              </a:extLst>
            </p:cNvPr>
            <p:cNvPicPr>
              <a:picLocks noChangeAspect="1"/>
            </p:cNvPicPr>
            <p:nvPr/>
          </p:nvPicPr>
          <p:blipFill>
            <a:blip r:embed="rId4"/>
            <a:stretch>
              <a:fillRect/>
            </a:stretch>
          </p:blipFill>
          <p:spPr>
            <a:xfrm>
              <a:off x="10279668" y="6299231"/>
              <a:ext cx="902286" cy="591363"/>
            </a:xfrm>
            <a:prstGeom prst="rect">
              <a:avLst/>
            </a:prstGeom>
          </p:spPr>
        </p:pic>
        <p:pic>
          <p:nvPicPr>
            <p:cNvPr id="52" name="Obraz 51">
              <a:extLst>
                <a:ext uri="{FF2B5EF4-FFF2-40B4-BE49-F238E27FC236}">
                  <a16:creationId xmlns:a16="http://schemas.microsoft.com/office/drawing/2014/main" id="{D02D2E1D-E5D3-41D1-BB64-B7C06AA71440}"/>
                </a:ext>
              </a:extLst>
            </p:cNvPr>
            <p:cNvPicPr>
              <a:picLocks noChangeAspect="1"/>
            </p:cNvPicPr>
            <p:nvPr/>
          </p:nvPicPr>
          <p:blipFill>
            <a:blip r:embed="rId4"/>
            <a:stretch>
              <a:fillRect/>
            </a:stretch>
          </p:blipFill>
          <p:spPr>
            <a:xfrm>
              <a:off x="4934902" y="5952134"/>
              <a:ext cx="902286" cy="591363"/>
            </a:xfrm>
            <a:prstGeom prst="rect">
              <a:avLst/>
            </a:prstGeom>
          </p:spPr>
        </p:pic>
        <p:pic>
          <p:nvPicPr>
            <p:cNvPr id="53" name="Obraz 52">
              <a:extLst>
                <a:ext uri="{FF2B5EF4-FFF2-40B4-BE49-F238E27FC236}">
                  <a16:creationId xmlns:a16="http://schemas.microsoft.com/office/drawing/2014/main" id="{A8382AA1-E204-415B-A312-C122557913E9}"/>
                </a:ext>
              </a:extLst>
            </p:cNvPr>
            <p:cNvPicPr>
              <a:picLocks noChangeAspect="1"/>
            </p:cNvPicPr>
            <p:nvPr/>
          </p:nvPicPr>
          <p:blipFill>
            <a:blip r:embed="rId4"/>
            <a:stretch>
              <a:fillRect/>
            </a:stretch>
          </p:blipFill>
          <p:spPr>
            <a:xfrm>
              <a:off x="3553317" y="6081394"/>
              <a:ext cx="902286" cy="591363"/>
            </a:xfrm>
            <a:prstGeom prst="rect">
              <a:avLst/>
            </a:prstGeom>
          </p:spPr>
        </p:pic>
        <p:pic>
          <p:nvPicPr>
            <p:cNvPr id="54" name="Obraz 53">
              <a:extLst>
                <a:ext uri="{FF2B5EF4-FFF2-40B4-BE49-F238E27FC236}">
                  <a16:creationId xmlns:a16="http://schemas.microsoft.com/office/drawing/2014/main" id="{1C714035-F4C4-4069-BB0F-99F7D4702FEB}"/>
                </a:ext>
              </a:extLst>
            </p:cNvPr>
            <p:cNvPicPr>
              <a:picLocks noChangeAspect="1"/>
            </p:cNvPicPr>
            <p:nvPr/>
          </p:nvPicPr>
          <p:blipFill>
            <a:blip r:embed="rId4"/>
            <a:stretch>
              <a:fillRect/>
            </a:stretch>
          </p:blipFill>
          <p:spPr>
            <a:xfrm>
              <a:off x="536466" y="6317971"/>
              <a:ext cx="902286" cy="591363"/>
            </a:xfrm>
            <a:prstGeom prst="rect">
              <a:avLst/>
            </a:prstGeom>
          </p:spPr>
        </p:pic>
        <p:pic>
          <p:nvPicPr>
            <p:cNvPr id="55" name="Obraz 54">
              <a:extLst>
                <a:ext uri="{FF2B5EF4-FFF2-40B4-BE49-F238E27FC236}">
                  <a16:creationId xmlns:a16="http://schemas.microsoft.com/office/drawing/2014/main" id="{323C0A63-44C1-403E-B17A-3434E47AEB7C}"/>
                </a:ext>
              </a:extLst>
            </p:cNvPr>
            <p:cNvPicPr>
              <a:picLocks noChangeAspect="1"/>
            </p:cNvPicPr>
            <p:nvPr/>
          </p:nvPicPr>
          <p:blipFill>
            <a:blip r:embed="rId4"/>
            <a:stretch>
              <a:fillRect/>
            </a:stretch>
          </p:blipFill>
          <p:spPr>
            <a:xfrm>
              <a:off x="4457833" y="6295591"/>
              <a:ext cx="902286" cy="591363"/>
            </a:xfrm>
            <a:prstGeom prst="rect">
              <a:avLst/>
            </a:prstGeom>
          </p:spPr>
        </p:pic>
        <p:pic>
          <p:nvPicPr>
            <p:cNvPr id="56" name="Obraz 55">
              <a:extLst>
                <a:ext uri="{FF2B5EF4-FFF2-40B4-BE49-F238E27FC236}">
                  <a16:creationId xmlns:a16="http://schemas.microsoft.com/office/drawing/2014/main" id="{ADE895A0-D5A7-42EA-B1B8-8C424C0E84DE}"/>
                </a:ext>
              </a:extLst>
            </p:cNvPr>
            <p:cNvPicPr>
              <a:picLocks noChangeAspect="1"/>
            </p:cNvPicPr>
            <p:nvPr/>
          </p:nvPicPr>
          <p:blipFill>
            <a:blip r:embed="rId4"/>
            <a:stretch>
              <a:fillRect/>
            </a:stretch>
          </p:blipFill>
          <p:spPr>
            <a:xfrm>
              <a:off x="3542346" y="6347579"/>
              <a:ext cx="902286" cy="591363"/>
            </a:xfrm>
            <a:prstGeom prst="rect">
              <a:avLst/>
            </a:prstGeom>
          </p:spPr>
        </p:pic>
        <p:pic>
          <p:nvPicPr>
            <p:cNvPr id="57" name="Obraz 56">
              <a:extLst>
                <a:ext uri="{FF2B5EF4-FFF2-40B4-BE49-F238E27FC236}">
                  <a16:creationId xmlns:a16="http://schemas.microsoft.com/office/drawing/2014/main" id="{E655625B-8D8B-47AF-9EC5-71081A913862}"/>
                </a:ext>
              </a:extLst>
            </p:cNvPr>
            <p:cNvPicPr>
              <a:picLocks noChangeAspect="1"/>
            </p:cNvPicPr>
            <p:nvPr/>
          </p:nvPicPr>
          <p:blipFill>
            <a:blip r:embed="rId4"/>
            <a:stretch>
              <a:fillRect/>
            </a:stretch>
          </p:blipFill>
          <p:spPr>
            <a:xfrm>
              <a:off x="6647491" y="5800378"/>
              <a:ext cx="902286" cy="591363"/>
            </a:xfrm>
            <a:prstGeom prst="rect">
              <a:avLst/>
            </a:prstGeom>
          </p:spPr>
        </p:pic>
        <p:pic>
          <p:nvPicPr>
            <p:cNvPr id="58" name="Obraz 57">
              <a:extLst>
                <a:ext uri="{FF2B5EF4-FFF2-40B4-BE49-F238E27FC236}">
                  <a16:creationId xmlns:a16="http://schemas.microsoft.com/office/drawing/2014/main" id="{3FBE28F3-A57A-4232-AD23-0A1875D2AAF1}"/>
                </a:ext>
              </a:extLst>
            </p:cNvPr>
            <p:cNvPicPr>
              <a:picLocks noChangeAspect="1"/>
            </p:cNvPicPr>
            <p:nvPr/>
          </p:nvPicPr>
          <p:blipFill>
            <a:blip r:embed="rId4"/>
            <a:stretch>
              <a:fillRect/>
            </a:stretch>
          </p:blipFill>
          <p:spPr>
            <a:xfrm>
              <a:off x="7495413" y="5856616"/>
              <a:ext cx="902286" cy="591363"/>
            </a:xfrm>
            <a:prstGeom prst="rect">
              <a:avLst/>
            </a:prstGeom>
          </p:spPr>
        </p:pic>
        <p:pic>
          <p:nvPicPr>
            <p:cNvPr id="59" name="Obraz 58">
              <a:extLst>
                <a:ext uri="{FF2B5EF4-FFF2-40B4-BE49-F238E27FC236}">
                  <a16:creationId xmlns:a16="http://schemas.microsoft.com/office/drawing/2014/main" id="{7EF7F8F9-9CBE-4568-B1A3-1210EF28DE16}"/>
                </a:ext>
              </a:extLst>
            </p:cNvPr>
            <p:cNvPicPr>
              <a:picLocks noChangeAspect="1"/>
            </p:cNvPicPr>
            <p:nvPr/>
          </p:nvPicPr>
          <p:blipFill>
            <a:blip r:embed="rId4"/>
            <a:stretch>
              <a:fillRect/>
            </a:stretch>
          </p:blipFill>
          <p:spPr>
            <a:xfrm>
              <a:off x="5735461" y="5878995"/>
              <a:ext cx="902286" cy="591363"/>
            </a:xfrm>
            <a:prstGeom prst="rect">
              <a:avLst/>
            </a:prstGeom>
          </p:spPr>
        </p:pic>
        <p:pic>
          <p:nvPicPr>
            <p:cNvPr id="60" name="Obraz 59">
              <a:extLst>
                <a:ext uri="{FF2B5EF4-FFF2-40B4-BE49-F238E27FC236}">
                  <a16:creationId xmlns:a16="http://schemas.microsoft.com/office/drawing/2014/main" id="{F562B885-3E78-4B01-9BEA-26DBDD867DDF}"/>
                </a:ext>
              </a:extLst>
            </p:cNvPr>
            <p:cNvPicPr>
              <a:picLocks noChangeAspect="1"/>
            </p:cNvPicPr>
            <p:nvPr/>
          </p:nvPicPr>
          <p:blipFill>
            <a:blip r:embed="rId4"/>
            <a:stretch>
              <a:fillRect/>
            </a:stretch>
          </p:blipFill>
          <p:spPr>
            <a:xfrm>
              <a:off x="9656828" y="5856615"/>
              <a:ext cx="902286" cy="591363"/>
            </a:xfrm>
            <a:prstGeom prst="rect">
              <a:avLst/>
            </a:prstGeom>
          </p:spPr>
        </p:pic>
        <p:pic>
          <p:nvPicPr>
            <p:cNvPr id="61" name="Obraz 60">
              <a:extLst>
                <a:ext uri="{FF2B5EF4-FFF2-40B4-BE49-F238E27FC236}">
                  <a16:creationId xmlns:a16="http://schemas.microsoft.com/office/drawing/2014/main" id="{8FBB84B7-5707-4578-938D-680A85D65B0B}"/>
                </a:ext>
              </a:extLst>
            </p:cNvPr>
            <p:cNvPicPr>
              <a:picLocks noChangeAspect="1"/>
            </p:cNvPicPr>
            <p:nvPr/>
          </p:nvPicPr>
          <p:blipFill>
            <a:blip r:embed="rId4"/>
            <a:stretch>
              <a:fillRect/>
            </a:stretch>
          </p:blipFill>
          <p:spPr>
            <a:xfrm>
              <a:off x="8741341" y="5988813"/>
              <a:ext cx="902286" cy="591363"/>
            </a:xfrm>
            <a:prstGeom prst="rect">
              <a:avLst/>
            </a:prstGeom>
          </p:spPr>
        </p:pic>
        <p:pic>
          <p:nvPicPr>
            <p:cNvPr id="62" name="Obraz 61">
              <a:extLst>
                <a:ext uri="{FF2B5EF4-FFF2-40B4-BE49-F238E27FC236}">
                  <a16:creationId xmlns:a16="http://schemas.microsoft.com/office/drawing/2014/main" id="{1D9962DB-AC8E-411C-BE48-5CA02FFF8B51}"/>
                </a:ext>
              </a:extLst>
            </p:cNvPr>
            <p:cNvPicPr>
              <a:picLocks noChangeAspect="1"/>
            </p:cNvPicPr>
            <p:nvPr/>
          </p:nvPicPr>
          <p:blipFill>
            <a:blip r:embed="rId4"/>
            <a:stretch>
              <a:fillRect/>
            </a:stretch>
          </p:blipFill>
          <p:spPr>
            <a:xfrm>
              <a:off x="7600205" y="5819895"/>
              <a:ext cx="1429995" cy="591363"/>
            </a:xfrm>
            <a:prstGeom prst="rect">
              <a:avLst/>
            </a:prstGeom>
          </p:spPr>
        </p:pic>
        <p:pic>
          <p:nvPicPr>
            <p:cNvPr id="63" name="Obraz 62">
              <a:extLst>
                <a:ext uri="{FF2B5EF4-FFF2-40B4-BE49-F238E27FC236}">
                  <a16:creationId xmlns:a16="http://schemas.microsoft.com/office/drawing/2014/main" id="{CB499FF3-684C-40F3-9392-7F6167DDE2D4}"/>
                </a:ext>
              </a:extLst>
            </p:cNvPr>
            <p:cNvPicPr>
              <a:picLocks noChangeAspect="1"/>
            </p:cNvPicPr>
            <p:nvPr/>
          </p:nvPicPr>
          <p:blipFill>
            <a:blip r:embed="rId4"/>
            <a:stretch>
              <a:fillRect/>
            </a:stretch>
          </p:blipFill>
          <p:spPr>
            <a:xfrm>
              <a:off x="8448127" y="5876133"/>
              <a:ext cx="1429995" cy="591363"/>
            </a:xfrm>
            <a:prstGeom prst="rect">
              <a:avLst/>
            </a:prstGeom>
          </p:spPr>
        </p:pic>
        <p:pic>
          <p:nvPicPr>
            <p:cNvPr id="64" name="Obraz 63">
              <a:extLst>
                <a:ext uri="{FF2B5EF4-FFF2-40B4-BE49-F238E27FC236}">
                  <a16:creationId xmlns:a16="http://schemas.microsoft.com/office/drawing/2014/main" id="{F64061A2-580D-4234-B034-D31E0DAD4F66}"/>
                </a:ext>
              </a:extLst>
            </p:cNvPr>
            <p:cNvPicPr>
              <a:picLocks noChangeAspect="1"/>
            </p:cNvPicPr>
            <p:nvPr/>
          </p:nvPicPr>
          <p:blipFill>
            <a:blip r:embed="rId4"/>
            <a:stretch>
              <a:fillRect/>
            </a:stretch>
          </p:blipFill>
          <p:spPr>
            <a:xfrm>
              <a:off x="6688175" y="5898512"/>
              <a:ext cx="1429995" cy="591363"/>
            </a:xfrm>
            <a:prstGeom prst="rect">
              <a:avLst/>
            </a:prstGeom>
          </p:spPr>
        </p:pic>
        <p:pic>
          <p:nvPicPr>
            <p:cNvPr id="65" name="Obraz 64">
              <a:extLst>
                <a:ext uri="{FF2B5EF4-FFF2-40B4-BE49-F238E27FC236}">
                  <a16:creationId xmlns:a16="http://schemas.microsoft.com/office/drawing/2014/main" id="{102EFD05-AEA2-49D3-8AF8-B69F4FA1D50A}"/>
                </a:ext>
              </a:extLst>
            </p:cNvPr>
            <p:cNvPicPr>
              <a:picLocks noChangeAspect="1"/>
            </p:cNvPicPr>
            <p:nvPr/>
          </p:nvPicPr>
          <p:blipFill>
            <a:blip r:embed="rId4"/>
            <a:stretch>
              <a:fillRect/>
            </a:stretch>
          </p:blipFill>
          <p:spPr>
            <a:xfrm>
              <a:off x="10847817" y="5812747"/>
              <a:ext cx="1429995" cy="591363"/>
            </a:xfrm>
            <a:prstGeom prst="rect">
              <a:avLst/>
            </a:prstGeom>
          </p:spPr>
        </p:pic>
        <p:pic>
          <p:nvPicPr>
            <p:cNvPr id="66" name="Obraz 65">
              <a:extLst>
                <a:ext uri="{FF2B5EF4-FFF2-40B4-BE49-F238E27FC236}">
                  <a16:creationId xmlns:a16="http://schemas.microsoft.com/office/drawing/2014/main" id="{DD79B844-F973-4AE5-B61A-783020EB31AA}"/>
                </a:ext>
              </a:extLst>
            </p:cNvPr>
            <p:cNvPicPr>
              <a:picLocks noChangeAspect="1"/>
            </p:cNvPicPr>
            <p:nvPr/>
          </p:nvPicPr>
          <p:blipFill>
            <a:blip r:embed="rId4"/>
            <a:stretch>
              <a:fillRect/>
            </a:stretch>
          </p:blipFill>
          <p:spPr>
            <a:xfrm>
              <a:off x="9694055" y="6008330"/>
              <a:ext cx="1429995" cy="591363"/>
            </a:xfrm>
            <a:prstGeom prst="rect">
              <a:avLst/>
            </a:prstGeom>
          </p:spPr>
        </p:pic>
        <p:pic>
          <p:nvPicPr>
            <p:cNvPr id="67" name="Obraz 66">
              <a:extLst>
                <a:ext uri="{FF2B5EF4-FFF2-40B4-BE49-F238E27FC236}">
                  <a16:creationId xmlns:a16="http://schemas.microsoft.com/office/drawing/2014/main" id="{3D906933-243D-4C5B-ACB6-8468287D4D5B}"/>
                </a:ext>
              </a:extLst>
            </p:cNvPr>
            <p:cNvPicPr>
              <a:picLocks noChangeAspect="1"/>
            </p:cNvPicPr>
            <p:nvPr/>
          </p:nvPicPr>
          <p:blipFill>
            <a:blip r:embed="rId4"/>
            <a:stretch>
              <a:fillRect/>
            </a:stretch>
          </p:blipFill>
          <p:spPr>
            <a:xfrm>
              <a:off x="1010898" y="5628712"/>
              <a:ext cx="902286" cy="591363"/>
            </a:xfrm>
            <a:prstGeom prst="rect">
              <a:avLst/>
            </a:prstGeom>
          </p:spPr>
        </p:pic>
        <p:pic>
          <p:nvPicPr>
            <p:cNvPr id="68" name="Obraz 67">
              <a:extLst>
                <a:ext uri="{FF2B5EF4-FFF2-40B4-BE49-F238E27FC236}">
                  <a16:creationId xmlns:a16="http://schemas.microsoft.com/office/drawing/2014/main" id="{539375F4-FC8F-4137-A95B-31D7E329184E}"/>
                </a:ext>
              </a:extLst>
            </p:cNvPr>
            <p:cNvPicPr>
              <a:picLocks noChangeAspect="1"/>
            </p:cNvPicPr>
            <p:nvPr/>
          </p:nvPicPr>
          <p:blipFill>
            <a:blip r:embed="rId4"/>
            <a:stretch>
              <a:fillRect/>
            </a:stretch>
          </p:blipFill>
          <p:spPr>
            <a:xfrm>
              <a:off x="1858820" y="5684950"/>
              <a:ext cx="902286" cy="591363"/>
            </a:xfrm>
            <a:prstGeom prst="rect">
              <a:avLst/>
            </a:prstGeom>
          </p:spPr>
        </p:pic>
        <p:pic>
          <p:nvPicPr>
            <p:cNvPr id="69" name="Obraz 68">
              <a:extLst>
                <a:ext uri="{FF2B5EF4-FFF2-40B4-BE49-F238E27FC236}">
                  <a16:creationId xmlns:a16="http://schemas.microsoft.com/office/drawing/2014/main" id="{E80E1629-61F6-4618-BF27-28975C32A085}"/>
                </a:ext>
              </a:extLst>
            </p:cNvPr>
            <p:cNvPicPr>
              <a:picLocks noChangeAspect="1"/>
            </p:cNvPicPr>
            <p:nvPr/>
          </p:nvPicPr>
          <p:blipFill>
            <a:blip r:embed="rId4"/>
            <a:stretch>
              <a:fillRect/>
            </a:stretch>
          </p:blipFill>
          <p:spPr>
            <a:xfrm>
              <a:off x="98868" y="5707329"/>
              <a:ext cx="902286" cy="591363"/>
            </a:xfrm>
            <a:prstGeom prst="rect">
              <a:avLst/>
            </a:prstGeom>
          </p:spPr>
        </p:pic>
        <p:pic>
          <p:nvPicPr>
            <p:cNvPr id="70" name="Obraz 69">
              <a:extLst>
                <a:ext uri="{FF2B5EF4-FFF2-40B4-BE49-F238E27FC236}">
                  <a16:creationId xmlns:a16="http://schemas.microsoft.com/office/drawing/2014/main" id="{90BD9E91-1BB2-48BC-B1B1-8AB24B5A8788}"/>
                </a:ext>
              </a:extLst>
            </p:cNvPr>
            <p:cNvPicPr>
              <a:picLocks noChangeAspect="1"/>
            </p:cNvPicPr>
            <p:nvPr/>
          </p:nvPicPr>
          <p:blipFill>
            <a:blip r:embed="rId4"/>
            <a:stretch>
              <a:fillRect/>
            </a:stretch>
          </p:blipFill>
          <p:spPr>
            <a:xfrm>
              <a:off x="4020235" y="5684949"/>
              <a:ext cx="902286" cy="591363"/>
            </a:xfrm>
            <a:prstGeom prst="rect">
              <a:avLst/>
            </a:prstGeom>
          </p:spPr>
        </p:pic>
        <p:pic>
          <p:nvPicPr>
            <p:cNvPr id="71" name="Obraz 70">
              <a:extLst>
                <a:ext uri="{FF2B5EF4-FFF2-40B4-BE49-F238E27FC236}">
                  <a16:creationId xmlns:a16="http://schemas.microsoft.com/office/drawing/2014/main" id="{011EDFD2-8DD1-4477-A9AD-ADEE86CA96B2}"/>
                </a:ext>
              </a:extLst>
            </p:cNvPr>
            <p:cNvPicPr>
              <a:picLocks noChangeAspect="1"/>
            </p:cNvPicPr>
            <p:nvPr/>
          </p:nvPicPr>
          <p:blipFill>
            <a:blip r:embed="rId4"/>
            <a:stretch>
              <a:fillRect/>
            </a:stretch>
          </p:blipFill>
          <p:spPr>
            <a:xfrm>
              <a:off x="3104748" y="5817147"/>
              <a:ext cx="902286" cy="591363"/>
            </a:xfrm>
            <a:prstGeom prst="rect">
              <a:avLst/>
            </a:prstGeom>
          </p:spPr>
        </p:pic>
      </p:grpSp>
      <p:pic>
        <p:nvPicPr>
          <p:cNvPr id="72" name="Picture 85" descr="Diagram&#10;&#10;Description automatically generated">
            <a:extLst>
              <a:ext uri="{FF2B5EF4-FFF2-40B4-BE49-F238E27FC236}">
                <a16:creationId xmlns:a16="http://schemas.microsoft.com/office/drawing/2014/main" id="{81C3C0D1-FF5A-4284-9705-43EC5C112C5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04" b="90196" l="5229" r="93464">
                        <a14:foregroundMark x1="9804" y1="55392" x2="13889" y2="66503"/>
                        <a14:foregroundMark x1="5229" y1="60621" x2="11438" y2="68954"/>
                        <a14:foregroundMark x1="84804" y1="52614" x2="93627" y2="67647"/>
                        <a14:foregroundMark x1="93627" y1="67647" x2="90033" y2="80392"/>
                        <a14:foregroundMark x1="60784" y1="43464" x2="58333" y2="42157"/>
                        <a14:foregroundMark x1="71242" y1="85948" x2="53595" y2="90196"/>
                        <a14:foregroundMark x1="53595" y1="90196" x2="52778" y2="90033"/>
                        <a14:foregroundMark x1="16667" y1="52614" x2="6373" y2="62908"/>
                        <a14:backgroundMark x1="20915" y1="42157" x2="58333" y2="27778"/>
                        <a14:backgroundMark x1="58333" y1="27778" x2="19608" y2="20752"/>
                        <a14:backgroundMark x1="19608" y1="20752" x2="53922" y2="12582"/>
                        <a14:backgroundMark x1="61928" y1="34477" x2="41667" y2="33333"/>
                        <a14:backgroundMark x1="41667" y1="33333" x2="63562" y2="36928"/>
                      </a14:backgroundRemoval>
                    </a14:imgEffect>
                  </a14:imgLayer>
                </a14:imgProps>
              </a:ext>
            </a:extLst>
          </a:blip>
          <a:stretch>
            <a:fillRect/>
          </a:stretch>
        </p:blipFill>
        <p:spPr>
          <a:xfrm>
            <a:off x="9254959" y="3727530"/>
            <a:ext cx="2023371" cy="2023371"/>
          </a:xfrm>
          <a:prstGeom prst="rect">
            <a:avLst/>
          </a:prstGeom>
        </p:spPr>
      </p:pic>
      <p:pic>
        <p:nvPicPr>
          <p:cNvPr id="1034" name="Picture 10" descr="Rock Cartoon Png - Cartoon Rock Transparent Background ...">
            <a:extLst>
              <a:ext uri="{FF2B5EF4-FFF2-40B4-BE49-F238E27FC236}">
                <a16:creationId xmlns:a16="http://schemas.microsoft.com/office/drawing/2014/main" id="{97515114-0DE6-484D-9E59-23FDD1A92AE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59" b="89765" l="9457" r="91522">
                        <a14:foregroundMark x1="34565" y1="10512" x2="39891" y2="10097"/>
                        <a14:foregroundMark x1="9565" y1="65007" x2="9783" y2="69710"/>
                        <a14:foregroundMark x1="88478" y1="59474" x2="91522" y2="65284"/>
                        <a14:foregroundMark x1="91522" y1="65284" x2="90109" y2="59474"/>
                      </a14:backgroundRemoval>
                    </a14:imgEffect>
                  </a14:imgLayer>
                </a14:imgProps>
              </a:ext>
              <a:ext uri="{28A0092B-C50C-407E-A947-70E740481C1C}">
                <a14:useLocalDpi xmlns:a14="http://schemas.microsoft.com/office/drawing/2010/main" val="0"/>
              </a:ext>
            </a:extLst>
          </a:blip>
          <a:srcRect/>
          <a:stretch>
            <a:fillRect/>
          </a:stretch>
        </p:blipFill>
        <p:spPr bwMode="auto">
          <a:xfrm>
            <a:off x="6048685" y="4285530"/>
            <a:ext cx="822764" cy="6465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ock Cartoon Clip Art, PNG, 2400x1192px, Rock, Art ...">
            <a:extLst>
              <a:ext uri="{FF2B5EF4-FFF2-40B4-BE49-F238E27FC236}">
                <a16:creationId xmlns:a16="http://schemas.microsoft.com/office/drawing/2014/main" id="{6AFB0F76-074A-4319-BF51-299BD983D97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703" b="97052" l="1098" r="97805">
                        <a14:foregroundMark x1="24146" y1="12039" x2="44878" y2="6634"/>
                        <a14:foregroundMark x1="44878" y1="6634" x2="51098" y2="7617"/>
                        <a14:foregroundMark x1="51098" y1="7617" x2="37195" y2="2948"/>
                        <a14:foregroundMark x1="37195" y1="2948" x2="29634" y2="10074"/>
                        <a14:foregroundMark x1="29634" y1="10074" x2="28171" y2="14496"/>
                        <a14:foregroundMark x1="23537" y1="33907" x2="22073" y2="38084"/>
                        <a14:foregroundMark x1="24146" y1="27273" x2="16951" y2="43980"/>
                        <a14:foregroundMark x1="9512" y1="26044" x2="4756" y2="52334"/>
                        <a14:foregroundMark x1="4756" y1="52334" x2="7927" y2="63391"/>
                        <a14:foregroundMark x1="7927" y1="63391" x2="14146" y2="65356"/>
                        <a14:foregroundMark x1="14146" y1="65356" x2="8537" y2="56757"/>
                        <a14:foregroundMark x1="8537" y1="56757" x2="6463" y2="41769"/>
                        <a14:foregroundMark x1="6463" y1="41769" x2="10610" y2="33907"/>
                        <a14:foregroundMark x1="3171" y1="64128" x2="1707" y2="51843"/>
                        <a14:foregroundMark x1="1707" y1="51843" x2="3171" y2="59214"/>
                        <a14:foregroundMark x1="52927" y1="38575" x2="60244" y2="38575"/>
                        <a14:foregroundMark x1="60244" y1="38575" x2="64756" y2="50614"/>
                        <a14:foregroundMark x1="64756" y1="50614" x2="57927" y2="50860"/>
                        <a14:foregroundMark x1="57927" y1="50860" x2="58659" y2="33661"/>
                        <a14:foregroundMark x1="58659" y1="33661" x2="63902" y2="22850"/>
                        <a14:foregroundMark x1="63902" y1="22850" x2="79512" y2="27027"/>
                        <a14:foregroundMark x1="79512" y1="27027" x2="83902" y2="23895"/>
                        <a14:foregroundMark x1="86269" y1="24816" x2="89878" y2="32678"/>
                        <a14:foregroundMark x1="86046" y1="24331" x2="86269" y2="24816"/>
                        <a14:foregroundMark x1="89878" y1="32678" x2="84390" y2="40786"/>
                        <a14:foregroundMark x1="84390" y1="40786" x2="90976" y2="52580"/>
                        <a14:foregroundMark x1="90976" y1="52580" x2="90854" y2="67076"/>
                        <a14:foregroundMark x1="90854" y1="67076" x2="73537" y2="87224"/>
                        <a14:foregroundMark x1="73537" y1="87224" x2="81707" y2="70025"/>
                        <a14:foregroundMark x1="81707" y1="70025" x2="75488" y2="75430"/>
                        <a14:foregroundMark x1="75488" y1="75430" x2="57561" y2="82310"/>
                        <a14:foregroundMark x1="57561" y1="82310" x2="50488" y2="89681"/>
                        <a14:foregroundMark x1="50488" y1="89681" x2="44390" y2="89189"/>
                        <a14:foregroundMark x1="44390" y1="89189" x2="42805" y2="87715"/>
                        <a14:foregroundMark x1="77683" y1="56757" x2="83537" y2="59214"/>
                        <a14:foregroundMark x1="91463" y1="38575" x2="96098" y2="48649"/>
                        <a14:foregroundMark x1="96098" y1="48649" x2="97805" y2="61671"/>
                        <a14:foregroundMark x1="97805" y1="61671" x2="94146" y2="73464"/>
                        <a14:foregroundMark x1="94146" y1="73464" x2="90000" y2="60934"/>
                        <a14:foregroundMark x1="90000" y1="60934" x2="92683" y2="52088"/>
                        <a14:foregroundMark x1="68537" y1="95086" x2="54268" y2="99017"/>
                        <a14:foregroundMark x1="54268" y1="99017" x2="47683" y2="96560"/>
                        <a14:foregroundMark x1="47683" y1="96560" x2="52073" y2="84029"/>
                        <a14:foregroundMark x1="52073" y1="84029" x2="58293" y2="82064"/>
                        <a14:foregroundMark x1="58293" y1="82064" x2="58415" y2="96069"/>
                        <a14:foregroundMark x1="58415" y1="96069" x2="56341" y2="97297"/>
                        <a14:foregroundMark x1="95610" y1="41769" x2="97805" y2="55037"/>
                        <a14:foregroundMark x1="97805" y1="55037" x2="97073" y2="79115"/>
                        <a14:foregroundMark x1="1585" y1="60934" x2="1098" y2="50123"/>
                        <a14:backgroundMark x1="84512" y1="22359" x2="86341" y2="23587"/>
                        <a14:backgroundMark x1="86341" y1="24816" x2="86341" y2="24816"/>
                        <a14:backgroundMark x1="85976" y1="24079" x2="85976" y2="24079"/>
                      </a14:backgroundRemoval>
                    </a14:imgEffect>
                  </a14:imgLayer>
                </a14:imgProps>
              </a:ext>
              <a:ext uri="{28A0092B-C50C-407E-A947-70E740481C1C}">
                <a14:useLocalDpi xmlns:a14="http://schemas.microsoft.com/office/drawing/2010/main" val="0"/>
              </a:ext>
            </a:extLst>
          </a:blip>
          <a:srcRect/>
          <a:stretch>
            <a:fillRect/>
          </a:stretch>
        </p:blipFill>
        <p:spPr bwMode="auto">
          <a:xfrm>
            <a:off x="4369108" y="4206770"/>
            <a:ext cx="1823169" cy="9049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Ãhnliches Foto">
            <a:extLst>
              <a:ext uri="{FF2B5EF4-FFF2-40B4-BE49-F238E27FC236}">
                <a16:creationId xmlns:a16="http://schemas.microsoft.com/office/drawing/2014/main" id="{A21F818B-8736-4BBA-AB7A-FE1BE21DCD9A}"/>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1242" b="93987" l="16778" r="95000">
                        <a14:foregroundMark x1="44889" y1="82484" x2="49778" y2="88366"/>
                        <a14:foregroundMark x1="49778" y1="88366" x2="56667" y2="83268"/>
                        <a14:foregroundMark x1="56667" y1="83268" x2="56667" y2="76993"/>
                        <a14:foregroundMark x1="19778" y1="48105" x2="16111" y2="40392"/>
                        <a14:foregroundMark x1="16111" y1="40392" x2="15333" y2="31373"/>
                        <a14:foregroundMark x1="15333" y1="31373" x2="19333" y2="24314"/>
                        <a14:foregroundMark x1="19333" y1="24314" x2="24889" y2="29150"/>
                        <a14:foregroundMark x1="24889" y1="29150" x2="22778" y2="39869"/>
                        <a14:foregroundMark x1="22778" y1="39869" x2="19556" y2="45621"/>
                        <a14:foregroundMark x1="20222" y1="61438" x2="19778" y2="76209"/>
                        <a14:foregroundMark x1="18222" y1="44575" x2="16778" y2="32288"/>
                        <a14:foregroundMark x1="90556" y1="50327" x2="91444" y2="48627"/>
                        <a14:foregroundMark x1="93556" y1="45882" x2="95444" y2="54641"/>
                        <a14:foregroundMark x1="50444" y1="18301" x2="65000" y2="15033"/>
                        <a14:foregroundMark x1="65000" y1="15033" x2="69222" y2="17778"/>
                        <a14:foregroundMark x1="52556" y1="15033" x2="66778" y2="11242"/>
                        <a14:foregroundMark x1="66778" y1="11242" x2="66889" y2="11242"/>
                        <a14:foregroundMark x1="51111" y1="90327" x2="58111" y2="91373"/>
                        <a14:foregroundMark x1="58111" y1="91373" x2="58333" y2="89542"/>
                        <a14:foregroundMark x1="48111" y1="93072" x2="55111" y2="93987"/>
                        <a14:foregroundMark x1="55111" y1="93987" x2="58556" y2="91503"/>
                      </a14:backgroundRemoval>
                    </a14:imgEffect>
                  </a14:imgLayer>
                </a14:imgProps>
              </a:ext>
              <a:ext uri="{28A0092B-C50C-407E-A947-70E740481C1C}">
                <a14:useLocalDpi xmlns:a14="http://schemas.microsoft.com/office/drawing/2010/main" val="0"/>
              </a:ext>
            </a:extLst>
          </a:blip>
          <a:srcRect l="12276" t="9543"/>
          <a:stretch/>
        </p:blipFill>
        <p:spPr bwMode="auto">
          <a:xfrm>
            <a:off x="6391159" y="696418"/>
            <a:ext cx="4676493" cy="409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Obraz 84" descr="Obraz zawierający roślina&#10;&#10;Opis wygenerowany automatycznie">
            <a:extLst>
              <a:ext uri="{FF2B5EF4-FFF2-40B4-BE49-F238E27FC236}">
                <a16:creationId xmlns:a16="http://schemas.microsoft.com/office/drawing/2014/main" id="{BC87C7AC-BDFD-44FD-96D6-D88EEFA7D1D8}"/>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63" b="97622" l="2031" r="98125">
                        <a14:foregroundMark x1="22448" y1="13590" x2="16042" y2="12627"/>
                        <a14:foregroundMark x1="16042" y1="12627" x2="9635" y2="15402"/>
                        <a14:foregroundMark x1="9635" y1="15402" x2="5052" y2="20612"/>
                        <a14:foregroundMark x1="5052" y1="20612" x2="9219" y2="26501"/>
                        <a14:foregroundMark x1="9219" y1="26501" x2="11250" y2="35391"/>
                        <a14:foregroundMark x1="22656" y1="13817" x2="21094" y2="13080"/>
                        <a14:foregroundMark x1="6354" y1="14553" x2="6198" y2="21574"/>
                        <a14:foregroundMark x1="6198" y1="21574" x2="16094" y2="9287"/>
                        <a14:foregroundMark x1="16094" y1="9287" x2="22656" y2="8947"/>
                        <a14:foregroundMark x1="22656" y1="8947" x2="20885" y2="13590"/>
                        <a14:foregroundMark x1="59427" y1="16251" x2="58438" y2="8947"/>
                        <a14:foregroundMark x1="58438" y1="8947" x2="63073" y2="3851"/>
                        <a14:foregroundMark x1="63073" y1="3851" x2="67917" y2="8664"/>
                        <a14:foregroundMark x1="67917" y1="8664" x2="74792" y2="5436"/>
                        <a14:foregroundMark x1="74792" y1="5436" x2="77031" y2="12288"/>
                        <a14:foregroundMark x1="77031" y1="12288" x2="70625" y2="11155"/>
                        <a14:foregroundMark x1="70625" y1="11155" x2="65938" y2="5946"/>
                        <a14:foregroundMark x1="65938" y1="5946" x2="59740" y2="10306"/>
                        <a14:foregroundMark x1="59740" y1="10306" x2="62448" y2="3228"/>
                        <a14:foregroundMark x1="62448" y1="3228" x2="68125" y2="7135"/>
                        <a14:foregroundMark x1="68125" y1="7135" x2="72135" y2="3171"/>
                        <a14:foregroundMark x1="59896" y1="4134" x2="59427" y2="2888"/>
                        <a14:foregroundMark x1="89531" y1="56738" x2="90990" y2="80011"/>
                        <a14:foregroundMark x1="90990" y1="80011" x2="90885" y2="80011"/>
                        <a14:foregroundMark x1="88646" y1="58437" x2="93490" y2="53114"/>
                        <a14:foregroundMark x1="93490" y1="53114" x2="96979" y2="59230"/>
                        <a14:foregroundMark x1="96979" y1="59230" x2="95990" y2="55266"/>
                        <a14:foregroundMark x1="80625" y1="88505" x2="59010" y2="96489"/>
                        <a14:foregroundMark x1="59010" y1="96489" x2="64583" y2="84428"/>
                        <a14:foregroundMark x1="64583" y1="84428" x2="58906" y2="90204"/>
                        <a14:foregroundMark x1="58906" y1="90204" x2="51250" y2="93601"/>
                        <a14:foregroundMark x1="51250" y1="93601" x2="42708" y2="93148"/>
                        <a14:foregroundMark x1="42708" y1="93148" x2="49531" y2="92922"/>
                        <a14:foregroundMark x1="49531" y1="92922" x2="40833" y2="95866"/>
                        <a14:foregroundMark x1="40833" y1="95866" x2="26979" y2="93941"/>
                        <a14:foregroundMark x1="26979" y1="93941" x2="20781" y2="90487"/>
                        <a14:foregroundMark x1="20781" y1="90487" x2="44219" y2="93035"/>
                        <a14:foregroundMark x1="44219" y1="93035" x2="55885" y2="92129"/>
                        <a14:foregroundMark x1="38906" y1="96942" x2="52083" y2="98641"/>
                        <a14:foregroundMark x1="52083" y1="98641" x2="65260" y2="95017"/>
                        <a14:foregroundMark x1="65260" y1="95017" x2="43385" y2="97678"/>
                        <a14:foregroundMark x1="9740" y1="77067" x2="7031" y2="77803"/>
                        <a14:foregroundMark x1="10833" y1="77803" x2="10156" y2="73669"/>
                        <a14:foregroundMark x1="95781" y1="52605" x2="98229" y2="55040"/>
                        <a14:foregroundMark x1="74375" y1="5096" x2="67448" y2="6059"/>
                        <a14:foregroundMark x1="67448" y1="6059" x2="66354" y2="3624"/>
                        <a14:foregroundMark x1="3229" y1="20102" x2="2135" y2="21065"/>
                        <a14:foregroundMark x1="2135" y1="21065" x2="2344" y2="19875"/>
                        <a14:foregroundMark x1="62760" y1="2888" x2="69896" y2="3171"/>
                        <a14:foregroundMark x1="69896" y1="3171" x2="72813" y2="1472"/>
                        <a14:foregroundMark x1="65677" y1="963" x2="62344" y2="963"/>
                      </a14:backgroundRemoval>
                    </a14:imgEffect>
                  </a14:imgLayer>
                </a14:imgProps>
              </a:ext>
              <a:ext uri="{28A0092B-C50C-407E-A947-70E740481C1C}">
                <a14:useLocalDpi xmlns:a14="http://schemas.microsoft.com/office/drawing/2010/main" val="0"/>
              </a:ext>
            </a:extLst>
          </a:blip>
          <a:stretch>
            <a:fillRect/>
          </a:stretch>
        </p:blipFill>
        <p:spPr>
          <a:xfrm>
            <a:off x="191228" y="3229049"/>
            <a:ext cx="1740417" cy="1600821"/>
          </a:xfrm>
          <a:prstGeom prst="rect">
            <a:avLst/>
          </a:prstGeom>
        </p:spPr>
      </p:pic>
      <p:pic>
        <p:nvPicPr>
          <p:cNvPr id="73" name="Picture 2" descr="Bucks Country Gardens">
            <a:extLst>
              <a:ext uri="{FF2B5EF4-FFF2-40B4-BE49-F238E27FC236}">
                <a16:creationId xmlns:a16="http://schemas.microsoft.com/office/drawing/2014/main" id="{BFBB57A6-F93A-44C2-B0D7-D9BA55E0BEF2}"/>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t="82556"/>
          <a:stretch/>
        </p:blipFill>
        <p:spPr bwMode="auto">
          <a:xfrm>
            <a:off x="-1" y="5821915"/>
            <a:ext cx="12191999" cy="1058104"/>
          </a:xfrm>
          <a:prstGeom prst="rect">
            <a:avLst/>
          </a:prstGeom>
          <a:noFill/>
          <a:extLst>
            <a:ext uri="{909E8E84-426E-40DD-AFC4-6F175D3DCCD1}">
              <a14:hiddenFill xmlns:a14="http://schemas.microsoft.com/office/drawing/2010/main">
                <a:solidFill>
                  <a:srgbClr val="FFFFFF"/>
                </a:solidFill>
              </a14:hiddenFill>
            </a:ext>
          </a:extLst>
        </p:spPr>
      </p:pic>
      <p:pic>
        <p:nvPicPr>
          <p:cNvPr id="75" name="Obraz 74">
            <a:extLst>
              <a:ext uri="{FF2B5EF4-FFF2-40B4-BE49-F238E27FC236}">
                <a16:creationId xmlns:a16="http://schemas.microsoft.com/office/drawing/2014/main" id="{AF35AF90-ED42-4A94-AB48-32F76DF214CF}"/>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4663316" y="5870185"/>
            <a:ext cx="772996" cy="547696"/>
          </a:xfrm>
          <a:prstGeom prst="rect">
            <a:avLst/>
          </a:prstGeom>
        </p:spPr>
      </p:pic>
      <p:pic>
        <p:nvPicPr>
          <p:cNvPr id="76" name="Picture 13">
            <a:extLst>
              <a:ext uri="{FF2B5EF4-FFF2-40B4-BE49-F238E27FC236}">
                <a16:creationId xmlns:a16="http://schemas.microsoft.com/office/drawing/2014/main" id="{EFD628C6-F255-4D76-A25D-907BE82ED6BC}"/>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17716848">
            <a:off x="1125442" y="5941736"/>
            <a:ext cx="554556" cy="3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Obraz 76">
            <a:extLst>
              <a:ext uri="{FF2B5EF4-FFF2-40B4-BE49-F238E27FC236}">
                <a16:creationId xmlns:a16="http://schemas.microsoft.com/office/drawing/2014/main" id="{9CC834BB-31D1-40F2-BF2F-0DF4B6A51C92}"/>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1627345" y="5904410"/>
            <a:ext cx="871510" cy="617497"/>
          </a:xfrm>
          <a:prstGeom prst="rect">
            <a:avLst/>
          </a:prstGeom>
        </p:spPr>
      </p:pic>
      <p:pic>
        <p:nvPicPr>
          <p:cNvPr id="78" name="Picture 13">
            <a:extLst>
              <a:ext uri="{FF2B5EF4-FFF2-40B4-BE49-F238E27FC236}">
                <a16:creationId xmlns:a16="http://schemas.microsoft.com/office/drawing/2014/main" id="{EA0BE1CF-FF1E-4451-B19E-66ED0D2680BB}"/>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20854773">
            <a:off x="8645291" y="6036001"/>
            <a:ext cx="514713" cy="360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Obraz 78">
            <a:extLst>
              <a:ext uri="{FF2B5EF4-FFF2-40B4-BE49-F238E27FC236}">
                <a16:creationId xmlns:a16="http://schemas.microsoft.com/office/drawing/2014/main" id="{673F1FF0-95C7-443E-961E-F260A7C3A20A}"/>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367317" y="6149732"/>
            <a:ext cx="850280" cy="602455"/>
          </a:xfrm>
          <a:prstGeom prst="rect">
            <a:avLst/>
          </a:prstGeom>
        </p:spPr>
      </p:pic>
      <p:pic>
        <p:nvPicPr>
          <p:cNvPr id="80" name="Picture 13">
            <a:extLst>
              <a:ext uri="{FF2B5EF4-FFF2-40B4-BE49-F238E27FC236}">
                <a16:creationId xmlns:a16="http://schemas.microsoft.com/office/drawing/2014/main" id="{C4ADF927-1A13-410D-9C27-4F19C700EFA6}"/>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17716848">
            <a:off x="3825572" y="6090353"/>
            <a:ext cx="571625" cy="400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Obraz 80">
            <a:extLst>
              <a:ext uri="{FF2B5EF4-FFF2-40B4-BE49-F238E27FC236}">
                <a16:creationId xmlns:a16="http://schemas.microsoft.com/office/drawing/2014/main" id="{F523C753-503E-4C8E-98F3-CDD8649A399A}"/>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6987621" y="5854981"/>
            <a:ext cx="894623" cy="633873"/>
          </a:xfrm>
          <a:prstGeom prst="rect">
            <a:avLst/>
          </a:prstGeom>
        </p:spPr>
      </p:pic>
      <p:pic>
        <p:nvPicPr>
          <p:cNvPr id="82" name="Picture 13">
            <a:extLst>
              <a:ext uri="{FF2B5EF4-FFF2-40B4-BE49-F238E27FC236}">
                <a16:creationId xmlns:a16="http://schemas.microsoft.com/office/drawing/2014/main" id="{301F4021-9EF9-4860-B864-E93E57182DC2}"/>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17716848">
            <a:off x="6394171" y="6320040"/>
            <a:ext cx="496587" cy="34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 name="Obraz 82">
            <a:extLst>
              <a:ext uri="{FF2B5EF4-FFF2-40B4-BE49-F238E27FC236}">
                <a16:creationId xmlns:a16="http://schemas.microsoft.com/office/drawing/2014/main" id="{79E79159-8094-4CA2-83EF-C724BF670D94}"/>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9229543" y="6075745"/>
            <a:ext cx="843623" cy="597738"/>
          </a:xfrm>
          <a:prstGeom prst="rect">
            <a:avLst/>
          </a:prstGeom>
        </p:spPr>
      </p:pic>
      <p:pic>
        <p:nvPicPr>
          <p:cNvPr id="115" name="Obraz 114">
            <a:extLst>
              <a:ext uri="{FF2B5EF4-FFF2-40B4-BE49-F238E27FC236}">
                <a16:creationId xmlns:a16="http://schemas.microsoft.com/office/drawing/2014/main" id="{5A5BAA95-28EC-4A15-BAFB-5BE2A482B75F}"/>
              </a:ext>
            </a:extLst>
          </p:cNvPr>
          <p:cNvPicPr>
            <a:picLocks noChangeAspect="1"/>
          </p:cNvPicPr>
          <p:nvPr/>
        </p:nvPicPr>
        <p:blipFill>
          <a:blip r:embed="rId4"/>
          <a:stretch>
            <a:fillRect/>
          </a:stretch>
        </p:blipFill>
        <p:spPr>
          <a:xfrm>
            <a:off x="8000919" y="4463824"/>
            <a:ext cx="1429995" cy="591363"/>
          </a:xfrm>
          <a:prstGeom prst="rect">
            <a:avLst/>
          </a:prstGeom>
        </p:spPr>
      </p:pic>
      <p:pic>
        <p:nvPicPr>
          <p:cNvPr id="84" name="Picture 13">
            <a:extLst>
              <a:ext uri="{FF2B5EF4-FFF2-40B4-BE49-F238E27FC236}">
                <a16:creationId xmlns:a16="http://schemas.microsoft.com/office/drawing/2014/main" id="{5637362E-F904-48AC-871B-70C8F70873D2}"/>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17716848">
            <a:off x="10811203" y="6017890"/>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3d xfrogplants spanish broom shrub model">
            <a:extLst>
              <a:ext uri="{FF2B5EF4-FFF2-40B4-BE49-F238E27FC236}">
                <a16:creationId xmlns:a16="http://schemas.microsoft.com/office/drawing/2014/main" id="{A3C6B37B-A1AF-457C-BFB5-B8BCB47D3BCC}"/>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1179232" y="3605090"/>
            <a:ext cx="1330644" cy="1584841"/>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6" descr="Blackberry Bush Illustrations, Royalty-Free Vector ...">
            <a:extLst>
              <a:ext uri="{FF2B5EF4-FFF2-40B4-BE49-F238E27FC236}">
                <a16:creationId xmlns:a16="http://schemas.microsoft.com/office/drawing/2014/main" id="{195513B8-F6FF-4571-88BE-98746A015A85}"/>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1195" b="73891" l="2451" r="99020">
                        <a14:foregroundMark x1="19118" y1="8191" x2="22876" y2="6485"/>
                        <a14:foregroundMark x1="30882" y1="4437" x2="28431" y2="3072"/>
                        <a14:foregroundMark x1="17157" y1="6143" x2="9314" y2="5631"/>
                        <a14:foregroundMark x1="9314" y1="5631" x2="10948" y2="6997"/>
                        <a14:foregroundMark x1="4575" y1="853" x2="8824" y2="6826"/>
                        <a14:foregroundMark x1="8824" y1="6826" x2="8987" y2="6997"/>
                        <a14:foregroundMark x1="7190" y1="1536" x2="4902" y2="1195"/>
                        <a14:foregroundMark x1="11765" y1="1536" x2="13399" y2="3925"/>
                        <a14:foregroundMark x1="9477" y1="13140" x2="10294" y2="13140"/>
                        <a14:foregroundMark x1="9967" y1="19113" x2="2614" y2="18430"/>
                        <a14:foregroundMark x1="2614" y1="18430" x2="8008" y2="19454"/>
                        <a14:foregroundMark x1="23693" y1="35495" x2="21569" y2="34642"/>
                        <a14:foregroundMark x1="24542" y1="35836" x2="23693" y2="35495"/>
                        <a14:foregroundMark x1="25817" y1="36348" x2="24542" y2="35836"/>
                        <a14:foregroundMark x1="19118" y1="37543" x2="17974" y2="37713"/>
                        <a14:foregroundMark x1="54902" y1="29181" x2="55065" y2="28840"/>
                        <a14:foregroundMark x1="52684" y1="33959" x2="51634" y2="34812"/>
                        <a14:foregroundMark x1="53104" y1="33618" x2="52684" y2="33959"/>
                        <a14:foregroundMark x1="56046" y1="31229" x2="53104" y2="33618"/>
                        <a14:foregroundMark x1="27384" y1="45904" x2="29085" y2="46246"/>
                        <a14:foregroundMark x1="24837" y1="45392" x2="27384" y2="45904"/>
                        <a14:foregroundMark x1="36765" y1="66894" x2="37908" y2="73891"/>
                        <a14:foregroundMark x1="43791" y1="55973" x2="46242" y2="58191"/>
                        <a14:foregroundMark x1="54902" y1="39420" x2="52288" y2="41980"/>
                        <a14:foregroundMark x1="59314" y1="44539" x2="58333" y2="46928"/>
                        <a14:foregroundMark x1="48693" y1="46928" x2="51307" y2="46928"/>
                        <a14:foregroundMark x1="70425" y1="41980" x2="69281" y2="41126"/>
                        <a14:foregroundMark x1="69281" y1="44369" x2="71242" y2="45392"/>
                        <a14:foregroundMark x1="64710" y1="40918" x2="63399" y2="40444"/>
                        <a14:foregroundMark x1="67647" y1="41980" x2="65556" y2="41224"/>
                        <a14:foregroundMark x1="48039" y1="24915" x2="45588" y2="27816"/>
                        <a14:foregroundMark x1="41503" y1="23379" x2="43137" y2="22867"/>
                        <a14:foregroundMark x1="9641" y1="30034" x2="9641" y2="29522"/>
                        <a14:foregroundMark x1="14706" y1="19966" x2="17157" y2="18771"/>
                        <a14:foregroundMark x1="65686" y1="56826" x2="64379" y2="57338"/>
                        <a14:foregroundMark x1="74347" y1="56143" x2="75327" y2="54096"/>
                        <a14:foregroundMark x1="74183" y1="56485" x2="74347" y2="56143"/>
                        <a14:foregroundMark x1="73529" y1="57850" x2="74183" y2="56485"/>
                        <a14:foregroundMark x1="73693" y1="55119" x2="69608" y2="53413"/>
                        <a14:foregroundMark x1="84334" y1="71672" x2="84544" y2="71581"/>
                        <a14:foregroundMark x1="80392" y1="73379" x2="81969" y2="72696"/>
                        <a14:foregroundMark x1="87713" y1="68530" x2="89433" y2="63140"/>
                        <a14:foregroundMark x1="89579" y1="60962" x2="89652" y2="57265"/>
                        <a14:foregroundMark x1="88641" y1="67406" x2="88499" y2="69113"/>
                        <a14:foregroundMark x1="88712" y1="66553" x2="88641" y2="67406"/>
                        <a14:foregroundMark x1="88933" y1="63895" x2="88712" y2="66553"/>
                        <a14:foregroundMark x1="89479" y1="57343" x2="89114" y2="61723"/>
                        <a14:foregroundMark x1="92102" y1="66553" x2="93954" y2="64676"/>
                        <a14:foregroundMark x1="91261" y1="67406" x2="92102" y2="66553"/>
                        <a14:foregroundMark x1="90587" y1="68089" x2="91261" y2="67406"/>
                        <a14:foregroundMark x1="90249" y1="68432" x2="90587" y2="68089"/>
                        <a14:foregroundMark x1="89577" y1="69113" x2="90129" y2="68553"/>
                        <a14:foregroundMark x1="89072" y1="69625" x2="89577" y2="69113"/>
                        <a14:foregroundMark x1="93954" y1="64676" x2="94935" y2="65017"/>
                        <a14:foregroundMark x1="96569" y1="66212" x2="99020" y2="64846"/>
                        <a14:foregroundMark x1="95915" y1="54949" x2="92974" y2="57338"/>
                        <a14:foregroundMark x1="88889" y1="51877" x2="87092" y2="50512"/>
                        <a14:foregroundMark x1="8660" y1="13481" x2="6373" y2="11604"/>
                        <a14:foregroundMark x1="85023" y1="72030" x2="82843" y2="73720"/>
                        <a14:foregroundMark x1="87908" y1="69795" x2="85869" y2="71375"/>
                        <a14:foregroundMark x1="82843" y1="73720" x2="82680" y2="73720"/>
                        <a14:backgroundMark x1="27451" y1="48294" x2="27451" y2="48294"/>
                        <a14:backgroundMark x1="26797" y1="46758" x2="26797" y2="46758"/>
                        <a14:backgroundMark x1="26307" y1="45904" x2="26307" y2="45904"/>
                        <a14:backgroundMark x1="22549" y1="46587" x2="22549" y2="46587"/>
                        <a14:backgroundMark x1="24183" y1="45734" x2="24183" y2="45734"/>
                        <a14:backgroundMark x1="22549" y1="35836" x2="22549" y2="35836"/>
                        <a14:backgroundMark x1="32843" y1="38225" x2="32843" y2="38225"/>
                        <a14:backgroundMark x1="23203" y1="35666" x2="23203" y2="35666"/>
                        <a14:backgroundMark x1="22386" y1="35495" x2="22386" y2="35495"/>
                        <a14:backgroundMark x1="15686" y1="34812" x2="15686" y2="34812"/>
                        <a14:backgroundMark x1="14216" y1="34130" x2="14216" y2="34130"/>
                        <a14:backgroundMark x1="9804" y1="31911" x2="9804" y2="31911"/>
                        <a14:backgroundMark x1="10948" y1="33959" x2="10948" y2="33959"/>
                        <a14:backgroundMark x1="9804" y1="18942" x2="9804" y2="18942"/>
                        <a14:backgroundMark x1="8824" y1="16724" x2="8824" y2="16724"/>
                        <a14:backgroundMark x1="15686" y1="7850" x2="15686" y2="7850"/>
                        <a14:backgroundMark x1="55719" y1="33618" x2="55719" y2="33618"/>
                        <a14:backgroundMark x1="55719" y1="33618" x2="55719" y2="33618"/>
                        <a14:backgroundMark x1="54575" y1="33618" x2="54575" y2="33618"/>
                        <a14:backgroundMark x1="67320" y1="44539" x2="67320" y2="44539"/>
                        <a14:backgroundMark x1="66176" y1="43686" x2="66176" y2="43686"/>
                        <a14:backgroundMark x1="71405" y1="56485" x2="71405" y2="56485"/>
                        <a14:backgroundMark x1="72386" y1="56143" x2="72386" y2="56143"/>
                        <a14:backgroundMark x1="65033" y1="42150" x2="65033" y2="42150"/>
                        <a14:backgroundMark x1="91340" y1="67406" x2="91340" y2="67406"/>
                        <a14:backgroundMark x1="91340" y1="67406" x2="91340" y2="67406"/>
                        <a14:backgroundMark x1="91340" y1="66553" x2="91340" y2="66553"/>
                        <a14:backgroundMark x1="91340" y1="66553" x2="91340" y2="66553"/>
                        <a14:backgroundMark x1="91667" y1="68089" x2="91667" y2="68089"/>
                        <a14:backgroundMark x1="91667" y1="68089" x2="91667" y2="68089"/>
                        <a14:backgroundMark x1="86751" y1="68668" x2="87092" y2="68430"/>
                        <a14:backgroundMark x1="87582" y1="68430" x2="87096" y2="69005"/>
                        <a14:backgroundMark x1="9477" y1="19454" x2="9477" y2="19454"/>
                        <a14:backgroundMark x1="9477" y1="19625" x2="9477" y2="19625"/>
                        <a14:backgroundMark x1="9477" y1="19625" x2="9477" y2="19625"/>
                        <a14:backgroundMark x1="10294" y1="16553" x2="10294" y2="16553"/>
                        <a14:backgroundMark x1="10294" y1="16553" x2="10294" y2="16553"/>
                        <a14:backgroundMark x1="89216" y1="63140" x2="89216" y2="63140"/>
                        <a14:backgroundMark x1="89542" y1="55461" x2="89542" y2="55461"/>
                        <a14:backgroundMark x1="89706" y1="56485" x2="89706" y2="56485"/>
                        <a14:backgroundMark x1="88889" y1="54949" x2="89869" y2="57167"/>
                        <a14:backgroundMark x1="88562" y1="62628" x2="89706" y2="62628"/>
                        <a14:backgroundMark x1="90196" y1="68771" x2="90196" y2="68259"/>
                        <a14:backgroundMark x1="85458" y1="70990" x2="84641" y2="71672"/>
                        <a14:backgroundMark x1="64542" y1="41126" x2="65359" y2="41468"/>
                        <a14:backgroundMark x1="65359" y1="41468" x2="64216" y2="37031"/>
                        <a14:backgroundMark x1="53595" y1="33959" x2="53595" y2="33959"/>
                      </a14:backgroundRemoval>
                    </a14:imgEffect>
                  </a14:imgLayer>
                </a14:imgProps>
              </a:ext>
              <a:ext uri="{28A0092B-C50C-407E-A947-70E740481C1C}">
                <a14:useLocalDpi xmlns:a14="http://schemas.microsoft.com/office/drawing/2010/main" val="0"/>
              </a:ext>
            </a:extLst>
          </a:blip>
          <a:srcRect b="25490"/>
          <a:stretch/>
        </p:blipFill>
        <p:spPr bwMode="auto">
          <a:xfrm rot="20303355" flipH="1">
            <a:off x="1834720" y="3569921"/>
            <a:ext cx="2721308" cy="1941501"/>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 descr="3d xfrogplants spanish broom shrub model">
            <a:extLst>
              <a:ext uri="{FF2B5EF4-FFF2-40B4-BE49-F238E27FC236}">
                <a16:creationId xmlns:a16="http://schemas.microsoft.com/office/drawing/2014/main" id="{52EA18AE-A7CC-4710-9C9E-E3DC966BDF54}"/>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1796168" y="3224373"/>
            <a:ext cx="1330644" cy="1584841"/>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0" descr="Rock Cartoon Png - Cartoon Rock Transparent Background ...">
            <a:extLst>
              <a:ext uri="{FF2B5EF4-FFF2-40B4-BE49-F238E27FC236}">
                <a16:creationId xmlns:a16="http://schemas.microsoft.com/office/drawing/2014/main" id="{A1AFC7C7-3AAC-4418-AC59-C9749168408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59" b="89765" l="9457" r="91522">
                        <a14:foregroundMark x1="34565" y1="10512" x2="39891" y2="10097"/>
                        <a14:foregroundMark x1="9565" y1="65007" x2="9783" y2="69710"/>
                        <a14:foregroundMark x1="88478" y1="59474" x2="91522" y2="65284"/>
                        <a14:foregroundMark x1="91522" y1="65284" x2="90109" y2="59474"/>
                      </a14:backgroundRemoval>
                    </a14:imgEffect>
                  </a14:imgLayer>
                </a14:imgProps>
              </a:ext>
              <a:ext uri="{28A0092B-C50C-407E-A947-70E740481C1C}">
                <a14:useLocalDpi xmlns:a14="http://schemas.microsoft.com/office/drawing/2010/main" val="0"/>
              </a:ext>
            </a:extLst>
          </a:blip>
          <a:srcRect/>
          <a:stretch>
            <a:fillRect/>
          </a:stretch>
        </p:blipFill>
        <p:spPr bwMode="auto">
          <a:xfrm>
            <a:off x="95343" y="5056930"/>
            <a:ext cx="822764" cy="6465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lackberry Bush Illustrations, Royalty-Free Vector ...">
            <a:extLst>
              <a:ext uri="{FF2B5EF4-FFF2-40B4-BE49-F238E27FC236}">
                <a16:creationId xmlns:a16="http://schemas.microsoft.com/office/drawing/2014/main" id="{9AE5ED36-F9E6-4D40-A566-4D78740022C5}"/>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1195" b="73891" l="2451" r="99020">
                        <a14:foregroundMark x1="19118" y1="8191" x2="22876" y2="6485"/>
                        <a14:foregroundMark x1="30882" y1="4437" x2="28431" y2="3072"/>
                        <a14:foregroundMark x1="17157" y1="6143" x2="9314" y2="5631"/>
                        <a14:foregroundMark x1="9314" y1="5631" x2="10948" y2="6997"/>
                        <a14:foregroundMark x1="4575" y1="853" x2="8824" y2="6826"/>
                        <a14:foregroundMark x1="8824" y1="6826" x2="8987" y2="6997"/>
                        <a14:foregroundMark x1="7190" y1="1536" x2="4902" y2="1195"/>
                        <a14:foregroundMark x1="11765" y1="1536" x2="13399" y2="3925"/>
                        <a14:foregroundMark x1="9477" y1="13140" x2="10294" y2="13140"/>
                        <a14:foregroundMark x1="9967" y1="19113" x2="2614" y2="18430"/>
                        <a14:foregroundMark x1="2614" y1="18430" x2="8008" y2="19454"/>
                        <a14:foregroundMark x1="23693" y1="35495" x2="21569" y2="34642"/>
                        <a14:foregroundMark x1="24542" y1="35836" x2="23693" y2="35495"/>
                        <a14:foregroundMark x1="25817" y1="36348" x2="24542" y2="35836"/>
                        <a14:foregroundMark x1="19118" y1="37543" x2="17974" y2="37713"/>
                        <a14:foregroundMark x1="54902" y1="29181" x2="55065" y2="28840"/>
                        <a14:foregroundMark x1="52684" y1="33959" x2="51634" y2="34812"/>
                        <a14:foregroundMark x1="53104" y1="33618" x2="52684" y2="33959"/>
                        <a14:foregroundMark x1="56046" y1="31229" x2="53104" y2="33618"/>
                        <a14:foregroundMark x1="27384" y1="45904" x2="29085" y2="46246"/>
                        <a14:foregroundMark x1="24837" y1="45392" x2="27384" y2="45904"/>
                        <a14:foregroundMark x1="36765" y1="66894" x2="37908" y2="73891"/>
                        <a14:foregroundMark x1="43791" y1="55973" x2="46242" y2="58191"/>
                        <a14:foregroundMark x1="54902" y1="39420" x2="52288" y2="41980"/>
                        <a14:foregroundMark x1="59314" y1="44539" x2="58333" y2="46928"/>
                        <a14:foregroundMark x1="48693" y1="46928" x2="51307" y2="46928"/>
                        <a14:foregroundMark x1="70425" y1="41980" x2="69281" y2="41126"/>
                        <a14:foregroundMark x1="69281" y1="44369" x2="71242" y2="45392"/>
                        <a14:foregroundMark x1="64710" y1="40918" x2="63399" y2="40444"/>
                        <a14:foregroundMark x1="67647" y1="41980" x2="65556" y2="41224"/>
                        <a14:foregroundMark x1="48039" y1="24915" x2="45588" y2="27816"/>
                        <a14:foregroundMark x1="41503" y1="23379" x2="43137" y2="22867"/>
                        <a14:foregroundMark x1="9641" y1="30034" x2="9641" y2="29522"/>
                        <a14:foregroundMark x1="14706" y1="19966" x2="17157" y2="18771"/>
                        <a14:foregroundMark x1="65686" y1="56826" x2="64379" y2="57338"/>
                        <a14:foregroundMark x1="74347" y1="56143" x2="75327" y2="54096"/>
                        <a14:foregroundMark x1="74183" y1="56485" x2="74347" y2="56143"/>
                        <a14:foregroundMark x1="73529" y1="57850" x2="74183" y2="56485"/>
                        <a14:foregroundMark x1="73693" y1="55119" x2="69608" y2="53413"/>
                        <a14:foregroundMark x1="84334" y1="71672" x2="84544" y2="71581"/>
                        <a14:foregroundMark x1="80392" y1="73379" x2="81969" y2="72696"/>
                        <a14:foregroundMark x1="87713" y1="68530" x2="89433" y2="63140"/>
                        <a14:foregroundMark x1="89579" y1="60962" x2="89652" y2="57265"/>
                        <a14:foregroundMark x1="88641" y1="67406" x2="88499" y2="69113"/>
                        <a14:foregroundMark x1="88712" y1="66553" x2="88641" y2="67406"/>
                        <a14:foregroundMark x1="88933" y1="63895" x2="88712" y2="66553"/>
                        <a14:foregroundMark x1="89479" y1="57343" x2="89114" y2="61723"/>
                        <a14:foregroundMark x1="92102" y1="66553" x2="93954" y2="64676"/>
                        <a14:foregroundMark x1="91261" y1="67406" x2="92102" y2="66553"/>
                        <a14:foregroundMark x1="90587" y1="68089" x2="91261" y2="67406"/>
                        <a14:foregroundMark x1="90249" y1="68432" x2="90587" y2="68089"/>
                        <a14:foregroundMark x1="89577" y1="69113" x2="90129" y2="68553"/>
                        <a14:foregroundMark x1="89072" y1="69625" x2="89577" y2="69113"/>
                        <a14:foregroundMark x1="93954" y1="64676" x2="94935" y2="65017"/>
                        <a14:foregroundMark x1="96569" y1="66212" x2="99020" y2="64846"/>
                        <a14:foregroundMark x1="95915" y1="54949" x2="92974" y2="57338"/>
                        <a14:foregroundMark x1="88889" y1="51877" x2="87092" y2="50512"/>
                        <a14:foregroundMark x1="8660" y1="13481" x2="6373" y2="11604"/>
                        <a14:foregroundMark x1="85023" y1="72030" x2="82843" y2="73720"/>
                        <a14:foregroundMark x1="87908" y1="69795" x2="85869" y2="71375"/>
                        <a14:foregroundMark x1="82843" y1="73720" x2="82680" y2="73720"/>
                        <a14:backgroundMark x1="27451" y1="48294" x2="27451" y2="48294"/>
                        <a14:backgroundMark x1="26797" y1="46758" x2="26797" y2="46758"/>
                        <a14:backgroundMark x1="26307" y1="45904" x2="26307" y2="45904"/>
                        <a14:backgroundMark x1="22549" y1="46587" x2="22549" y2="46587"/>
                        <a14:backgroundMark x1="24183" y1="45734" x2="24183" y2="45734"/>
                        <a14:backgroundMark x1="22549" y1="35836" x2="22549" y2="35836"/>
                        <a14:backgroundMark x1="32843" y1="38225" x2="32843" y2="38225"/>
                        <a14:backgroundMark x1="23203" y1="35666" x2="23203" y2="35666"/>
                        <a14:backgroundMark x1="22386" y1="35495" x2="22386" y2="35495"/>
                        <a14:backgroundMark x1="15686" y1="34812" x2="15686" y2="34812"/>
                        <a14:backgroundMark x1="14216" y1="34130" x2="14216" y2="34130"/>
                        <a14:backgroundMark x1="9804" y1="31911" x2="9804" y2="31911"/>
                        <a14:backgroundMark x1="10948" y1="33959" x2="10948" y2="33959"/>
                        <a14:backgroundMark x1="9804" y1="18942" x2="9804" y2="18942"/>
                        <a14:backgroundMark x1="8824" y1="16724" x2="8824" y2="16724"/>
                        <a14:backgroundMark x1="15686" y1="7850" x2="15686" y2="7850"/>
                        <a14:backgroundMark x1="55719" y1="33618" x2="55719" y2="33618"/>
                        <a14:backgroundMark x1="55719" y1="33618" x2="55719" y2="33618"/>
                        <a14:backgroundMark x1="54575" y1="33618" x2="54575" y2="33618"/>
                        <a14:backgroundMark x1="67320" y1="44539" x2="67320" y2="44539"/>
                        <a14:backgroundMark x1="66176" y1="43686" x2="66176" y2="43686"/>
                        <a14:backgroundMark x1="71405" y1="56485" x2="71405" y2="56485"/>
                        <a14:backgroundMark x1="72386" y1="56143" x2="72386" y2="56143"/>
                        <a14:backgroundMark x1="65033" y1="42150" x2="65033" y2="42150"/>
                        <a14:backgroundMark x1="91340" y1="67406" x2="91340" y2="67406"/>
                        <a14:backgroundMark x1="91340" y1="67406" x2="91340" y2="67406"/>
                        <a14:backgroundMark x1="91340" y1="66553" x2="91340" y2="66553"/>
                        <a14:backgroundMark x1="91340" y1="66553" x2="91340" y2="66553"/>
                        <a14:backgroundMark x1="91667" y1="68089" x2="91667" y2="68089"/>
                        <a14:backgroundMark x1="91667" y1="68089" x2="91667" y2="68089"/>
                        <a14:backgroundMark x1="86751" y1="68668" x2="87092" y2="68430"/>
                        <a14:backgroundMark x1="87582" y1="68430" x2="87096" y2="69005"/>
                        <a14:backgroundMark x1="9477" y1="19454" x2="9477" y2="19454"/>
                        <a14:backgroundMark x1="9477" y1="19625" x2="9477" y2="19625"/>
                        <a14:backgroundMark x1="9477" y1="19625" x2="9477" y2="19625"/>
                        <a14:backgroundMark x1="10294" y1="16553" x2="10294" y2="16553"/>
                        <a14:backgroundMark x1="10294" y1="16553" x2="10294" y2="16553"/>
                        <a14:backgroundMark x1="89216" y1="63140" x2="89216" y2="63140"/>
                        <a14:backgroundMark x1="89542" y1="55461" x2="89542" y2="55461"/>
                        <a14:backgroundMark x1="89706" y1="56485" x2="89706" y2="56485"/>
                        <a14:backgroundMark x1="88889" y1="54949" x2="89869" y2="57167"/>
                        <a14:backgroundMark x1="88562" y1="62628" x2="89706" y2="62628"/>
                        <a14:backgroundMark x1="90196" y1="68771" x2="90196" y2="68259"/>
                        <a14:backgroundMark x1="85458" y1="70990" x2="84641" y2="71672"/>
                        <a14:backgroundMark x1="64542" y1="41126" x2="65359" y2="41468"/>
                        <a14:backgroundMark x1="65359" y1="41468" x2="64216" y2="37031"/>
                        <a14:backgroundMark x1="53595" y1="33959" x2="53595" y2="33959"/>
                      </a14:backgroundRemoval>
                    </a14:imgEffect>
                  </a14:imgLayer>
                </a14:imgProps>
              </a:ext>
              <a:ext uri="{28A0092B-C50C-407E-A947-70E740481C1C}">
                <a14:useLocalDpi xmlns:a14="http://schemas.microsoft.com/office/drawing/2010/main" val="0"/>
              </a:ext>
            </a:extLst>
          </a:blip>
          <a:srcRect b="25490"/>
          <a:stretch/>
        </p:blipFill>
        <p:spPr bwMode="auto">
          <a:xfrm>
            <a:off x="240940" y="3841491"/>
            <a:ext cx="2721308" cy="1941501"/>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4" descr="3d xfrogplants spanish broom shrub model">
            <a:extLst>
              <a:ext uri="{FF2B5EF4-FFF2-40B4-BE49-F238E27FC236}">
                <a16:creationId xmlns:a16="http://schemas.microsoft.com/office/drawing/2014/main" id="{BC2E3FDA-F9D2-433A-87FB-662FAF11F87F}"/>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2079685" y="3726135"/>
            <a:ext cx="1330644" cy="1584841"/>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4" descr="3d xfrogplants spanish broom shrub model">
            <a:extLst>
              <a:ext uri="{FF2B5EF4-FFF2-40B4-BE49-F238E27FC236}">
                <a16:creationId xmlns:a16="http://schemas.microsoft.com/office/drawing/2014/main" id="{98E38320-D13D-4AD1-8B3F-91BA4F29E9C6}"/>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99903" y="4219445"/>
            <a:ext cx="1330644" cy="1584841"/>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4" descr="3d xfrogplants spanish broom shrub model">
            <a:extLst>
              <a:ext uri="{FF2B5EF4-FFF2-40B4-BE49-F238E27FC236}">
                <a16:creationId xmlns:a16="http://schemas.microsoft.com/office/drawing/2014/main" id="{7CBA6DE0-AB8D-415A-9E57-34433EF3BD23}"/>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7815539" y="3872720"/>
            <a:ext cx="716225" cy="853048"/>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4" descr="3d xfrogplants spanish broom shrub model">
            <a:extLst>
              <a:ext uri="{FF2B5EF4-FFF2-40B4-BE49-F238E27FC236}">
                <a16:creationId xmlns:a16="http://schemas.microsoft.com/office/drawing/2014/main" id="{ED44B8A1-6865-4D5D-B8E9-9DB0DBC1B04E}"/>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8096367" y="4265002"/>
            <a:ext cx="716225" cy="853048"/>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4" descr="3d xfrogplants spanish broom shrub model">
            <a:extLst>
              <a:ext uri="{FF2B5EF4-FFF2-40B4-BE49-F238E27FC236}">
                <a16:creationId xmlns:a16="http://schemas.microsoft.com/office/drawing/2014/main" id="{3880BBED-80FA-4950-8E53-7E25A515C906}"/>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8472180" y="4032859"/>
            <a:ext cx="716225" cy="85304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4" descr="3d xfrogplants spanish broom shrub model">
            <a:extLst>
              <a:ext uri="{FF2B5EF4-FFF2-40B4-BE49-F238E27FC236}">
                <a16:creationId xmlns:a16="http://schemas.microsoft.com/office/drawing/2014/main" id="{C40E37D1-56F4-4792-AE7D-45CB8DA60B4C}"/>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7603199" y="4378951"/>
            <a:ext cx="931898" cy="1109922"/>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4" descr="3d xfrogplants spanish broom shrub model">
            <a:extLst>
              <a:ext uri="{FF2B5EF4-FFF2-40B4-BE49-F238E27FC236}">
                <a16:creationId xmlns:a16="http://schemas.microsoft.com/office/drawing/2014/main" id="{A8DEBBD6-B916-4B10-B8C1-EFEF65998428}"/>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7219372" y="3931679"/>
            <a:ext cx="883346" cy="1052095"/>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Blackberry Bush Illustrations, Royalty-Free Vector ...">
            <a:extLst>
              <a:ext uri="{FF2B5EF4-FFF2-40B4-BE49-F238E27FC236}">
                <a16:creationId xmlns:a16="http://schemas.microsoft.com/office/drawing/2014/main" id="{52429C9B-1734-4E34-A9C1-D44083FB79AC}"/>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1195" b="73891" l="2451" r="99020">
                        <a14:foregroundMark x1="19118" y1="8191" x2="22876" y2="6485"/>
                        <a14:foregroundMark x1="30882" y1="4437" x2="28431" y2="3072"/>
                        <a14:foregroundMark x1="17157" y1="6143" x2="9314" y2="5631"/>
                        <a14:foregroundMark x1="9314" y1="5631" x2="10948" y2="6997"/>
                        <a14:foregroundMark x1="4575" y1="853" x2="8824" y2="6826"/>
                        <a14:foregroundMark x1="8824" y1="6826" x2="8987" y2="6997"/>
                        <a14:foregroundMark x1="7190" y1="1536" x2="4902" y2="1195"/>
                        <a14:foregroundMark x1="11765" y1="1536" x2="13399" y2="3925"/>
                        <a14:foregroundMark x1="9477" y1="13140" x2="10294" y2="13140"/>
                        <a14:foregroundMark x1="9967" y1="19113" x2="2614" y2="18430"/>
                        <a14:foregroundMark x1="2614" y1="18430" x2="8008" y2="19454"/>
                        <a14:foregroundMark x1="23693" y1="35495" x2="21569" y2="34642"/>
                        <a14:foregroundMark x1="24542" y1="35836" x2="23693" y2="35495"/>
                        <a14:foregroundMark x1="25817" y1="36348" x2="24542" y2="35836"/>
                        <a14:foregroundMark x1="19118" y1="37543" x2="17974" y2="37713"/>
                        <a14:foregroundMark x1="54902" y1="29181" x2="55065" y2="28840"/>
                        <a14:foregroundMark x1="52684" y1="33959" x2="51634" y2="34812"/>
                        <a14:foregroundMark x1="53104" y1="33618" x2="52684" y2="33959"/>
                        <a14:foregroundMark x1="56046" y1="31229" x2="53104" y2="33618"/>
                        <a14:foregroundMark x1="27384" y1="45904" x2="29085" y2="46246"/>
                        <a14:foregroundMark x1="24837" y1="45392" x2="27384" y2="45904"/>
                        <a14:foregroundMark x1="36765" y1="66894" x2="37908" y2="73891"/>
                        <a14:foregroundMark x1="43791" y1="55973" x2="46242" y2="58191"/>
                        <a14:foregroundMark x1="54902" y1="39420" x2="52288" y2="41980"/>
                        <a14:foregroundMark x1="59314" y1="44539" x2="58333" y2="46928"/>
                        <a14:foregroundMark x1="48693" y1="46928" x2="51307" y2="46928"/>
                        <a14:foregroundMark x1="70425" y1="41980" x2="69281" y2="41126"/>
                        <a14:foregroundMark x1="69281" y1="44369" x2="71242" y2="45392"/>
                        <a14:foregroundMark x1="64710" y1="40918" x2="63399" y2="40444"/>
                        <a14:foregroundMark x1="67647" y1="41980" x2="65556" y2="41224"/>
                        <a14:foregroundMark x1="48039" y1="24915" x2="45588" y2="27816"/>
                        <a14:foregroundMark x1="41503" y1="23379" x2="43137" y2="22867"/>
                        <a14:foregroundMark x1="9641" y1="30034" x2="9641" y2="29522"/>
                        <a14:foregroundMark x1="14706" y1="19966" x2="17157" y2="18771"/>
                        <a14:foregroundMark x1="65686" y1="56826" x2="64379" y2="57338"/>
                        <a14:foregroundMark x1="74347" y1="56143" x2="75327" y2="54096"/>
                        <a14:foregroundMark x1="74183" y1="56485" x2="74347" y2="56143"/>
                        <a14:foregroundMark x1="73529" y1="57850" x2="74183" y2="56485"/>
                        <a14:foregroundMark x1="73693" y1="55119" x2="69608" y2="53413"/>
                        <a14:foregroundMark x1="84334" y1="71672" x2="84544" y2="71581"/>
                        <a14:foregroundMark x1="80392" y1="73379" x2="81969" y2="72696"/>
                        <a14:foregroundMark x1="87713" y1="68530" x2="89433" y2="63140"/>
                        <a14:foregroundMark x1="89579" y1="60962" x2="89652" y2="57265"/>
                        <a14:foregroundMark x1="88641" y1="67406" x2="88499" y2="69113"/>
                        <a14:foregroundMark x1="88712" y1="66553" x2="88641" y2="67406"/>
                        <a14:foregroundMark x1="88933" y1="63895" x2="88712" y2="66553"/>
                        <a14:foregroundMark x1="89479" y1="57343" x2="89114" y2="61723"/>
                        <a14:foregroundMark x1="92102" y1="66553" x2="93954" y2="64676"/>
                        <a14:foregroundMark x1="91261" y1="67406" x2="92102" y2="66553"/>
                        <a14:foregroundMark x1="90587" y1="68089" x2="91261" y2="67406"/>
                        <a14:foregroundMark x1="90249" y1="68432" x2="90587" y2="68089"/>
                        <a14:foregroundMark x1="89577" y1="69113" x2="90129" y2="68553"/>
                        <a14:foregroundMark x1="89072" y1="69625" x2="89577" y2="69113"/>
                        <a14:foregroundMark x1="93954" y1="64676" x2="94935" y2="65017"/>
                        <a14:foregroundMark x1="96569" y1="66212" x2="99020" y2="64846"/>
                        <a14:foregroundMark x1="95915" y1="54949" x2="92974" y2="57338"/>
                        <a14:foregroundMark x1="88889" y1="51877" x2="87092" y2="50512"/>
                        <a14:foregroundMark x1="8660" y1="13481" x2="6373" y2="11604"/>
                        <a14:foregroundMark x1="85023" y1="72030" x2="82843" y2="73720"/>
                        <a14:foregroundMark x1="87908" y1="69795" x2="85869" y2="71375"/>
                        <a14:foregroundMark x1="82843" y1="73720" x2="82680" y2="73720"/>
                        <a14:backgroundMark x1="27451" y1="48294" x2="27451" y2="48294"/>
                        <a14:backgroundMark x1="26797" y1="46758" x2="26797" y2="46758"/>
                        <a14:backgroundMark x1="26307" y1="45904" x2="26307" y2="45904"/>
                        <a14:backgroundMark x1="22549" y1="46587" x2="22549" y2="46587"/>
                        <a14:backgroundMark x1="24183" y1="45734" x2="24183" y2="45734"/>
                        <a14:backgroundMark x1="22549" y1="35836" x2="22549" y2="35836"/>
                        <a14:backgroundMark x1="32843" y1="38225" x2="32843" y2="38225"/>
                        <a14:backgroundMark x1="23203" y1="35666" x2="23203" y2="35666"/>
                        <a14:backgroundMark x1="22386" y1="35495" x2="22386" y2="35495"/>
                        <a14:backgroundMark x1="15686" y1="34812" x2="15686" y2="34812"/>
                        <a14:backgroundMark x1="14216" y1="34130" x2="14216" y2="34130"/>
                        <a14:backgroundMark x1="9804" y1="31911" x2="9804" y2="31911"/>
                        <a14:backgroundMark x1="10948" y1="33959" x2="10948" y2="33959"/>
                        <a14:backgroundMark x1="9804" y1="18942" x2="9804" y2="18942"/>
                        <a14:backgroundMark x1="8824" y1="16724" x2="8824" y2="16724"/>
                        <a14:backgroundMark x1="15686" y1="7850" x2="15686" y2="7850"/>
                        <a14:backgroundMark x1="55719" y1="33618" x2="55719" y2="33618"/>
                        <a14:backgroundMark x1="55719" y1="33618" x2="55719" y2="33618"/>
                        <a14:backgroundMark x1="54575" y1="33618" x2="54575" y2="33618"/>
                        <a14:backgroundMark x1="67320" y1="44539" x2="67320" y2="44539"/>
                        <a14:backgroundMark x1="66176" y1="43686" x2="66176" y2="43686"/>
                        <a14:backgroundMark x1="71405" y1="56485" x2="71405" y2="56485"/>
                        <a14:backgroundMark x1="72386" y1="56143" x2="72386" y2="56143"/>
                        <a14:backgroundMark x1="65033" y1="42150" x2="65033" y2="42150"/>
                        <a14:backgroundMark x1="91340" y1="67406" x2="91340" y2="67406"/>
                        <a14:backgroundMark x1="91340" y1="67406" x2="91340" y2="67406"/>
                        <a14:backgroundMark x1="91340" y1="66553" x2="91340" y2="66553"/>
                        <a14:backgroundMark x1="91340" y1="66553" x2="91340" y2="66553"/>
                        <a14:backgroundMark x1="91667" y1="68089" x2="91667" y2="68089"/>
                        <a14:backgroundMark x1="91667" y1="68089" x2="91667" y2="68089"/>
                        <a14:backgroundMark x1="86751" y1="68668" x2="87092" y2="68430"/>
                        <a14:backgroundMark x1="87582" y1="68430" x2="87096" y2="69005"/>
                        <a14:backgroundMark x1="9477" y1="19454" x2="9477" y2="19454"/>
                        <a14:backgroundMark x1="9477" y1="19625" x2="9477" y2="19625"/>
                        <a14:backgroundMark x1="9477" y1="19625" x2="9477" y2="19625"/>
                        <a14:backgroundMark x1="10294" y1="16553" x2="10294" y2="16553"/>
                        <a14:backgroundMark x1="10294" y1="16553" x2="10294" y2="16553"/>
                        <a14:backgroundMark x1="89216" y1="63140" x2="89216" y2="63140"/>
                        <a14:backgroundMark x1="89542" y1="55461" x2="89542" y2="55461"/>
                        <a14:backgroundMark x1="89706" y1="56485" x2="89706" y2="56485"/>
                        <a14:backgroundMark x1="88889" y1="54949" x2="89869" y2="57167"/>
                        <a14:backgroundMark x1="88562" y1="62628" x2="89706" y2="62628"/>
                        <a14:backgroundMark x1="90196" y1="68771" x2="90196" y2="68259"/>
                        <a14:backgroundMark x1="85458" y1="70990" x2="84641" y2="71672"/>
                        <a14:backgroundMark x1="64542" y1="41126" x2="65359" y2="41468"/>
                        <a14:backgroundMark x1="65359" y1="41468" x2="64216" y2="37031"/>
                        <a14:backgroundMark x1="53595" y1="33959" x2="53595" y2="33959"/>
                      </a14:backgroundRemoval>
                    </a14:imgEffect>
                  </a14:imgLayer>
                </a14:imgProps>
              </a:ext>
              <a:ext uri="{28A0092B-C50C-407E-A947-70E740481C1C}">
                <a14:useLocalDpi xmlns:a14="http://schemas.microsoft.com/office/drawing/2010/main" val="0"/>
              </a:ext>
            </a:extLst>
          </a:blip>
          <a:srcRect b="25490"/>
          <a:stretch/>
        </p:blipFill>
        <p:spPr bwMode="auto">
          <a:xfrm rot="20303355" flipH="1">
            <a:off x="9969249" y="3456864"/>
            <a:ext cx="2721308" cy="1941501"/>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 descr="Rock Cartoon Png - Cartoon Rock Transparent Background ...">
            <a:extLst>
              <a:ext uri="{FF2B5EF4-FFF2-40B4-BE49-F238E27FC236}">
                <a16:creationId xmlns:a16="http://schemas.microsoft.com/office/drawing/2014/main" id="{FFE9973A-C31D-4801-93F4-A3476C61312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59" b="89765" l="9457" r="91522">
                        <a14:foregroundMark x1="34565" y1="10512" x2="39891" y2="10097"/>
                        <a14:foregroundMark x1="9565" y1="65007" x2="9783" y2="69710"/>
                        <a14:foregroundMark x1="88478" y1="59474" x2="91522" y2="65284"/>
                        <a14:foregroundMark x1="91522" y1="65284" x2="90109" y2="59474"/>
                      </a14:backgroundRemoval>
                    </a14:imgEffect>
                  </a14:imgLayer>
                </a14:imgProps>
              </a:ext>
              <a:ext uri="{28A0092B-C50C-407E-A947-70E740481C1C}">
                <a14:useLocalDpi xmlns:a14="http://schemas.microsoft.com/office/drawing/2010/main" val="0"/>
              </a:ext>
            </a:extLst>
          </a:blip>
          <a:srcRect/>
          <a:stretch>
            <a:fillRect/>
          </a:stretch>
        </p:blipFill>
        <p:spPr bwMode="auto">
          <a:xfrm>
            <a:off x="5574786" y="4761230"/>
            <a:ext cx="822764" cy="646596"/>
          </a:xfrm>
          <a:prstGeom prst="rect">
            <a:avLst/>
          </a:prstGeom>
          <a:noFill/>
          <a:extLst>
            <a:ext uri="{909E8E84-426E-40DD-AFC4-6F175D3DCCD1}">
              <a14:hiddenFill xmlns:a14="http://schemas.microsoft.com/office/drawing/2010/main">
                <a:solidFill>
                  <a:srgbClr val="FFFFFF"/>
                </a:solidFill>
              </a14:hiddenFill>
            </a:ext>
          </a:extLst>
        </p:spPr>
      </p:pic>
      <p:pic>
        <p:nvPicPr>
          <p:cNvPr id="110" name="Obraz 109">
            <a:extLst>
              <a:ext uri="{FF2B5EF4-FFF2-40B4-BE49-F238E27FC236}">
                <a16:creationId xmlns:a16="http://schemas.microsoft.com/office/drawing/2014/main" id="{744DD64D-C3EF-410B-A3B2-61B6BE694DF0}"/>
              </a:ext>
            </a:extLst>
          </p:cNvPr>
          <p:cNvPicPr>
            <a:picLocks noChangeAspect="1"/>
          </p:cNvPicPr>
          <p:nvPr/>
        </p:nvPicPr>
        <p:blipFill>
          <a:blip r:embed="rId4"/>
          <a:stretch>
            <a:fillRect/>
          </a:stretch>
        </p:blipFill>
        <p:spPr>
          <a:xfrm>
            <a:off x="3649651" y="4907570"/>
            <a:ext cx="1429995" cy="591363"/>
          </a:xfrm>
          <a:prstGeom prst="rect">
            <a:avLst/>
          </a:prstGeom>
        </p:spPr>
      </p:pic>
      <p:pic>
        <p:nvPicPr>
          <p:cNvPr id="113" name="Obraz 112">
            <a:extLst>
              <a:ext uri="{FF2B5EF4-FFF2-40B4-BE49-F238E27FC236}">
                <a16:creationId xmlns:a16="http://schemas.microsoft.com/office/drawing/2014/main" id="{BE64110D-03C0-4EFD-B762-D6D2F2C70546}"/>
              </a:ext>
            </a:extLst>
          </p:cNvPr>
          <p:cNvPicPr>
            <a:picLocks noChangeAspect="1"/>
          </p:cNvPicPr>
          <p:nvPr/>
        </p:nvPicPr>
        <p:blipFill>
          <a:blip r:embed="rId4"/>
          <a:stretch>
            <a:fillRect/>
          </a:stretch>
        </p:blipFill>
        <p:spPr>
          <a:xfrm>
            <a:off x="8964840" y="4079239"/>
            <a:ext cx="1429995" cy="591363"/>
          </a:xfrm>
          <a:prstGeom prst="rect">
            <a:avLst/>
          </a:prstGeom>
        </p:spPr>
      </p:pic>
      <p:pic>
        <p:nvPicPr>
          <p:cNvPr id="112" name="Obraz 111">
            <a:extLst>
              <a:ext uri="{FF2B5EF4-FFF2-40B4-BE49-F238E27FC236}">
                <a16:creationId xmlns:a16="http://schemas.microsoft.com/office/drawing/2014/main" id="{E31EA3D3-11D4-4DBE-8599-217136958A7B}"/>
              </a:ext>
            </a:extLst>
          </p:cNvPr>
          <p:cNvPicPr>
            <a:picLocks noChangeAspect="1"/>
          </p:cNvPicPr>
          <p:nvPr/>
        </p:nvPicPr>
        <p:blipFill>
          <a:blip r:embed="rId4"/>
          <a:stretch>
            <a:fillRect/>
          </a:stretch>
        </p:blipFill>
        <p:spPr>
          <a:xfrm>
            <a:off x="9847547" y="4048421"/>
            <a:ext cx="1429995" cy="591363"/>
          </a:xfrm>
          <a:prstGeom prst="rect">
            <a:avLst/>
          </a:prstGeom>
        </p:spPr>
      </p:pic>
      <p:pic>
        <p:nvPicPr>
          <p:cNvPr id="114" name="Obraz 113">
            <a:extLst>
              <a:ext uri="{FF2B5EF4-FFF2-40B4-BE49-F238E27FC236}">
                <a16:creationId xmlns:a16="http://schemas.microsoft.com/office/drawing/2014/main" id="{19C222C9-A9D3-46AE-9C4C-3D5403585B65}"/>
              </a:ext>
            </a:extLst>
          </p:cNvPr>
          <p:cNvPicPr>
            <a:picLocks noChangeAspect="1"/>
          </p:cNvPicPr>
          <p:nvPr/>
        </p:nvPicPr>
        <p:blipFill>
          <a:blip r:embed="rId4"/>
          <a:stretch>
            <a:fillRect/>
          </a:stretch>
        </p:blipFill>
        <p:spPr>
          <a:xfrm>
            <a:off x="6430743" y="4938400"/>
            <a:ext cx="1429995" cy="621646"/>
          </a:xfrm>
          <a:prstGeom prst="rect">
            <a:avLst/>
          </a:prstGeom>
        </p:spPr>
      </p:pic>
      <p:pic>
        <p:nvPicPr>
          <p:cNvPr id="74" name="Obraz 73" descr="Obraz zawierający tekst, zabawka, lalka&#10;&#10;Opis wygenerowany automatycznie">
            <a:extLst>
              <a:ext uri="{FF2B5EF4-FFF2-40B4-BE49-F238E27FC236}">
                <a16:creationId xmlns:a16="http://schemas.microsoft.com/office/drawing/2014/main" id="{90DC0EEF-BFE1-4287-97A1-218116894D84}"/>
              </a:ext>
            </a:extLst>
          </p:cNvPr>
          <p:cNvPicPr>
            <a:picLocks noChangeAspect="1"/>
          </p:cNvPicPr>
          <p:nvPr/>
        </p:nvPicPr>
        <p:blipFill rotWithShape="1">
          <a:blip r:embed="rId25">
            <a:extLst>
              <a:ext uri="{BEBA8EAE-BF5A-486C-A8C5-ECC9F3942E4B}">
                <a14:imgProps xmlns:a14="http://schemas.microsoft.com/office/drawing/2010/main">
                  <a14:imgLayer r:embed="rId26">
                    <a14:imgEffect>
                      <a14:backgroundRemoval t="7350" b="81292" l="34846" r="61385">
                        <a14:foregroundMark x1="48385" y1="9688" x2="53385" y2="7572"/>
                        <a14:foregroundMark x1="53385" y1="7572" x2="56769" y2="11136"/>
                        <a14:foregroundMark x1="38308" y1="29399" x2="38615" y2="27283"/>
                        <a14:foregroundMark x1="34923" y1="26615" x2="38846" y2="26058"/>
                        <a14:foregroundMark x1="48385" y1="74276" x2="48692" y2="81292"/>
                        <a14:foregroundMark x1="48692" y1="81292" x2="49462" y2="73608"/>
                        <a14:foregroundMark x1="55462" y1="80178" x2="56462" y2="81069"/>
                      </a14:backgroundRemoval>
                    </a14:imgEffect>
                  </a14:imgLayer>
                </a14:imgProps>
              </a:ext>
              <a:ext uri="{28A0092B-C50C-407E-A947-70E740481C1C}">
                <a14:useLocalDpi xmlns:a14="http://schemas.microsoft.com/office/drawing/2010/main" val="0"/>
              </a:ext>
            </a:extLst>
          </a:blip>
          <a:srcRect l="33470" r="35432" b="14171"/>
          <a:stretch/>
        </p:blipFill>
        <p:spPr>
          <a:xfrm flipH="1">
            <a:off x="12477869" y="1901414"/>
            <a:ext cx="1979792" cy="3774477"/>
          </a:xfrm>
          <a:prstGeom prst="rect">
            <a:avLst/>
          </a:prstGeom>
        </p:spPr>
      </p:pic>
      <p:pic>
        <p:nvPicPr>
          <p:cNvPr id="103" name="Picture 13">
            <a:extLst>
              <a:ext uri="{FF2B5EF4-FFF2-40B4-BE49-F238E27FC236}">
                <a16:creationId xmlns:a16="http://schemas.microsoft.com/office/drawing/2014/main" id="{616A8E59-E230-4CFB-ABF5-399B52F9B93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13517043">
            <a:off x="10248067" y="6383289"/>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 name="Obraz 104">
            <a:extLst>
              <a:ext uri="{FF2B5EF4-FFF2-40B4-BE49-F238E27FC236}">
                <a16:creationId xmlns:a16="http://schemas.microsoft.com/office/drawing/2014/main" id="{35FB7554-D8F1-4BC1-A268-3AD5395755E7}"/>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2699546" y="5857173"/>
            <a:ext cx="871510" cy="617497"/>
          </a:xfrm>
          <a:prstGeom prst="rect">
            <a:avLst/>
          </a:prstGeom>
        </p:spPr>
      </p:pic>
      <p:pic>
        <p:nvPicPr>
          <p:cNvPr id="107" name="Picture 13">
            <a:extLst>
              <a:ext uri="{FF2B5EF4-FFF2-40B4-BE49-F238E27FC236}">
                <a16:creationId xmlns:a16="http://schemas.microsoft.com/office/drawing/2014/main" id="{EC9F1A6E-6326-4BD3-9C41-A7C2B5AAA328}"/>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13214564">
            <a:off x="5486578" y="6072428"/>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 name="Obraz 103">
            <a:extLst>
              <a:ext uri="{FF2B5EF4-FFF2-40B4-BE49-F238E27FC236}">
                <a16:creationId xmlns:a16="http://schemas.microsoft.com/office/drawing/2014/main" id="{5D4C5C00-4253-49A1-9C33-2AC79866C31A}"/>
              </a:ext>
            </a:extLst>
          </p:cNvPr>
          <p:cNvPicPr>
            <a:picLocks noChangeAspect="1"/>
          </p:cNvPicPr>
          <p:nvPr/>
        </p:nvPicPr>
        <p:blipFill>
          <a:blip r:embed="rId4"/>
          <a:stretch>
            <a:fillRect/>
          </a:stretch>
        </p:blipFill>
        <p:spPr>
          <a:xfrm>
            <a:off x="7892597" y="5222232"/>
            <a:ext cx="1429995" cy="591363"/>
          </a:xfrm>
          <a:prstGeom prst="rect">
            <a:avLst/>
          </a:prstGeom>
        </p:spPr>
      </p:pic>
      <p:pic>
        <p:nvPicPr>
          <p:cNvPr id="106" name="Obraz 105">
            <a:extLst>
              <a:ext uri="{FF2B5EF4-FFF2-40B4-BE49-F238E27FC236}">
                <a16:creationId xmlns:a16="http://schemas.microsoft.com/office/drawing/2014/main" id="{97968D89-BFC3-4A82-B956-B33D1CF29BE9}"/>
              </a:ext>
            </a:extLst>
          </p:cNvPr>
          <p:cNvPicPr>
            <a:picLocks noChangeAspect="1"/>
          </p:cNvPicPr>
          <p:nvPr/>
        </p:nvPicPr>
        <p:blipFill>
          <a:blip r:embed="rId4"/>
          <a:stretch>
            <a:fillRect/>
          </a:stretch>
        </p:blipFill>
        <p:spPr>
          <a:xfrm>
            <a:off x="6136719" y="5235826"/>
            <a:ext cx="1429995" cy="591363"/>
          </a:xfrm>
          <a:prstGeom prst="rect">
            <a:avLst/>
          </a:prstGeom>
        </p:spPr>
      </p:pic>
      <p:pic>
        <p:nvPicPr>
          <p:cNvPr id="109" name="Obraz 108">
            <a:extLst>
              <a:ext uri="{FF2B5EF4-FFF2-40B4-BE49-F238E27FC236}">
                <a16:creationId xmlns:a16="http://schemas.microsoft.com/office/drawing/2014/main" id="{0186ED5B-7DD0-4A44-BC54-E6C004F693D3}"/>
              </a:ext>
            </a:extLst>
          </p:cNvPr>
          <p:cNvPicPr>
            <a:picLocks noChangeAspect="1"/>
          </p:cNvPicPr>
          <p:nvPr/>
        </p:nvPicPr>
        <p:blipFill>
          <a:blip r:embed="rId4"/>
          <a:stretch>
            <a:fillRect/>
          </a:stretch>
        </p:blipFill>
        <p:spPr>
          <a:xfrm>
            <a:off x="4236627" y="5222198"/>
            <a:ext cx="1429995" cy="591363"/>
          </a:xfrm>
          <a:prstGeom prst="rect">
            <a:avLst/>
          </a:prstGeom>
        </p:spPr>
      </p:pic>
      <p:pic>
        <p:nvPicPr>
          <p:cNvPr id="108" name="Obraz 107">
            <a:extLst>
              <a:ext uri="{FF2B5EF4-FFF2-40B4-BE49-F238E27FC236}">
                <a16:creationId xmlns:a16="http://schemas.microsoft.com/office/drawing/2014/main" id="{31D7A8D6-69BB-46A3-ADC3-AB7FC873F279}"/>
              </a:ext>
            </a:extLst>
          </p:cNvPr>
          <p:cNvPicPr>
            <a:picLocks noChangeAspect="1"/>
          </p:cNvPicPr>
          <p:nvPr/>
        </p:nvPicPr>
        <p:blipFill>
          <a:blip r:embed="rId4"/>
          <a:stretch>
            <a:fillRect/>
          </a:stretch>
        </p:blipFill>
        <p:spPr>
          <a:xfrm>
            <a:off x="8850384" y="5221707"/>
            <a:ext cx="1429995" cy="591363"/>
          </a:xfrm>
          <a:prstGeom prst="rect">
            <a:avLst/>
          </a:prstGeom>
        </p:spPr>
      </p:pic>
      <p:pic>
        <p:nvPicPr>
          <p:cNvPr id="111" name="Obraz 110">
            <a:extLst>
              <a:ext uri="{FF2B5EF4-FFF2-40B4-BE49-F238E27FC236}">
                <a16:creationId xmlns:a16="http://schemas.microsoft.com/office/drawing/2014/main" id="{874E11D9-492D-4694-9908-455C52E711CA}"/>
              </a:ext>
            </a:extLst>
          </p:cNvPr>
          <p:cNvPicPr>
            <a:picLocks noChangeAspect="1"/>
          </p:cNvPicPr>
          <p:nvPr/>
        </p:nvPicPr>
        <p:blipFill>
          <a:blip r:embed="rId4"/>
          <a:stretch>
            <a:fillRect/>
          </a:stretch>
        </p:blipFill>
        <p:spPr>
          <a:xfrm>
            <a:off x="10480424" y="5221707"/>
            <a:ext cx="1429995" cy="591363"/>
          </a:xfrm>
          <a:prstGeom prst="rect">
            <a:avLst/>
          </a:prstGeom>
        </p:spPr>
      </p:pic>
      <p:cxnSp>
        <p:nvCxnSpPr>
          <p:cNvPr id="87" name="Łącznik prosty 86">
            <a:extLst>
              <a:ext uri="{FF2B5EF4-FFF2-40B4-BE49-F238E27FC236}">
                <a16:creationId xmlns:a16="http://schemas.microsoft.com/office/drawing/2014/main" id="{3E4F4CCA-7B79-4CCD-B91F-D3D59077CA5D}"/>
              </a:ext>
            </a:extLst>
          </p:cNvPr>
          <p:cNvCxnSpPr/>
          <p:nvPr/>
        </p:nvCxnSpPr>
        <p:spPr>
          <a:xfrm flipV="1">
            <a:off x="0" y="5802415"/>
            <a:ext cx="12192000" cy="1950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90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0833E-6 -4.81481E-6 L -0.69805 -0.00023 " pathEditMode="relative" rAng="0" ptsTypes="AA">
                                      <p:cBhvr>
                                        <p:cTn id="6" dur="3400" fill="hold"/>
                                        <p:tgtEl>
                                          <p:spTgt spid="74"/>
                                        </p:tgtEl>
                                        <p:attrNameLst>
                                          <p:attrName>ppt_x</p:attrName>
                                          <p:attrName>ppt_y</p:attrName>
                                        </p:attrNameLst>
                                      </p:cBhvr>
                                      <p:rCtr x="-3490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E00D5-C616-4870-AAFF-9D59A0B0E6CD}"/>
              </a:ext>
            </a:extLst>
          </p:cNvPr>
          <p:cNvSpPr/>
          <p:nvPr/>
        </p:nvSpPr>
        <p:spPr>
          <a:xfrm>
            <a:off x="0" y="4668253"/>
            <a:ext cx="12192000" cy="2189748"/>
          </a:xfrm>
          <a:prstGeom prst="rect">
            <a:avLst/>
          </a:prstGeom>
          <a:blipFill dpi="0" rotWithShape="1">
            <a:blip r:embed="rId3" cstate="print">
              <a:alphaModFix amt="48000"/>
            </a:blip>
            <a:srcRect/>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mk-MK"/>
          </a:p>
        </p:txBody>
      </p:sp>
      <p:sp>
        <p:nvSpPr>
          <p:cNvPr id="6" name="Rectangle 4">
            <a:extLst>
              <a:ext uri="{FF2B5EF4-FFF2-40B4-BE49-F238E27FC236}">
                <a16:creationId xmlns:a16="http://schemas.microsoft.com/office/drawing/2014/main" id="{B6F7E5B0-F154-494A-A3FE-1F9473E72C57}"/>
              </a:ext>
            </a:extLst>
          </p:cNvPr>
          <p:cNvSpPr/>
          <p:nvPr/>
        </p:nvSpPr>
        <p:spPr>
          <a:xfrm>
            <a:off x="0" y="4668252"/>
            <a:ext cx="12191999" cy="2189748"/>
          </a:xfrm>
          <a:prstGeom prst="rect">
            <a:avLst/>
          </a:prstGeom>
          <a:blipFill dpi="0" rotWithShape="1">
            <a:blip r:embed="rId4" cstate="print">
              <a:alphaModFix amt="48000"/>
              <a:extLst>
                <a:ext uri="{BEBA8EAE-BF5A-486C-A8C5-ECC9F3942E4B}">
                  <a14:imgProps xmlns:a14="http://schemas.microsoft.com/office/drawing/2010/main">
                    <a14:imgLayer r:embed="rId5">
                      <a14:imgEffect>
                        <a14:brightnessContrast bright="46000" contrast="-75000"/>
                      </a14:imgEffect>
                    </a14:imgLayer>
                  </a14:imgProps>
                </a:ext>
              </a:extLst>
            </a:blip>
            <a:srcRect/>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mk-MK"/>
          </a:p>
        </p:txBody>
      </p:sp>
      <p:pic>
        <p:nvPicPr>
          <p:cNvPr id="4098" name="Picture 2" descr="Bucks Country Gardens">
            <a:extLst>
              <a:ext uri="{FF2B5EF4-FFF2-40B4-BE49-F238E27FC236}">
                <a16:creationId xmlns:a16="http://schemas.microsoft.com/office/drawing/2014/main" id="{FDC4DEFC-8C42-4B68-B85A-F6F39D4B537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0351" b="15027"/>
          <a:stretch/>
        </p:blipFill>
        <p:spPr bwMode="auto">
          <a:xfrm>
            <a:off x="-1" y="4138863"/>
            <a:ext cx="12191999" cy="16885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ucks Country Gardens">
            <a:extLst>
              <a:ext uri="{FF2B5EF4-FFF2-40B4-BE49-F238E27FC236}">
                <a16:creationId xmlns:a16="http://schemas.microsoft.com/office/drawing/2014/main" id="{C16E19D2-CC8F-496C-97B4-3A84E84213A9}"/>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82556"/>
          <a:stretch/>
        </p:blipFill>
        <p:spPr bwMode="auto">
          <a:xfrm>
            <a:off x="-1" y="5821914"/>
            <a:ext cx="12191999" cy="1036086"/>
          </a:xfrm>
          <a:prstGeom prst="rect">
            <a:avLst/>
          </a:prstGeom>
          <a:noFill/>
          <a:extLst>
            <a:ext uri="{909E8E84-426E-40DD-AFC4-6F175D3DCCD1}">
              <a14:hiddenFill xmlns:a14="http://schemas.microsoft.com/office/drawing/2010/main">
                <a:solidFill>
                  <a:srgbClr val="FFFFFF"/>
                </a:solidFill>
              </a14:hiddenFill>
            </a:ext>
          </a:extLst>
        </p:spPr>
      </p:pic>
      <p:pic>
        <p:nvPicPr>
          <p:cNvPr id="8" name="Obraz 7" descr="Obraz zawierający zewnętrzne, zabawka&#10;&#10;Opis wygenerowany automatycznie">
            <a:extLst>
              <a:ext uri="{FF2B5EF4-FFF2-40B4-BE49-F238E27FC236}">
                <a16:creationId xmlns:a16="http://schemas.microsoft.com/office/drawing/2014/main" id="{40E1B5F4-B034-4EB3-95A5-8F3C9A97115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42971" y1="36798" x2="43450" y2="38877"/>
                        <a14:backgroundMark x1="51278" y1="39501" x2="52716" y2="39501"/>
                        <a14:backgroundMark x1="54313" y1="43659" x2="55112" y2="44283"/>
                        <a14:backgroundMark x1="62620" y1="73389" x2="49201" y2="74636"/>
                      </a14:backgroundRemoval>
                    </a14:imgEffect>
                  </a14:imgLayer>
                </a14:imgProps>
              </a:ext>
              <a:ext uri="{28A0092B-C50C-407E-A947-70E740481C1C}">
                <a14:useLocalDpi xmlns:a14="http://schemas.microsoft.com/office/drawing/2010/main" val="0"/>
              </a:ext>
            </a:extLst>
          </a:blip>
          <a:srcRect l="12300" t="18816" r="10383" b="13721"/>
          <a:stretch/>
        </p:blipFill>
        <p:spPr>
          <a:xfrm>
            <a:off x="-6558134" y="2137296"/>
            <a:ext cx="6539760" cy="4384611"/>
          </a:xfrm>
          <a:prstGeom prst="rect">
            <a:avLst/>
          </a:prstGeom>
        </p:spPr>
      </p:pic>
      <p:pic>
        <p:nvPicPr>
          <p:cNvPr id="9" name="Obraz 8" descr="Obraz zawierający zewnętrzne, zabawka&#10;&#10;Opis wygenerowany automatycznie">
            <a:extLst>
              <a:ext uri="{FF2B5EF4-FFF2-40B4-BE49-F238E27FC236}">
                <a16:creationId xmlns:a16="http://schemas.microsoft.com/office/drawing/2014/main" id="{164C894D-026B-4A09-B374-FD1CFA14845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42971" y1="36798" x2="43450" y2="38877"/>
                        <a14:backgroundMark x1="51278" y1="39501" x2="52716" y2="39501"/>
                        <a14:backgroundMark x1="54313" y1="43659" x2="55112" y2="44283"/>
                        <a14:backgroundMark x1="62620" y1="73389" x2="49201" y2="74636"/>
                      </a14:backgroundRemoval>
                    </a14:imgEffect>
                  </a14:imgLayer>
                </a14:imgProps>
              </a:ext>
              <a:ext uri="{28A0092B-C50C-407E-A947-70E740481C1C}">
                <a14:useLocalDpi xmlns:a14="http://schemas.microsoft.com/office/drawing/2010/main" val="0"/>
              </a:ext>
            </a:extLst>
          </a:blip>
          <a:srcRect l="12300" t="18816" r="10383" b="13721"/>
          <a:stretch/>
        </p:blipFill>
        <p:spPr>
          <a:xfrm flipH="1">
            <a:off x="12167934" y="1423099"/>
            <a:ext cx="5983705" cy="4011801"/>
          </a:xfrm>
          <a:prstGeom prst="rect">
            <a:avLst/>
          </a:prstGeom>
        </p:spPr>
      </p:pic>
      <p:pic>
        <p:nvPicPr>
          <p:cNvPr id="10" name="Obraz 9">
            <a:extLst>
              <a:ext uri="{FF2B5EF4-FFF2-40B4-BE49-F238E27FC236}">
                <a16:creationId xmlns:a16="http://schemas.microsoft.com/office/drawing/2014/main" id="{359B450C-C115-4E81-AF00-F82649B951D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4663316" y="5870185"/>
            <a:ext cx="772996" cy="547696"/>
          </a:xfrm>
          <a:prstGeom prst="rect">
            <a:avLst/>
          </a:prstGeom>
        </p:spPr>
      </p:pic>
      <p:pic>
        <p:nvPicPr>
          <p:cNvPr id="11" name="Picture 13">
            <a:extLst>
              <a:ext uri="{FF2B5EF4-FFF2-40B4-BE49-F238E27FC236}">
                <a16:creationId xmlns:a16="http://schemas.microsoft.com/office/drawing/2014/main" id="{590CF218-8024-4A61-B3CC-9922C63F73C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7716848">
            <a:off x="1125442" y="5941736"/>
            <a:ext cx="554556" cy="3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Obraz 11">
            <a:extLst>
              <a:ext uri="{FF2B5EF4-FFF2-40B4-BE49-F238E27FC236}">
                <a16:creationId xmlns:a16="http://schemas.microsoft.com/office/drawing/2014/main" id="{7B21929D-39C0-4493-B885-792BF4611F4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1627345" y="5904410"/>
            <a:ext cx="871510" cy="617497"/>
          </a:xfrm>
          <a:prstGeom prst="rect">
            <a:avLst/>
          </a:prstGeom>
        </p:spPr>
      </p:pic>
      <p:pic>
        <p:nvPicPr>
          <p:cNvPr id="13" name="Picture 13">
            <a:extLst>
              <a:ext uri="{FF2B5EF4-FFF2-40B4-BE49-F238E27FC236}">
                <a16:creationId xmlns:a16="http://schemas.microsoft.com/office/drawing/2014/main" id="{C48FC138-D8C8-411D-84AB-E810A03CB58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0854773">
            <a:off x="8645291" y="6036001"/>
            <a:ext cx="514713" cy="360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Obraz 13">
            <a:extLst>
              <a:ext uri="{FF2B5EF4-FFF2-40B4-BE49-F238E27FC236}">
                <a16:creationId xmlns:a16="http://schemas.microsoft.com/office/drawing/2014/main" id="{83EC6FE7-5064-4F89-99EF-DD67E0AC823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367317" y="6149732"/>
            <a:ext cx="850280" cy="602455"/>
          </a:xfrm>
          <a:prstGeom prst="rect">
            <a:avLst/>
          </a:prstGeom>
        </p:spPr>
      </p:pic>
      <p:pic>
        <p:nvPicPr>
          <p:cNvPr id="15" name="Picture 13">
            <a:extLst>
              <a:ext uri="{FF2B5EF4-FFF2-40B4-BE49-F238E27FC236}">
                <a16:creationId xmlns:a16="http://schemas.microsoft.com/office/drawing/2014/main" id="{3FE1C97D-3308-4094-93F2-99A67385C02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7716848">
            <a:off x="3825572" y="6090353"/>
            <a:ext cx="571625" cy="400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Obraz 15">
            <a:extLst>
              <a:ext uri="{FF2B5EF4-FFF2-40B4-BE49-F238E27FC236}">
                <a16:creationId xmlns:a16="http://schemas.microsoft.com/office/drawing/2014/main" id="{28ED6136-B50F-4901-A33C-B040B445734C}"/>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6987621" y="5854981"/>
            <a:ext cx="894623" cy="633873"/>
          </a:xfrm>
          <a:prstGeom prst="rect">
            <a:avLst/>
          </a:prstGeom>
        </p:spPr>
      </p:pic>
      <p:pic>
        <p:nvPicPr>
          <p:cNvPr id="17" name="Picture 13">
            <a:extLst>
              <a:ext uri="{FF2B5EF4-FFF2-40B4-BE49-F238E27FC236}">
                <a16:creationId xmlns:a16="http://schemas.microsoft.com/office/drawing/2014/main" id="{011EE00F-BC9F-4242-95DD-C03A64557DA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7716848">
            <a:off x="6394171" y="6320040"/>
            <a:ext cx="496587" cy="34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Obraz 17">
            <a:extLst>
              <a:ext uri="{FF2B5EF4-FFF2-40B4-BE49-F238E27FC236}">
                <a16:creationId xmlns:a16="http://schemas.microsoft.com/office/drawing/2014/main" id="{EE5D9AA2-77A0-4009-B4D5-B8C1E8C3D6E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9229543" y="6075745"/>
            <a:ext cx="843623" cy="597738"/>
          </a:xfrm>
          <a:prstGeom prst="rect">
            <a:avLst/>
          </a:prstGeom>
        </p:spPr>
      </p:pic>
      <p:pic>
        <p:nvPicPr>
          <p:cNvPr id="19" name="Picture 13">
            <a:extLst>
              <a:ext uri="{FF2B5EF4-FFF2-40B4-BE49-F238E27FC236}">
                <a16:creationId xmlns:a16="http://schemas.microsoft.com/office/drawing/2014/main" id="{AB680651-F367-4B1F-9CDF-228073C11E5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7716848">
            <a:off x="10811203" y="6017890"/>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3">
            <a:extLst>
              <a:ext uri="{FF2B5EF4-FFF2-40B4-BE49-F238E27FC236}">
                <a16:creationId xmlns:a16="http://schemas.microsoft.com/office/drawing/2014/main" id="{0C404D56-7598-4BF2-BB59-80AF83910CE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3214564">
            <a:off x="5479426" y="6078424"/>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3">
            <a:extLst>
              <a:ext uri="{FF2B5EF4-FFF2-40B4-BE49-F238E27FC236}">
                <a16:creationId xmlns:a16="http://schemas.microsoft.com/office/drawing/2014/main" id="{FC1B68A9-8E31-4FBA-8F8B-697087D0DD2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3517043">
            <a:off x="10248067" y="6383289"/>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Obraz 25">
            <a:extLst>
              <a:ext uri="{FF2B5EF4-FFF2-40B4-BE49-F238E27FC236}">
                <a16:creationId xmlns:a16="http://schemas.microsoft.com/office/drawing/2014/main" id="{D92F240F-33BD-4525-92A5-BBF68F97D5F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2692395" y="5863168"/>
            <a:ext cx="871510" cy="617497"/>
          </a:xfrm>
          <a:prstGeom prst="rect">
            <a:avLst/>
          </a:prstGeom>
        </p:spPr>
      </p:pic>
      <p:pic>
        <p:nvPicPr>
          <p:cNvPr id="27" name="Picture 13">
            <a:extLst>
              <a:ext uri="{FF2B5EF4-FFF2-40B4-BE49-F238E27FC236}">
                <a16:creationId xmlns:a16="http://schemas.microsoft.com/office/drawing/2014/main" id="{A3BFEAE9-D750-48E4-AD00-DDAF5C61E7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3214564">
            <a:off x="5486578" y="6072428"/>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Obraz 27">
            <a:extLst>
              <a:ext uri="{FF2B5EF4-FFF2-40B4-BE49-F238E27FC236}">
                <a16:creationId xmlns:a16="http://schemas.microsoft.com/office/drawing/2014/main" id="{89DAFF36-3430-4478-8C2B-214F0E910E1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2699546" y="5857173"/>
            <a:ext cx="871510" cy="617497"/>
          </a:xfrm>
          <a:prstGeom prst="rect">
            <a:avLst/>
          </a:prstGeom>
        </p:spPr>
      </p:pic>
      <p:cxnSp>
        <p:nvCxnSpPr>
          <p:cNvPr id="23" name="Łącznik prosty 22">
            <a:extLst>
              <a:ext uri="{FF2B5EF4-FFF2-40B4-BE49-F238E27FC236}">
                <a16:creationId xmlns:a16="http://schemas.microsoft.com/office/drawing/2014/main" id="{5581E928-B6F6-47D0-B680-7DE32EF3D6A1}"/>
              </a:ext>
            </a:extLst>
          </p:cNvPr>
          <p:cNvCxnSpPr/>
          <p:nvPr/>
        </p:nvCxnSpPr>
        <p:spPr>
          <a:xfrm flipV="1">
            <a:off x="0" y="5802415"/>
            <a:ext cx="12192000" cy="1950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710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200"/>
                                  </p:stCondLst>
                                  <p:childTnLst>
                                    <p:animMotion origin="layout" path="M 1.45833E-6 1.11022E-16 L 1.67578 -0.00069 " pathEditMode="relative" rAng="0" ptsTypes="AA">
                                      <p:cBhvr>
                                        <p:cTn id="6" dur="8800" fill="hold"/>
                                        <p:tgtEl>
                                          <p:spTgt spid="8"/>
                                        </p:tgtEl>
                                        <p:attrNameLst>
                                          <p:attrName>ppt_x</p:attrName>
                                          <p:attrName>ppt_y</p:attrName>
                                        </p:attrNameLst>
                                      </p:cBhvr>
                                      <p:rCtr x="83789" y="-46"/>
                                    </p:animMotion>
                                  </p:childTnLst>
                                </p:cTn>
                              </p:par>
                              <p:par>
                                <p:cTn id="7" presetID="42" presetClass="path" presetSubtype="0" accel="50000" decel="50000" fill="hold" nodeType="withEffect">
                                  <p:stCondLst>
                                    <p:cond delay="6800"/>
                                  </p:stCondLst>
                                  <p:childTnLst>
                                    <p:animMotion origin="layout" path="M 6.25E-7 0 L -1.68125 0.03681 " pathEditMode="relative" rAng="0" ptsTypes="AA">
                                      <p:cBhvr>
                                        <p:cTn id="8" dur="9000" fill="hold"/>
                                        <p:tgtEl>
                                          <p:spTgt spid="9"/>
                                        </p:tgtEl>
                                        <p:attrNameLst>
                                          <p:attrName>ppt_x</p:attrName>
                                          <p:attrName>ppt_y</p:attrName>
                                        </p:attrNameLst>
                                      </p:cBhvr>
                                      <p:rCtr x="-84062" y="1829"/>
                                    </p:animMotion>
                                  </p:childTnLst>
                                </p:cTn>
                              </p:par>
                              <p:par>
                                <p:cTn id="9" presetID="10" presetClass="exit" presetSubtype="0" fill="hold" nodeType="withEffect">
                                  <p:stCondLst>
                                    <p:cond delay="9700"/>
                                  </p:stCondLst>
                                  <p:childTnLst>
                                    <p:animEffect transition="out" filter="fade">
                                      <p:cBhvr>
                                        <p:cTn id="10" dur="700"/>
                                        <p:tgtEl>
                                          <p:spTgt spid="10"/>
                                        </p:tgtEl>
                                      </p:cBhvr>
                                    </p:animEffect>
                                    <p:set>
                                      <p:cBhvr>
                                        <p:cTn id="11" dur="1" fill="hold">
                                          <p:stCondLst>
                                            <p:cond delay="699"/>
                                          </p:stCondLst>
                                        </p:cTn>
                                        <p:tgtEl>
                                          <p:spTgt spid="10"/>
                                        </p:tgtEl>
                                        <p:attrNameLst>
                                          <p:attrName>style.visibility</p:attrName>
                                        </p:attrNameLst>
                                      </p:cBhvr>
                                      <p:to>
                                        <p:strVal val="hidden"/>
                                      </p:to>
                                    </p:set>
                                  </p:childTnLst>
                                </p:cTn>
                              </p:par>
                              <p:par>
                                <p:cTn id="12" presetID="10" presetClass="exit" presetSubtype="0" fill="hold" nodeType="withEffect">
                                  <p:stCondLst>
                                    <p:cond delay="4000"/>
                                  </p:stCondLst>
                                  <p:childTnLst>
                                    <p:animEffect transition="out" filter="fade">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par>
                                <p:cTn id="15" presetID="10" presetClass="exit" presetSubtype="0" fill="hold" nodeType="withEffect">
                                  <p:stCondLst>
                                    <p:cond delay="590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par>
                                <p:cTn id="18" presetID="10" presetClass="exit" presetSubtype="0" fill="hold" nodeType="withEffect">
                                  <p:stCondLst>
                                    <p:cond delay="1110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par>
                                <p:cTn id="21" presetID="10" presetClass="exit" presetSubtype="0" fill="hold" nodeType="withEffect">
                                  <p:stCondLst>
                                    <p:cond delay="3200"/>
                                  </p:stCondLst>
                                  <p:childTnLst>
                                    <p:animEffect transition="out" filter="fade">
                                      <p:cBhvr>
                                        <p:cTn id="22" dur="700"/>
                                        <p:tgtEl>
                                          <p:spTgt spid="15"/>
                                        </p:tgtEl>
                                      </p:cBhvr>
                                    </p:animEffect>
                                    <p:set>
                                      <p:cBhvr>
                                        <p:cTn id="23" dur="1" fill="hold">
                                          <p:stCondLst>
                                            <p:cond delay="699"/>
                                          </p:stCondLst>
                                        </p:cTn>
                                        <p:tgtEl>
                                          <p:spTgt spid="15"/>
                                        </p:tgtEl>
                                        <p:attrNameLst>
                                          <p:attrName>style.visibility</p:attrName>
                                        </p:attrNameLst>
                                      </p:cBhvr>
                                      <p:to>
                                        <p:strVal val="hidden"/>
                                      </p:to>
                                    </p:set>
                                  </p:childTnLst>
                                </p:cTn>
                              </p:par>
                              <p:par>
                                <p:cTn id="24" presetID="10" presetClass="exit" presetSubtype="0" fill="hold" nodeType="withEffect">
                                  <p:stCondLst>
                                    <p:cond delay="12300"/>
                                  </p:stCondLst>
                                  <p:childTnLst>
                                    <p:animEffect transition="out" filter="fade">
                                      <p:cBhvr>
                                        <p:cTn id="25" dur="900"/>
                                        <p:tgtEl>
                                          <p:spTgt spid="16"/>
                                        </p:tgtEl>
                                      </p:cBhvr>
                                    </p:animEffect>
                                    <p:set>
                                      <p:cBhvr>
                                        <p:cTn id="26" dur="1" fill="hold">
                                          <p:stCondLst>
                                            <p:cond delay="899"/>
                                          </p:stCondLst>
                                        </p:cTn>
                                        <p:tgtEl>
                                          <p:spTgt spid="16"/>
                                        </p:tgtEl>
                                        <p:attrNameLst>
                                          <p:attrName>style.visibility</p:attrName>
                                        </p:attrNameLst>
                                      </p:cBhvr>
                                      <p:to>
                                        <p:strVal val="hidden"/>
                                      </p:to>
                                    </p:set>
                                  </p:childTnLst>
                                </p:cTn>
                              </p:par>
                              <p:par>
                                <p:cTn id="27" presetID="10" presetClass="exit" presetSubtype="0" fill="hold" nodeType="withEffect">
                                  <p:stCondLst>
                                    <p:cond delay="240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10" presetClass="exit" presetSubtype="0" fill="hold" nodeType="withEffect">
                                  <p:stCondLst>
                                    <p:cond delay="650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par>
                                <p:cTn id="33" presetID="10" presetClass="exit" presetSubtype="0" fill="hold" nodeType="withEffect">
                                  <p:stCondLst>
                                    <p:cond delay="11500"/>
                                  </p:stCondLst>
                                  <p:childTnLst>
                                    <p:animEffect transition="out" filter="fade">
                                      <p:cBhvr>
                                        <p:cTn id="34" dur="1000"/>
                                        <p:tgtEl>
                                          <p:spTgt spid="19"/>
                                        </p:tgtEl>
                                      </p:cBhvr>
                                    </p:animEffect>
                                    <p:set>
                                      <p:cBhvr>
                                        <p:cTn id="35"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2" descr="Bucks Country Gardens">
            <a:extLst>
              <a:ext uri="{FF2B5EF4-FFF2-40B4-BE49-F238E27FC236}">
                <a16:creationId xmlns:a16="http://schemas.microsoft.com/office/drawing/2014/main" id="{9442CCF6-9ED7-4978-A76E-4EE9E39E91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351" b="15027"/>
          <a:stretch/>
        </p:blipFill>
        <p:spPr bwMode="auto">
          <a:xfrm>
            <a:off x="-1" y="4138863"/>
            <a:ext cx="12191999" cy="1688551"/>
          </a:xfrm>
          <a:prstGeom prst="rect">
            <a:avLst/>
          </a:prstGeom>
          <a:noFill/>
          <a:extLst>
            <a:ext uri="{909E8E84-426E-40DD-AFC4-6F175D3DCCD1}">
              <a14:hiddenFill xmlns:a14="http://schemas.microsoft.com/office/drawing/2010/main">
                <a:solidFill>
                  <a:srgbClr val="FFFFFF"/>
                </a:solidFill>
              </a14:hiddenFill>
            </a:ext>
          </a:extLst>
        </p:spPr>
      </p:pic>
      <p:pic>
        <p:nvPicPr>
          <p:cNvPr id="38" name="Grafik 5" descr="Ein Bild, das Pflanze enthält.&#10;&#10;Mit sehr hoher Zuverlässigkeit generierte Beschreibung">
            <a:extLst>
              <a:ext uri="{FF2B5EF4-FFF2-40B4-BE49-F238E27FC236}">
                <a16:creationId xmlns:a16="http://schemas.microsoft.com/office/drawing/2014/main" id="{8DC228CF-C479-41E1-ACAB-7DFE5FDC7B5E}"/>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8802578" y="3465264"/>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rafik 5" descr="Ein Bild, das Pflanze enthält.&#10;&#10;Mit sehr hoher Zuverlässigkeit generierte Beschreibung">
            <a:extLst>
              <a:ext uri="{FF2B5EF4-FFF2-40B4-BE49-F238E27FC236}">
                <a16:creationId xmlns:a16="http://schemas.microsoft.com/office/drawing/2014/main" id="{D7216E0E-FE54-49F1-9F4E-2C8E2DD28F96}"/>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2896547" y="3476444"/>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rafik 5" descr="Ein Bild, das Pflanze enthält.&#10;&#10;Mit sehr hoher Zuverlässigkeit generierte Beschreibung">
            <a:extLst>
              <a:ext uri="{FF2B5EF4-FFF2-40B4-BE49-F238E27FC236}">
                <a16:creationId xmlns:a16="http://schemas.microsoft.com/office/drawing/2014/main" id="{848D6825-587E-4C6E-9C66-7065CDE016EC}"/>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658659" y="347691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rafik 5" descr="Ein Bild, das Pflanze enthält.&#10;&#10;Mit sehr hoher Zuverlässigkeit generierte Beschreibung">
            <a:extLst>
              <a:ext uri="{FF2B5EF4-FFF2-40B4-BE49-F238E27FC236}">
                <a16:creationId xmlns:a16="http://schemas.microsoft.com/office/drawing/2014/main" id="{F893D461-56F1-4B7D-8431-3144081282F7}"/>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5664555" y="3493385"/>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Grafik 5" descr="Ein Bild, das Pflanze enthält.&#10;&#10;Mit sehr hoher Zuverlässigkeit generierte Beschreibung">
            <a:extLst>
              <a:ext uri="{FF2B5EF4-FFF2-40B4-BE49-F238E27FC236}">
                <a16:creationId xmlns:a16="http://schemas.microsoft.com/office/drawing/2014/main" id="{B5A57BD6-C82B-470E-811E-E07D3C9FD71F}"/>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8852997" y="2483359"/>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Obraz 66" descr="Obraz zawierający parasol, akcesorium, kwiat, roślina&#10;&#10;Opis wygenerowany automatycznie">
            <a:extLst>
              <a:ext uri="{FF2B5EF4-FFF2-40B4-BE49-F238E27FC236}">
                <a16:creationId xmlns:a16="http://schemas.microsoft.com/office/drawing/2014/main" id="{20827456-F954-4694-8249-A6B2145B74E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28" b="97326" l="5621" r="89933">
                        <a14:foregroundMark x1="9648" y1="36221" x2="9648" y2="50174"/>
                        <a14:foregroundMark x1="6711" y1="37209" x2="5621" y2="36802"/>
                        <a14:foregroundMark x1="5872" y1="43953" x2="10151" y2="41395"/>
                        <a14:foregroundMark x1="77097" y1="10930" x2="66779" y2="11512"/>
                        <a14:foregroundMark x1="66779" y1="11512" x2="58305" y2="7267"/>
                        <a14:foregroundMark x1="58305" y1="7267" x2="53859" y2="10349"/>
                        <a14:foregroundMark x1="59899" y1="5000" x2="58138" y2="4360"/>
                        <a14:foregroundMark x1="65352" y1="5000" x2="63842" y2="4360"/>
                        <a14:foregroundMark x1="71644" y1="4360" x2="69883" y2="4186"/>
                        <a14:foregroundMark x1="28523" y1="90174" x2="27433" y2="97326"/>
                      </a14:backgroundRemoval>
                    </a14:imgEffect>
                  </a14:imgLayer>
                </a14:imgProps>
              </a:ext>
              <a:ext uri="{28A0092B-C50C-407E-A947-70E740481C1C}">
                <a14:useLocalDpi xmlns:a14="http://schemas.microsoft.com/office/drawing/2010/main" val="0"/>
              </a:ext>
            </a:extLst>
          </a:blip>
          <a:srcRect l="2855" t="2985" r="9698" b="2687"/>
          <a:stretch/>
        </p:blipFill>
        <p:spPr>
          <a:xfrm>
            <a:off x="8981923" y="3799320"/>
            <a:ext cx="933896" cy="1602746"/>
          </a:xfrm>
          <a:prstGeom prst="rect">
            <a:avLst/>
          </a:prstGeom>
        </p:spPr>
      </p:pic>
      <p:pic>
        <p:nvPicPr>
          <p:cNvPr id="44" name="Grafik 5" descr="Ein Bild, das Pflanze enthält.&#10;&#10;Mit sehr hoher Zuverlässigkeit generierte Beschreibung">
            <a:extLst>
              <a:ext uri="{FF2B5EF4-FFF2-40B4-BE49-F238E27FC236}">
                <a16:creationId xmlns:a16="http://schemas.microsoft.com/office/drawing/2014/main" id="{22711D64-E320-439F-9BF1-96BFC1A25D0C}"/>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696171" y="2645133"/>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Obraz 68" descr="Obraz zawierający parasol, akcesorium, kwiat, roślina&#10;&#10;Opis wygenerowany automatycznie">
            <a:extLst>
              <a:ext uri="{FF2B5EF4-FFF2-40B4-BE49-F238E27FC236}">
                <a16:creationId xmlns:a16="http://schemas.microsoft.com/office/drawing/2014/main" id="{5C50238F-B626-430D-8516-4B50D92E48A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28" b="97326" l="5621" r="89933">
                        <a14:foregroundMark x1="9648" y1="36221" x2="9648" y2="50174"/>
                        <a14:foregroundMark x1="6711" y1="37209" x2="5621" y2="36802"/>
                        <a14:foregroundMark x1="5872" y1="43953" x2="10151" y2="41395"/>
                        <a14:foregroundMark x1="77097" y1="10930" x2="66779" y2="11512"/>
                        <a14:foregroundMark x1="66779" y1="11512" x2="58305" y2="7267"/>
                        <a14:foregroundMark x1="58305" y1="7267" x2="53859" y2="10349"/>
                        <a14:foregroundMark x1="59899" y1="5000" x2="58138" y2="4360"/>
                        <a14:foregroundMark x1="65352" y1="5000" x2="63842" y2="4360"/>
                        <a14:foregroundMark x1="71644" y1="4360" x2="69883" y2="4186"/>
                        <a14:foregroundMark x1="28523" y1="90174" x2="27433" y2="97326"/>
                      </a14:backgroundRemoval>
                    </a14:imgEffect>
                  </a14:imgLayer>
                </a14:imgProps>
              </a:ext>
              <a:ext uri="{28A0092B-C50C-407E-A947-70E740481C1C}">
                <a14:useLocalDpi xmlns:a14="http://schemas.microsoft.com/office/drawing/2010/main" val="0"/>
              </a:ext>
            </a:extLst>
          </a:blip>
          <a:srcRect l="2855" t="2985" r="9698" b="2687"/>
          <a:stretch/>
        </p:blipFill>
        <p:spPr>
          <a:xfrm>
            <a:off x="6158386" y="4469636"/>
            <a:ext cx="655591" cy="1125121"/>
          </a:xfrm>
          <a:prstGeom prst="rect">
            <a:avLst/>
          </a:prstGeom>
        </p:spPr>
      </p:pic>
      <p:pic>
        <p:nvPicPr>
          <p:cNvPr id="45" name="Grafik 5" descr="Ein Bild, das Pflanze enthält.&#10;&#10;Mit sehr hoher Zuverlässigkeit generierte Beschreibung">
            <a:extLst>
              <a:ext uri="{FF2B5EF4-FFF2-40B4-BE49-F238E27FC236}">
                <a16:creationId xmlns:a16="http://schemas.microsoft.com/office/drawing/2014/main" id="{0D4537C6-C00D-4BB2-945C-C3A4D06662A9}"/>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5687198" y="2568137"/>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0">
            <a:extLst>
              <a:ext uri="{FF2B5EF4-FFF2-40B4-BE49-F238E27FC236}">
                <a16:creationId xmlns:a16="http://schemas.microsoft.com/office/drawing/2014/main" id="{E016CCEF-0D52-4363-91BA-1F3E6C20B91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040" b="92938" l="9697" r="92121">
                        <a14:foregroundMark x1="21818" y1="88418" x2="20606" y2="93220"/>
                        <a14:foregroundMark x1="67879" y1="9322" x2="66061" y2="9322"/>
                        <a14:foregroundMark x1="92121" y1="23164" x2="90303" y2="27966"/>
                        <a14:foregroundMark x1="63636" y1="20339" x2="75758" y2="21186"/>
                      </a14:backgroundRemoval>
                    </a14:imgEffect>
                  </a14:imgLayer>
                </a14:imgProps>
              </a:ext>
            </a:extLst>
          </a:blip>
          <a:stretch>
            <a:fillRect/>
          </a:stretch>
        </p:blipFill>
        <p:spPr>
          <a:xfrm>
            <a:off x="7905269" y="3105507"/>
            <a:ext cx="767978" cy="1647662"/>
          </a:xfrm>
          <a:prstGeom prst="rect">
            <a:avLst/>
          </a:prstGeom>
        </p:spPr>
      </p:pic>
      <p:pic>
        <p:nvPicPr>
          <p:cNvPr id="46" name="Grafik 5" descr="Ein Bild, das Pflanze enthält.&#10;&#10;Mit sehr hoher Zuverlässigkeit generierte Beschreibung">
            <a:extLst>
              <a:ext uri="{FF2B5EF4-FFF2-40B4-BE49-F238E27FC236}">
                <a16:creationId xmlns:a16="http://schemas.microsoft.com/office/drawing/2014/main" id="{E54CB14B-105F-4E29-8F52-84382F7830EC}"/>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860602" y="2645133"/>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Grafik 5" descr="Ein Bild, das Pflanze enthält.&#10;&#10;Mit sehr hoher Zuverlässigkeit generierte Beschreibung">
            <a:extLst>
              <a:ext uri="{FF2B5EF4-FFF2-40B4-BE49-F238E27FC236}">
                <a16:creationId xmlns:a16="http://schemas.microsoft.com/office/drawing/2014/main" id="{1CA0C210-9FCF-4679-B749-5BE2DF20E0B9}"/>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9753122" y="2661599"/>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rafik 5" descr="Ein Bild, das Pflanze enthält.&#10;&#10;Mit sehr hoher Zuverlässigkeit generierte Beschreibung">
            <a:extLst>
              <a:ext uri="{FF2B5EF4-FFF2-40B4-BE49-F238E27FC236}">
                <a16:creationId xmlns:a16="http://schemas.microsoft.com/office/drawing/2014/main" id="{C132D441-F1F7-460C-BF6D-F00B3DCB2B25}"/>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2875716" y="2544238"/>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8">
            <a:extLst>
              <a:ext uri="{FF2B5EF4-FFF2-40B4-BE49-F238E27FC236}">
                <a16:creationId xmlns:a16="http://schemas.microsoft.com/office/drawing/2014/main" id="{99A67523-F3D5-45D2-AC4F-C208C3FD2A9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89394" y1="43030" x2="89394" y2="40000"/>
                        <a14:foregroundMark x1="69697" y1="31515" x2="70707" y2="30909"/>
                      </a14:backgroundRemoval>
                    </a14:imgEffect>
                  </a14:imgLayer>
                </a14:imgProps>
              </a:ext>
            </a:extLst>
          </a:blip>
          <a:stretch>
            <a:fillRect/>
          </a:stretch>
        </p:blipFill>
        <p:spPr>
          <a:xfrm rot="18942934">
            <a:off x="2477117" y="4552257"/>
            <a:ext cx="1456813" cy="1214011"/>
          </a:xfrm>
          <a:prstGeom prst="rect">
            <a:avLst/>
          </a:prstGeom>
        </p:spPr>
      </p:pic>
      <p:pic>
        <p:nvPicPr>
          <p:cNvPr id="51" name="Grafik 5" descr="Ein Bild, das Pflanze enthält.&#10;&#10;Mit sehr hoher Zuverlässigkeit generierte Beschreibung">
            <a:extLst>
              <a:ext uri="{FF2B5EF4-FFF2-40B4-BE49-F238E27FC236}">
                <a16:creationId xmlns:a16="http://schemas.microsoft.com/office/drawing/2014/main" id="{1E5E617E-7BE4-4A59-B5BB-0DAD08EC1991}"/>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1993816" y="268766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Obraz 67" descr="Obraz zawierający parasol, akcesorium, kwiat, roślina&#10;&#10;Opis wygenerowany automatycznie">
            <a:extLst>
              <a:ext uri="{FF2B5EF4-FFF2-40B4-BE49-F238E27FC236}">
                <a16:creationId xmlns:a16="http://schemas.microsoft.com/office/drawing/2014/main" id="{71F5CC12-4ABA-48B6-8646-5FD067D93F3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28" b="97326" l="5621" r="89933">
                        <a14:foregroundMark x1="9648" y1="36221" x2="9648" y2="50174"/>
                        <a14:foregroundMark x1="6711" y1="37209" x2="5621" y2="36802"/>
                        <a14:foregroundMark x1="5872" y1="43953" x2="10151" y2="41395"/>
                        <a14:foregroundMark x1="77097" y1="10930" x2="66779" y2="11512"/>
                        <a14:foregroundMark x1="66779" y1="11512" x2="58305" y2="7267"/>
                        <a14:foregroundMark x1="58305" y1="7267" x2="53859" y2="10349"/>
                        <a14:foregroundMark x1="59899" y1="5000" x2="58138" y2="4360"/>
                        <a14:foregroundMark x1="65352" y1="5000" x2="63842" y2="4360"/>
                        <a14:foregroundMark x1="71644" y1="4360" x2="69883" y2="4186"/>
                        <a14:foregroundMark x1="28523" y1="90174" x2="27433" y2="97326"/>
                      </a14:backgroundRemoval>
                    </a14:imgEffect>
                  </a14:imgLayer>
                </a14:imgProps>
              </a:ext>
              <a:ext uri="{28A0092B-C50C-407E-A947-70E740481C1C}">
                <a14:useLocalDpi xmlns:a14="http://schemas.microsoft.com/office/drawing/2010/main" val="0"/>
              </a:ext>
            </a:extLst>
          </a:blip>
          <a:srcRect l="2855" t="2985" r="9698" b="2687"/>
          <a:stretch/>
        </p:blipFill>
        <p:spPr>
          <a:xfrm>
            <a:off x="4446260" y="3751605"/>
            <a:ext cx="801574" cy="1497495"/>
          </a:xfrm>
          <a:prstGeom prst="rect">
            <a:avLst/>
          </a:prstGeom>
        </p:spPr>
      </p:pic>
      <p:pic>
        <p:nvPicPr>
          <p:cNvPr id="52" name="Grafik 5" descr="Ein Bild, das Pflanze enthält.&#10;&#10;Mit sehr hoher Zuverlässigkeit generierte Beschreibung">
            <a:extLst>
              <a:ext uri="{FF2B5EF4-FFF2-40B4-BE49-F238E27FC236}">
                <a16:creationId xmlns:a16="http://schemas.microsoft.com/office/drawing/2014/main" id="{A2E5F766-C9C8-4E5F-9D68-093F52798C17}"/>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1868648" y="3451888"/>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Grafik 5" descr="Ein Bild, das Pflanze enthält.&#10;&#10;Mit sehr hoher Zuverlässigkeit generierte Beschreibung">
            <a:extLst>
              <a:ext uri="{FF2B5EF4-FFF2-40B4-BE49-F238E27FC236}">
                <a16:creationId xmlns:a16="http://schemas.microsoft.com/office/drawing/2014/main" id="{9F54EB8D-5590-4350-A4CA-155CD3D6EB8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3913862" y="2526361"/>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Grafik 5" descr="Ein Bild, das Pflanze enthält.&#10;&#10;Mit sehr hoher Zuverlässigkeit generierte Beschreibung">
            <a:extLst>
              <a:ext uri="{FF2B5EF4-FFF2-40B4-BE49-F238E27FC236}">
                <a16:creationId xmlns:a16="http://schemas.microsoft.com/office/drawing/2014/main" id="{BD9EE792-74E3-40AB-8AEE-274869416E9F}"/>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837342" y="268766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Grafik 5" descr="Ein Bild, das Pflanze enthält.&#10;&#10;Mit sehr hoher Zuverlässigkeit generierte Beschreibung">
            <a:extLst>
              <a:ext uri="{FF2B5EF4-FFF2-40B4-BE49-F238E27FC236}">
                <a16:creationId xmlns:a16="http://schemas.microsoft.com/office/drawing/2014/main" id="{38FDED72-5474-47CA-AC7E-543D5126557D}"/>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3913104" y="3502162"/>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Grafik 5" descr="Ein Bild, das Pflanze enthält.&#10;&#10;Mit sehr hoher Zuverlässigkeit generierte Beschreibung">
            <a:extLst>
              <a:ext uri="{FF2B5EF4-FFF2-40B4-BE49-F238E27FC236}">
                <a16:creationId xmlns:a16="http://schemas.microsoft.com/office/drawing/2014/main" id="{0247E5DF-8679-4E01-8906-A938DA912643}"/>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835363" y="3485963"/>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Grafik 5" descr="Ein Bild, das Pflanze enthält.&#10;&#10;Mit sehr hoher Zuverlässigkeit generierte Beschreibung">
            <a:extLst>
              <a:ext uri="{FF2B5EF4-FFF2-40B4-BE49-F238E27FC236}">
                <a16:creationId xmlns:a16="http://schemas.microsoft.com/office/drawing/2014/main" id="{9D545C26-A44F-4A6F-9506-4C1F4F6D2C64}"/>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10623769" y="3460877"/>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6">
            <a:extLst>
              <a:ext uri="{FF2B5EF4-FFF2-40B4-BE49-F238E27FC236}">
                <a16:creationId xmlns:a16="http://schemas.microsoft.com/office/drawing/2014/main" id="{8608627D-5319-43BE-8503-17AA24302AA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625" b="99698" l="9341" r="89011">
                        <a14:foregroundMark x1="68132" y1="13293" x2="42857" y2="6042"/>
                        <a14:foregroundMark x1="42857" y1="6042" x2="32967" y2="10876"/>
                        <a14:foregroundMark x1="51648" y1="4230" x2="41758" y2="3927"/>
                        <a14:foregroundMark x1="25824" y1="45015" x2="25824" y2="45317"/>
                        <a14:foregroundMark x1="47253" y1="33233" x2="47253" y2="36254"/>
                        <a14:foregroundMark x1="38682" y1="60725" x2="38462" y2="61027"/>
                        <a14:foregroundMark x1="39341" y1="59819" x2="38682" y2="60725"/>
                        <a14:foregroundMark x1="40220" y1="58610" x2="39341" y2="59819"/>
                        <a14:foregroundMark x1="40659" y1="58006" x2="40220" y2="58610"/>
                        <a14:foregroundMark x1="33822" y1="56418" x2="34615" y2="58308"/>
                        <a14:foregroundMark x1="32967" y1="54381" x2="33069" y2="54624"/>
                        <a14:foregroundMark x1="44505" y1="50151" x2="47253" y2="52870"/>
                        <a14:foregroundMark x1="42308" y1="68278" x2="40659" y2="68882"/>
                        <a14:foregroundMark x1="51648" y1="78129" x2="51648" y2="79154"/>
                        <a14:foregroundMark x1="51648" y1="72205" x2="51648" y2="73418"/>
                        <a14:foregroundMark x1="51099" y1="90332" x2="46154" y2="99698"/>
                        <a14:foregroundMark x1="36264" y1="73112" x2="36339" y2="72947"/>
                        <a14:foregroundMark x1="47253" y1="54649" x2="47253" y2="52870"/>
                        <a14:foregroundMark x1="47253" y1="57100" x2="47253" y2="56931"/>
                        <a14:foregroundMark x1="47253" y1="57402" x2="47253" y2="57100"/>
                        <a14:foregroundMark x1="47253" y1="58610" x2="47253" y2="57402"/>
                        <a14:foregroundMark x1="47253" y1="59819" x2="47253" y2="58610"/>
                        <a14:foregroundMark x1="47253" y1="60725" x2="47253" y2="59819"/>
                        <a14:foregroundMark x1="47253" y1="65257" x2="47253" y2="60725"/>
                        <a14:foregroundMark x1="47253" y1="65861" x2="47253" y2="65257"/>
                        <a14:foregroundMark x1="52198" y1="74018" x2="52198" y2="75529"/>
                        <a14:foregroundMark x1="44505" y1="58912" x2="44505" y2="58912"/>
                        <a14:foregroundMark x1="51099" y1="85801" x2="51099" y2="88218"/>
                        <a14:foregroundMark x1="45604" y1="58610" x2="45604" y2="58610"/>
                        <a14:foregroundMark x1="45604" y1="58912" x2="45604" y2="58912"/>
                        <a14:foregroundMark x1="45055" y1="58610" x2="45055" y2="58610"/>
                        <a14:foregroundMark x1="43407" y1="58912" x2="45604" y2="58912"/>
                        <a14:foregroundMark x1="43956" y1="58912" x2="46154" y2="58912"/>
                        <a14:backgroundMark x1="32418" y1="54683" x2="32967" y2="56495"/>
                        <a14:backgroundMark x1="46154" y1="60725" x2="46154" y2="60725"/>
                        <a14:backgroundMark x1="47802" y1="59819" x2="47802" y2="59819"/>
                        <a14:backgroundMark x1="47802" y1="58610" x2="47802" y2="58610"/>
                        <a14:backgroundMark x1="31868" y1="54079" x2="31868" y2="54079"/>
                        <a14:backgroundMark x1="47802" y1="65257" x2="47802" y2="65257"/>
                        <a14:backgroundMark x1="48352" y1="66465" x2="48901" y2="64955"/>
                        <a14:backgroundMark x1="37363" y1="69486" x2="34615" y2="72508"/>
                        <a14:backgroundMark x1="49560" y1="75529" x2="50549" y2="78248"/>
                        <a14:backgroundMark x1="48901" y1="73716" x2="49011" y2="74018"/>
                        <a14:backgroundMark x1="51099" y1="73414" x2="51099" y2="73414"/>
                        <a14:backgroundMark x1="45055" y1="54985" x2="45953" y2="56713"/>
                        <a14:backgroundMark x1="45604" y1="57015" x2="45604" y2="55589"/>
                        <a14:backgroundMark x1="45604" y1="62236" x2="45604" y2="59387"/>
                      </a14:backgroundRemoval>
                    </a14:imgEffect>
                  </a14:imgLayer>
                </a14:imgProps>
              </a:ext>
            </a:extLst>
          </a:blip>
          <a:stretch>
            <a:fillRect/>
          </a:stretch>
        </p:blipFill>
        <p:spPr>
          <a:xfrm>
            <a:off x="11513594" y="4278438"/>
            <a:ext cx="811206" cy="1475325"/>
          </a:xfrm>
          <a:prstGeom prst="rect">
            <a:avLst/>
          </a:prstGeom>
        </p:spPr>
      </p:pic>
      <p:pic>
        <p:nvPicPr>
          <p:cNvPr id="58" name="Grafik 5" descr="Ein Bild, das Pflanze enthält.&#10;&#10;Mit sehr hoher Zuverlässigkeit generierte Beschreibung">
            <a:extLst>
              <a:ext uri="{FF2B5EF4-FFF2-40B4-BE49-F238E27FC236}">
                <a16:creationId xmlns:a16="http://schemas.microsoft.com/office/drawing/2014/main" id="{9C10F041-A21B-4B0F-AD1A-CE5F49B3738E}"/>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10690970" y="2607613"/>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 descr="3d xfrogplants spanish broom shrub model">
            <a:extLst>
              <a:ext uri="{FF2B5EF4-FFF2-40B4-BE49-F238E27FC236}">
                <a16:creationId xmlns:a16="http://schemas.microsoft.com/office/drawing/2014/main" id="{0F40C23E-CCE2-4D85-B16F-B0D7855D570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322853" y="3380091"/>
            <a:ext cx="1330644" cy="15848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3d xfrogplants spanish broom shrub model">
            <a:extLst>
              <a:ext uri="{FF2B5EF4-FFF2-40B4-BE49-F238E27FC236}">
                <a16:creationId xmlns:a16="http://schemas.microsoft.com/office/drawing/2014/main" id="{ABC32F1E-598D-4074-9B1E-2BF6F695973E}"/>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236482" y="2964908"/>
            <a:ext cx="1555691" cy="185288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Blackberry Bush Illustrations, Royalty-Free Vector ...">
            <a:extLst>
              <a:ext uri="{FF2B5EF4-FFF2-40B4-BE49-F238E27FC236}">
                <a16:creationId xmlns:a16="http://schemas.microsoft.com/office/drawing/2014/main" id="{C1D70BD4-7EED-415F-9DF5-8D47FA501C27}"/>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195" b="73891" l="2451" r="99020">
                        <a14:foregroundMark x1="19118" y1="8191" x2="22876" y2="6485"/>
                        <a14:foregroundMark x1="30882" y1="4437" x2="28431" y2="3072"/>
                        <a14:foregroundMark x1="17157" y1="6143" x2="9314" y2="5631"/>
                        <a14:foregroundMark x1="9314" y1="5631" x2="10948" y2="6997"/>
                        <a14:foregroundMark x1="4575" y1="853" x2="8824" y2="6826"/>
                        <a14:foregroundMark x1="8824" y1="6826" x2="8987" y2="6997"/>
                        <a14:foregroundMark x1="7190" y1="1536" x2="4902" y2="1195"/>
                        <a14:foregroundMark x1="11765" y1="1536" x2="13399" y2="3925"/>
                        <a14:foregroundMark x1="9477" y1="13140" x2="10294" y2="13140"/>
                        <a14:foregroundMark x1="9967" y1="19113" x2="2614" y2="18430"/>
                        <a14:foregroundMark x1="2614" y1="18430" x2="8008" y2="19454"/>
                        <a14:foregroundMark x1="23693" y1="35495" x2="21569" y2="34642"/>
                        <a14:foregroundMark x1="24542" y1="35836" x2="23693" y2="35495"/>
                        <a14:foregroundMark x1="25817" y1="36348" x2="24542" y2="35836"/>
                        <a14:foregroundMark x1="19118" y1="37543" x2="17974" y2="37713"/>
                        <a14:foregroundMark x1="54902" y1="29181" x2="55065" y2="28840"/>
                        <a14:foregroundMark x1="52684" y1="33959" x2="51634" y2="34812"/>
                        <a14:foregroundMark x1="53104" y1="33618" x2="52684" y2="33959"/>
                        <a14:foregroundMark x1="56046" y1="31229" x2="53104" y2="33618"/>
                        <a14:foregroundMark x1="27384" y1="45904" x2="29085" y2="46246"/>
                        <a14:foregroundMark x1="24837" y1="45392" x2="27384" y2="45904"/>
                        <a14:foregroundMark x1="36765" y1="66894" x2="37908" y2="73891"/>
                        <a14:foregroundMark x1="43791" y1="55973" x2="46242" y2="58191"/>
                        <a14:foregroundMark x1="54902" y1="39420" x2="52288" y2="41980"/>
                        <a14:foregroundMark x1="59314" y1="44539" x2="58333" y2="46928"/>
                        <a14:foregroundMark x1="48693" y1="46928" x2="51307" y2="46928"/>
                        <a14:foregroundMark x1="70425" y1="41980" x2="69281" y2="41126"/>
                        <a14:foregroundMark x1="69281" y1="44369" x2="71242" y2="45392"/>
                        <a14:foregroundMark x1="64710" y1="40918" x2="63399" y2="40444"/>
                        <a14:foregroundMark x1="67647" y1="41980" x2="65556" y2="41224"/>
                        <a14:foregroundMark x1="48039" y1="24915" x2="45588" y2="27816"/>
                        <a14:foregroundMark x1="41503" y1="23379" x2="43137" y2="22867"/>
                        <a14:foregroundMark x1="9641" y1="30034" x2="9641" y2="29522"/>
                        <a14:foregroundMark x1="14706" y1="19966" x2="17157" y2="18771"/>
                        <a14:foregroundMark x1="65686" y1="56826" x2="64379" y2="57338"/>
                        <a14:foregroundMark x1="74347" y1="56143" x2="75327" y2="54096"/>
                        <a14:foregroundMark x1="74183" y1="56485" x2="74347" y2="56143"/>
                        <a14:foregroundMark x1="73529" y1="57850" x2="74183" y2="56485"/>
                        <a14:foregroundMark x1="73693" y1="55119" x2="69608" y2="53413"/>
                        <a14:foregroundMark x1="84334" y1="71672" x2="84544" y2="71581"/>
                        <a14:foregroundMark x1="80392" y1="73379" x2="81969" y2="72696"/>
                        <a14:foregroundMark x1="87713" y1="68530" x2="89433" y2="63140"/>
                        <a14:foregroundMark x1="89579" y1="60962" x2="89652" y2="57265"/>
                        <a14:foregroundMark x1="88641" y1="67406" x2="88499" y2="69113"/>
                        <a14:foregroundMark x1="88712" y1="66553" x2="88641" y2="67406"/>
                        <a14:foregroundMark x1="88933" y1="63895" x2="88712" y2="66553"/>
                        <a14:foregroundMark x1="89479" y1="57343" x2="89114" y2="61723"/>
                        <a14:foregroundMark x1="92102" y1="66553" x2="93954" y2="64676"/>
                        <a14:foregroundMark x1="91261" y1="67406" x2="92102" y2="66553"/>
                        <a14:foregroundMark x1="90587" y1="68089" x2="91261" y2="67406"/>
                        <a14:foregroundMark x1="90249" y1="68432" x2="90587" y2="68089"/>
                        <a14:foregroundMark x1="89577" y1="69113" x2="90129" y2="68553"/>
                        <a14:foregroundMark x1="89072" y1="69625" x2="89577" y2="69113"/>
                        <a14:foregroundMark x1="93954" y1="64676" x2="94935" y2="65017"/>
                        <a14:foregroundMark x1="96569" y1="66212" x2="99020" y2="64846"/>
                        <a14:foregroundMark x1="95915" y1="54949" x2="92974" y2="57338"/>
                        <a14:foregroundMark x1="88889" y1="51877" x2="87092" y2="50512"/>
                        <a14:foregroundMark x1="8660" y1="13481" x2="6373" y2="11604"/>
                        <a14:foregroundMark x1="85023" y1="72030" x2="82843" y2="73720"/>
                        <a14:foregroundMark x1="87908" y1="69795" x2="85869" y2="71375"/>
                        <a14:foregroundMark x1="82843" y1="73720" x2="82680" y2="73720"/>
                        <a14:backgroundMark x1="27451" y1="48294" x2="27451" y2="48294"/>
                        <a14:backgroundMark x1="26797" y1="46758" x2="26797" y2="46758"/>
                        <a14:backgroundMark x1="26307" y1="45904" x2="26307" y2="45904"/>
                        <a14:backgroundMark x1="22549" y1="46587" x2="22549" y2="46587"/>
                        <a14:backgroundMark x1="24183" y1="45734" x2="24183" y2="45734"/>
                        <a14:backgroundMark x1="22549" y1="35836" x2="22549" y2="35836"/>
                        <a14:backgroundMark x1="32843" y1="38225" x2="32843" y2="38225"/>
                        <a14:backgroundMark x1="23203" y1="35666" x2="23203" y2="35666"/>
                        <a14:backgroundMark x1="22386" y1="35495" x2="22386" y2="35495"/>
                        <a14:backgroundMark x1="15686" y1="34812" x2="15686" y2="34812"/>
                        <a14:backgroundMark x1="14216" y1="34130" x2="14216" y2="34130"/>
                        <a14:backgroundMark x1="9804" y1="31911" x2="9804" y2="31911"/>
                        <a14:backgroundMark x1="10948" y1="33959" x2="10948" y2="33959"/>
                        <a14:backgroundMark x1="9804" y1="18942" x2="9804" y2="18942"/>
                        <a14:backgroundMark x1="8824" y1="16724" x2="8824" y2="16724"/>
                        <a14:backgroundMark x1="15686" y1="7850" x2="15686" y2="7850"/>
                        <a14:backgroundMark x1="55719" y1="33618" x2="55719" y2="33618"/>
                        <a14:backgroundMark x1="55719" y1="33618" x2="55719" y2="33618"/>
                        <a14:backgroundMark x1="54575" y1="33618" x2="54575" y2="33618"/>
                        <a14:backgroundMark x1="67320" y1="44539" x2="67320" y2="44539"/>
                        <a14:backgroundMark x1="66176" y1="43686" x2="66176" y2="43686"/>
                        <a14:backgroundMark x1="71405" y1="56485" x2="71405" y2="56485"/>
                        <a14:backgroundMark x1="72386" y1="56143" x2="72386" y2="56143"/>
                        <a14:backgroundMark x1="65033" y1="42150" x2="65033" y2="42150"/>
                        <a14:backgroundMark x1="91340" y1="67406" x2="91340" y2="67406"/>
                        <a14:backgroundMark x1="91340" y1="67406" x2="91340" y2="67406"/>
                        <a14:backgroundMark x1="91340" y1="66553" x2="91340" y2="66553"/>
                        <a14:backgroundMark x1="91340" y1="66553" x2="91340" y2="66553"/>
                        <a14:backgroundMark x1="91667" y1="68089" x2="91667" y2="68089"/>
                        <a14:backgroundMark x1="91667" y1="68089" x2="91667" y2="68089"/>
                        <a14:backgroundMark x1="86751" y1="68668" x2="87092" y2="68430"/>
                        <a14:backgroundMark x1="87582" y1="68430" x2="87096" y2="69005"/>
                        <a14:backgroundMark x1="9477" y1="19454" x2="9477" y2="19454"/>
                        <a14:backgroundMark x1="9477" y1="19625" x2="9477" y2="19625"/>
                        <a14:backgroundMark x1="9477" y1="19625" x2="9477" y2="19625"/>
                        <a14:backgroundMark x1="10294" y1="16553" x2="10294" y2="16553"/>
                        <a14:backgroundMark x1="10294" y1="16553" x2="10294" y2="16553"/>
                        <a14:backgroundMark x1="89216" y1="63140" x2="89216" y2="63140"/>
                        <a14:backgroundMark x1="89542" y1="55461" x2="89542" y2="55461"/>
                        <a14:backgroundMark x1="89706" y1="56485" x2="89706" y2="56485"/>
                        <a14:backgroundMark x1="88889" y1="54949" x2="89869" y2="57167"/>
                        <a14:backgroundMark x1="88562" y1="62628" x2="89706" y2="62628"/>
                        <a14:backgroundMark x1="90196" y1="68771" x2="90196" y2="68259"/>
                        <a14:backgroundMark x1="85458" y1="70990" x2="84641" y2="71672"/>
                        <a14:backgroundMark x1="64542" y1="41126" x2="65359" y2="41468"/>
                        <a14:backgroundMark x1="65359" y1="41468" x2="64216" y2="37031"/>
                        <a14:backgroundMark x1="53595" y1="33959" x2="53595" y2="33959"/>
                      </a14:backgroundRemoval>
                    </a14:imgEffect>
                  </a14:imgLayer>
                </a14:imgProps>
              </a:ext>
              <a:ext uri="{28A0092B-C50C-407E-A947-70E740481C1C}">
                <a14:useLocalDpi xmlns:a14="http://schemas.microsoft.com/office/drawing/2010/main" val="0"/>
              </a:ext>
            </a:extLst>
          </a:blip>
          <a:srcRect r="28548" b="25490"/>
          <a:stretch/>
        </p:blipFill>
        <p:spPr bwMode="auto">
          <a:xfrm>
            <a:off x="-209170" y="3533650"/>
            <a:ext cx="1944417" cy="1941501"/>
          </a:xfrm>
          <a:prstGeom prst="rect">
            <a:avLst/>
          </a:prstGeom>
          <a:noFill/>
          <a:extLst>
            <a:ext uri="{909E8E84-426E-40DD-AFC4-6F175D3DCCD1}">
              <a14:hiddenFill xmlns:a14="http://schemas.microsoft.com/office/drawing/2010/main">
                <a:solidFill>
                  <a:srgbClr val="FFFFFF"/>
                </a:solidFill>
              </a14:hiddenFill>
            </a:ext>
          </a:extLst>
        </p:spPr>
      </p:pic>
      <p:pic>
        <p:nvPicPr>
          <p:cNvPr id="70" name="Immagine 29" descr="Immagine che contiene rettile, lucertola&#10;&#10;Descrizione generata automaticamente">
            <a:extLst>
              <a:ext uri="{FF2B5EF4-FFF2-40B4-BE49-F238E27FC236}">
                <a16:creationId xmlns:a16="http://schemas.microsoft.com/office/drawing/2014/main" id="{9E5554B6-021C-46FF-9639-ED2B62BC8621}"/>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9563" b="89891" l="4102" r="96875">
                        <a14:foregroundMark x1="15625" y1="12568" x2="10742" y2="7104"/>
                        <a14:foregroundMark x1="10742" y1="7104" x2="4297" y2="6284"/>
                        <a14:foregroundMark x1="4297" y1="6284" x2="7422" y2="21858"/>
                        <a14:foregroundMark x1="7422" y1="21858" x2="11621" y2="23770"/>
                        <a14:foregroundMark x1="11621" y1="23770" x2="8496" y2="12568"/>
                        <a14:foregroundMark x1="8496" y1="12568" x2="4492" y2="10929"/>
                        <a14:foregroundMark x1="4492" y1="10929" x2="4102" y2="14481"/>
                        <a14:foregroundMark x1="55538" y1="88839" x2="56543" y2="89891"/>
                        <a14:foregroundMark x1="39844" y1="72404" x2="46145" y2="79003"/>
                        <a14:foregroundMark x1="56543" y1="89891" x2="61914" y2="91257"/>
                        <a14:foregroundMark x1="61914" y1="91257" x2="87988" y2="81967"/>
                        <a14:foregroundMark x1="87988" y1="81967" x2="91728" y2="77153"/>
                        <a14:foregroundMark x1="94662" y1="64365" x2="95508" y2="59016"/>
                        <a14:foregroundMark x1="95508" y1="59016" x2="92480" y2="51093"/>
                        <a14:foregroundMark x1="92480" y1="51093" x2="96777" y2="63388"/>
                        <a14:foregroundMark x1="94411" y1="71546" x2="92578" y2="77869"/>
                        <a14:foregroundMark x1="95347" y1="68319" x2="94794" y2="70228"/>
                        <a14:foregroundMark x1="96777" y1="63388" x2="95388" y2="68178"/>
                        <a14:foregroundMark x1="92578" y1="77869" x2="96387" y2="72131"/>
                        <a14:foregroundMark x1="96387" y1="72131" x2="96875" y2="69126"/>
                        <a14:backgroundMark x1="50684" y1="80601" x2="47949" y2="79508"/>
                        <a14:backgroundMark x1="51367" y1="83060" x2="55371" y2="87978"/>
                        <a14:backgroundMark x1="55371" y1="87978" x2="50879" y2="84426"/>
                        <a14:backgroundMark x1="50879" y1="84426" x2="50781" y2="84153"/>
                        <a14:backgroundMark x1="49609" y1="82240" x2="45801" y2="77049"/>
                        <a14:backgroundMark x1="87891" y1="66940" x2="87891" y2="66940"/>
                        <a14:backgroundMark x1="92773" y1="66940" x2="93848" y2="65847"/>
                        <a14:backgroundMark x1="92383" y1="67213" x2="93164" y2="71311"/>
                        <a14:backgroundMark x1="92383" y1="72131" x2="92578" y2="73497"/>
                        <a14:backgroundMark x1="92480" y1="72951" x2="93555" y2="71585"/>
                        <a14:backgroundMark x1="92773" y1="72678" x2="93164" y2="72678"/>
                      </a14:backgroundRemoval>
                    </a14:imgEffect>
                  </a14:imgLayer>
                </a14:imgProps>
              </a:ext>
              <a:ext uri="{28A0092B-C50C-407E-A947-70E740481C1C}">
                <a14:useLocalDpi xmlns:a14="http://schemas.microsoft.com/office/drawing/2010/main" val="0"/>
              </a:ext>
            </a:extLst>
          </a:blip>
          <a:stretch>
            <a:fillRect/>
          </a:stretch>
        </p:blipFill>
        <p:spPr>
          <a:xfrm flipH="1">
            <a:off x="170984" y="5394085"/>
            <a:ext cx="1114101" cy="398204"/>
          </a:xfrm>
          <a:prstGeom prst="rect">
            <a:avLst/>
          </a:prstGeom>
        </p:spPr>
      </p:pic>
      <p:pic>
        <p:nvPicPr>
          <p:cNvPr id="34" name="Picture 4" descr="3d xfrogplants spanish broom shrub model">
            <a:extLst>
              <a:ext uri="{FF2B5EF4-FFF2-40B4-BE49-F238E27FC236}">
                <a16:creationId xmlns:a16="http://schemas.microsoft.com/office/drawing/2014/main" id="{D8B8795F-C92F-42EE-B425-0BE621E83D9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437837" y="3906269"/>
            <a:ext cx="1530635" cy="182303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3d xfrogplants spanish broom shrub model">
            <a:extLst>
              <a:ext uri="{FF2B5EF4-FFF2-40B4-BE49-F238E27FC236}">
                <a16:creationId xmlns:a16="http://schemas.microsoft.com/office/drawing/2014/main" id="{F9AC9790-476A-4FF2-BDEB-994A03408D46}"/>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327481" y="4224452"/>
            <a:ext cx="1330644" cy="1584841"/>
          </a:xfrm>
          <a:prstGeom prst="rect">
            <a:avLst/>
          </a:prstGeom>
          <a:noFill/>
          <a:extLst>
            <a:ext uri="{909E8E84-426E-40DD-AFC4-6F175D3DCCD1}">
              <a14:hiddenFill xmlns:a14="http://schemas.microsoft.com/office/drawing/2010/main">
                <a:solidFill>
                  <a:srgbClr val="FFFFFF"/>
                </a:solidFill>
              </a14:hiddenFill>
            </a:ext>
          </a:extLst>
        </p:spPr>
      </p:pic>
      <p:pic>
        <p:nvPicPr>
          <p:cNvPr id="49" name="Grafik 5" descr="Ein Bild, das Pflanze enthält.&#10;&#10;Mit sehr hoher Zuverlässigkeit generierte Beschreibung">
            <a:extLst>
              <a:ext uri="{FF2B5EF4-FFF2-40B4-BE49-F238E27FC236}">
                <a16:creationId xmlns:a16="http://schemas.microsoft.com/office/drawing/2014/main" id="{340563E4-E5A1-47FE-8F2F-087A9DDC4515}"/>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829385" y="268766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2" descr="Bucks Country Gardens">
            <a:extLst>
              <a:ext uri="{FF2B5EF4-FFF2-40B4-BE49-F238E27FC236}">
                <a16:creationId xmlns:a16="http://schemas.microsoft.com/office/drawing/2014/main" id="{69E05C45-8FF4-4234-96F7-61BF2C3DAD68}"/>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saturation sat="200000"/>
                    </a14:imgEffect>
                  </a14:imgLayer>
                </a14:imgProps>
              </a:ext>
              <a:ext uri="{28A0092B-C50C-407E-A947-70E740481C1C}">
                <a14:useLocalDpi xmlns:a14="http://schemas.microsoft.com/office/drawing/2010/main" val="0"/>
              </a:ext>
            </a:extLst>
          </a:blip>
          <a:srcRect t="82556"/>
          <a:stretch/>
        </p:blipFill>
        <p:spPr bwMode="auto">
          <a:xfrm>
            <a:off x="-1" y="5821914"/>
            <a:ext cx="12191999" cy="1036086"/>
          </a:xfrm>
          <a:prstGeom prst="rect">
            <a:avLst/>
          </a:prstGeom>
          <a:noFill/>
          <a:extLst>
            <a:ext uri="{909E8E84-426E-40DD-AFC4-6F175D3DCCD1}">
              <a14:hiddenFill xmlns:a14="http://schemas.microsoft.com/office/drawing/2010/main">
                <a:solidFill>
                  <a:srgbClr val="FFFFFF"/>
                </a:solidFill>
              </a14:hiddenFill>
            </a:ext>
          </a:extLst>
        </p:spPr>
      </p:pic>
      <p:pic>
        <p:nvPicPr>
          <p:cNvPr id="63" name="Obraz 62">
            <a:extLst>
              <a:ext uri="{FF2B5EF4-FFF2-40B4-BE49-F238E27FC236}">
                <a16:creationId xmlns:a16="http://schemas.microsoft.com/office/drawing/2014/main" id="{021624B5-6F3F-4DC3-AA23-E303EC3D6B1A}"/>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1627345" y="5904410"/>
            <a:ext cx="871510" cy="617497"/>
          </a:xfrm>
          <a:prstGeom prst="rect">
            <a:avLst/>
          </a:prstGeom>
        </p:spPr>
      </p:pic>
      <p:pic>
        <p:nvPicPr>
          <p:cNvPr id="71" name="Picture 13">
            <a:extLst>
              <a:ext uri="{FF2B5EF4-FFF2-40B4-BE49-F238E27FC236}">
                <a16:creationId xmlns:a16="http://schemas.microsoft.com/office/drawing/2014/main" id="{9DA7B9EB-BE91-47FB-908E-F83C077DDC3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13214564">
            <a:off x="5479426" y="6078424"/>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13">
            <a:extLst>
              <a:ext uri="{FF2B5EF4-FFF2-40B4-BE49-F238E27FC236}">
                <a16:creationId xmlns:a16="http://schemas.microsoft.com/office/drawing/2014/main" id="{2E48B1F4-B4A5-4559-B55E-B74DD26056E2}"/>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13517043">
            <a:off x="10248067" y="6383289"/>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Obraz 72">
            <a:extLst>
              <a:ext uri="{FF2B5EF4-FFF2-40B4-BE49-F238E27FC236}">
                <a16:creationId xmlns:a16="http://schemas.microsoft.com/office/drawing/2014/main" id="{35F5BD3D-DA72-463F-AB00-9AC8EEE5D756}"/>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2692395" y="5863168"/>
            <a:ext cx="871510" cy="617497"/>
          </a:xfrm>
          <a:prstGeom prst="rect">
            <a:avLst/>
          </a:prstGeom>
        </p:spPr>
      </p:pic>
      <p:pic>
        <p:nvPicPr>
          <p:cNvPr id="40" name="Grafik 5" descr="Ein Bild, das Pflanze enthält.&#10;&#10;Mit sehr hoher Zuverlässigkeit generierte Beschreibung">
            <a:extLst>
              <a:ext uri="{FF2B5EF4-FFF2-40B4-BE49-F238E27FC236}">
                <a16:creationId xmlns:a16="http://schemas.microsoft.com/office/drawing/2014/main" id="{7503CBD0-26D9-4A24-B8EB-877AFDB15F33}"/>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829385" y="345997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Obraz 65">
            <a:extLst>
              <a:ext uri="{FF2B5EF4-FFF2-40B4-BE49-F238E27FC236}">
                <a16:creationId xmlns:a16="http://schemas.microsoft.com/office/drawing/2014/main" id="{5BC47A92-9265-46A3-8A1F-A75182CFDD0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89394" y1="43030" x2="89394" y2="40000"/>
                        <a14:foregroundMark x1="69697" y1="31515" x2="70707" y2="30909"/>
                      </a14:backgroundRemoval>
                    </a14:imgEffect>
                  </a14:imgLayer>
                </a14:imgProps>
              </a:ext>
            </a:extLst>
          </a:blip>
          <a:stretch>
            <a:fillRect/>
          </a:stretch>
        </p:blipFill>
        <p:spPr>
          <a:xfrm rot="18942934">
            <a:off x="101172" y="4951190"/>
            <a:ext cx="1017944" cy="848287"/>
          </a:xfrm>
          <a:prstGeom prst="rect">
            <a:avLst/>
          </a:prstGeom>
        </p:spPr>
      </p:pic>
      <p:pic>
        <p:nvPicPr>
          <p:cNvPr id="13" name="Obraz 12" descr="Obraz zawierający parasol, akcesorium, kwiat, roślina&#10;&#10;Opis wygenerowany automatycznie">
            <a:extLst>
              <a:ext uri="{FF2B5EF4-FFF2-40B4-BE49-F238E27FC236}">
                <a16:creationId xmlns:a16="http://schemas.microsoft.com/office/drawing/2014/main" id="{4B47B54E-A4E3-441F-81E9-B6A320D7A31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28" b="97326" l="5621" r="89933">
                        <a14:foregroundMark x1="9648" y1="36221" x2="9648" y2="50174"/>
                        <a14:foregroundMark x1="6711" y1="37209" x2="5621" y2="36802"/>
                        <a14:foregroundMark x1="5872" y1="43953" x2="10151" y2="41395"/>
                        <a14:foregroundMark x1="77097" y1="10930" x2="66779" y2="11512"/>
                        <a14:foregroundMark x1="66779" y1="11512" x2="58305" y2="7267"/>
                        <a14:foregroundMark x1="58305" y1="7267" x2="53859" y2="10349"/>
                        <a14:foregroundMark x1="59899" y1="5000" x2="58138" y2="4360"/>
                        <a14:foregroundMark x1="65352" y1="5000" x2="63842" y2="4360"/>
                        <a14:foregroundMark x1="71644" y1="4360" x2="69883" y2="4186"/>
                        <a14:foregroundMark x1="28523" y1="90174" x2="27433" y2="97326"/>
                      </a14:backgroundRemoval>
                    </a14:imgEffect>
                  </a14:imgLayer>
                </a14:imgProps>
              </a:ext>
              <a:ext uri="{28A0092B-C50C-407E-A947-70E740481C1C}">
                <a14:useLocalDpi xmlns:a14="http://schemas.microsoft.com/office/drawing/2010/main" val="0"/>
              </a:ext>
            </a:extLst>
          </a:blip>
          <a:srcRect l="2855" t="2985" r="9698" b="2687"/>
          <a:stretch/>
        </p:blipFill>
        <p:spPr>
          <a:xfrm>
            <a:off x="1410231" y="3918685"/>
            <a:ext cx="655591" cy="1125121"/>
          </a:xfrm>
          <a:prstGeom prst="rect">
            <a:avLst/>
          </a:prstGeom>
        </p:spPr>
      </p:pic>
      <p:pic>
        <p:nvPicPr>
          <p:cNvPr id="74" name="Obraz 73">
            <a:extLst>
              <a:ext uri="{FF2B5EF4-FFF2-40B4-BE49-F238E27FC236}">
                <a16:creationId xmlns:a16="http://schemas.microsoft.com/office/drawing/2014/main" id="{D9F969B8-3832-418B-BB35-2A624516579E}"/>
              </a:ext>
            </a:extLst>
          </p:cNvPr>
          <p:cNvPicPr>
            <a:picLocks noChangeAspect="1"/>
          </p:cNvPicPr>
          <p:nvPr/>
        </p:nvPicPr>
        <p:blipFill rotWithShape="1">
          <a:blip r:embed="rId24">
            <a:extLst>
              <a:ext uri="{BEBA8EAE-BF5A-486C-A8C5-ECC9F3942E4B}">
                <a14:imgProps xmlns:a14="http://schemas.microsoft.com/office/drawing/2010/main">
                  <a14:imgLayer r:embed="rId25">
                    <a14:imgEffect>
                      <a14:backgroundRemoval t="9830" b="89792" l="17442" r="77326">
                        <a14:foregroundMark x1="27442" y1="57278" x2="28605" y2="58412"/>
                        <a14:foregroundMark x1="26744" y1="58034" x2="23721" y2="72401"/>
                        <a14:foregroundMark x1="19070" y1="59546" x2="19302" y2="68620"/>
                        <a14:foregroundMark x1="17442" y1="82609" x2="17442" y2="82609"/>
                      </a14:backgroundRemoval>
                    </a14:imgEffect>
                  </a14:imgLayer>
                </a14:imgProps>
              </a:ext>
              <a:ext uri="{28A0092B-C50C-407E-A947-70E740481C1C}">
                <a14:useLocalDpi xmlns:a14="http://schemas.microsoft.com/office/drawing/2010/main" val="0"/>
              </a:ext>
            </a:extLst>
          </a:blip>
          <a:srcRect l="12136" r="15352"/>
          <a:stretch/>
        </p:blipFill>
        <p:spPr>
          <a:xfrm>
            <a:off x="31973" y="3963466"/>
            <a:ext cx="610375" cy="517779"/>
          </a:xfrm>
          <a:prstGeom prst="rect">
            <a:avLst/>
          </a:prstGeom>
        </p:spPr>
      </p:pic>
      <p:pic>
        <p:nvPicPr>
          <p:cNvPr id="76" name="Obraz 75">
            <a:extLst>
              <a:ext uri="{FF2B5EF4-FFF2-40B4-BE49-F238E27FC236}">
                <a16:creationId xmlns:a16="http://schemas.microsoft.com/office/drawing/2014/main" id="{B508DF29-086C-49C3-A1CF-B6E6C05FAD7E}"/>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1031" b="98763" l="3165" r="96414">
                        <a14:foregroundMark x1="9916" y1="35258" x2="11181" y2="39381"/>
                        <a14:foregroundMark x1="90928" y1="37320" x2="86709" y2="43505"/>
                        <a14:foregroundMark x1="90506" y1="59588" x2="98523" y2="62474"/>
                        <a14:foregroundMark x1="11181" y1="80206" x2="6962" y2="89691"/>
                        <a14:foregroundMark x1="6962" y1="89691" x2="6962" y2="90103"/>
                        <a14:foregroundMark x1="12447" y1="59175" x2="3165" y2="62062"/>
                        <a14:foregroundMark x1="32700" y1="87216" x2="43249" y2="91340"/>
                        <a14:foregroundMark x1="43249" y1="91340" x2="65612" y2="89278"/>
                        <a14:foregroundMark x1="65612" y1="89278" x2="55485" y2="95052"/>
                        <a14:foregroundMark x1="55485" y1="95052" x2="44515" y2="95876"/>
                        <a14:foregroundMark x1="44515" y1="95876" x2="33755" y2="91134"/>
                        <a14:foregroundMark x1="33755" y1="91134" x2="32700" y2="89691"/>
                        <a14:foregroundMark x1="44515" y1="95876" x2="58861" y2="93402"/>
                        <a14:foregroundMark x1="59404" y1="11584" x2="59283" y2="11753"/>
                        <a14:foregroundMark x1="62236" y1="7629" x2="61370" y2="8839"/>
                        <a14:foregroundMark x1="37260" y1="6821" x2="42827" y2="9278"/>
                        <a14:foregroundMark x1="29747" y1="3505" x2="34194" y2="5468"/>
                        <a14:foregroundMark x1="73207" y1="2680" x2="71519" y2="2680"/>
                        <a14:foregroundMark x1="31435" y1="3093" x2="31435" y2="1856"/>
                        <a14:foregroundMark x1="71519" y1="1237" x2="73629" y2="1649"/>
                        <a14:foregroundMark x1="45992" y1="98763" x2="55907" y2="98144"/>
                        <a14:foregroundMark x1="30591" y1="1237" x2="32068" y2="2062"/>
                        <a14:backgroundMark x1="69198" y1="6598" x2="63080" y2="8660"/>
                        <a14:backgroundMark x1="69198" y1="5979" x2="69198" y2="5979"/>
                        <a14:backgroundMark x1="69620" y1="6392" x2="70253" y2="6186"/>
                        <a14:backgroundMark x1="66878" y1="7010" x2="72996" y2="7835"/>
                        <a14:backgroundMark x1="62236" y1="9278" x2="60549" y2="12165"/>
                        <a14:backgroundMark x1="59916" y1="12165" x2="59916" y2="12165"/>
                        <a14:backgroundMark x1="59916" y1="12371" x2="59916" y2="12371"/>
                        <a14:backgroundMark x1="59916" y1="12371" x2="59916" y2="12371"/>
                        <a14:backgroundMark x1="33755" y1="5979" x2="36920" y2="7216"/>
                      </a14:backgroundRemoval>
                    </a14:imgEffect>
                  </a14:imgLayer>
                </a14:imgProps>
              </a:ext>
              <a:ext uri="{28A0092B-C50C-407E-A947-70E740481C1C}">
                <a14:useLocalDpi xmlns:a14="http://schemas.microsoft.com/office/drawing/2010/main" val="0"/>
              </a:ext>
            </a:extLst>
          </a:blip>
          <a:stretch>
            <a:fillRect/>
          </a:stretch>
        </p:blipFill>
        <p:spPr>
          <a:xfrm rot="20178185">
            <a:off x="577682" y="4473306"/>
            <a:ext cx="272332" cy="278652"/>
          </a:xfrm>
          <a:prstGeom prst="rect">
            <a:avLst/>
          </a:prstGeom>
        </p:spPr>
      </p:pic>
      <p:pic>
        <p:nvPicPr>
          <p:cNvPr id="77" name="Segnaposto contenuto 8" descr="Immagine che contiene insetto&#10;&#10;Descrizione generata automaticamente">
            <a:extLst>
              <a:ext uri="{FF2B5EF4-FFF2-40B4-BE49-F238E27FC236}">
                <a16:creationId xmlns:a16="http://schemas.microsoft.com/office/drawing/2014/main" id="{38FCD700-85E9-4E55-AB12-24DBDD5F08B0}"/>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20691378">
            <a:off x="670789" y="2322074"/>
            <a:ext cx="552355" cy="555723"/>
          </a:xfrm>
          <a:prstGeom prst="rect">
            <a:avLst/>
          </a:prstGeom>
        </p:spPr>
      </p:pic>
      <p:pic>
        <p:nvPicPr>
          <p:cNvPr id="78" name="Segnaposto contenuto 8" descr="Immagine che contiene insetto&#10;&#10;Descrizione generata automaticamente">
            <a:extLst>
              <a:ext uri="{FF2B5EF4-FFF2-40B4-BE49-F238E27FC236}">
                <a16:creationId xmlns:a16="http://schemas.microsoft.com/office/drawing/2014/main" id="{0FFD4F38-5145-41B2-ABA9-E59A8C784EA5}"/>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908622" flipH="1">
            <a:off x="34282" y="2612040"/>
            <a:ext cx="552355" cy="555723"/>
          </a:xfrm>
          <a:prstGeom prst="rect">
            <a:avLst/>
          </a:prstGeom>
        </p:spPr>
      </p:pic>
      <p:pic>
        <p:nvPicPr>
          <p:cNvPr id="79" name="Segnaposto contenuto 8" descr="Immagine che contiene insetto&#10;&#10;Descrizione generata automaticamente">
            <a:extLst>
              <a:ext uri="{FF2B5EF4-FFF2-40B4-BE49-F238E27FC236}">
                <a16:creationId xmlns:a16="http://schemas.microsoft.com/office/drawing/2014/main" id="{A0BB00B6-0E81-4A2B-8F10-C9179134397D}"/>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20691378">
            <a:off x="760076" y="3225924"/>
            <a:ext cx="552355" cy="555723"/>
          </a:xfrm>
          <a:prstGeom prst="rect">
            <a:avLst/>
          </a:prstGeom>
        </p:spPr>
      </p:pic>
      <p:pic>
        <p:nvPicPr>
          <p:cNvPr id="80" name="Segnaposto contenuto 8" descr="Immagine che contiene insetto&#10;&#10;Descrizione generata automaticamente">
            <a:extLst>
              <a:ext uri="{FF2B5EF4-FFF2-40B4-BE49-F238E27FC236}">
                <a16:creationId xmlns:a16="http://schemas.microsoft.com/office/drawing/2014/main" id="{DCADE5D2-7869-426E-963C-EBA4F8C70862}"/>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20691378">
            <a:off x="9476944" y="2025213"/>
            <a:ext cx="552355" cy="555723"/>
          </a:xfrm>
          <a:prstGeom prst="rect">
            <a:avLst/>
          </a:prstGeom>
        </p:spPr>
      </p:pic>
      <p:pic>
        <p:nvPicPr>
          <p:cNvPr id="81" name="Segnaposto contenuto 8" descr="Immagine che contiene insetto&#10;&#10;Descrizione generata automaticamente">
            <a:extLst>
              <a:ext uri="{FF2B5EF4-FFF2-40B4-BE49-F238E27FC236}">
                <a16:creationId xmlns:a16="http://schemas.microsoft.com/office/drawing/2014/main" id="{A91F2AA4-893A-4BCA-B167-7D96A697B561}"/>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20691378">
            <a:off x="8152425" y="2463663"/>
            <a:ext cx="552355" cy="555723"/>
          </a:xfrm>
          <a:prstGeom prst="rect">
            <a:avLst/>
          </a:prstGeom>
        </p:spPr>
      </p:pic>
      <p:pic>
        <p:nvPicPr>
          <p:cNvPr id="37" name="Grafik 5" descr="Ein Bild, das Pflanze enthält.&#10;&#10;Mit sehr hoher Zuverlässigkeit generierte Beschreibung">
            <a:extLst>
              <a:ext uri="{FF2B5EF4-FFF2-40B4-BE49-F238E27FC236}">
                <a16:creationId xmlns:a16="http://schemas.microsoft.com/office/drawing/2014/main" id="{176898F1-B8B9-4824-9FF6-427D6E29509A}"/>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823090" y="347691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rafik 5" descr="Ein Bild, das Pflanze enthält.&#10;&#10;Mit sehr hoher Zuverlässigkeit generierte Beschreibung">
            <a:extLst>
              <a:ext uri="{FF2B5EF4-FFF2-40B4-BE49-F238E27FC236}">
                <a16:creationId xmlns:a16="http://schemas.microsoft.com/office/drawing/2014/main" id="{5F1581B9-05C2-4A58-B2AD-694092FC3ACE}"/>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9715610" y="3493385"/>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 name="Łącznik prosty 60">
            <a:extLst>
              <a:ext uri="{FF2B5EF4-FFF2-40B4-BE49-F238E27FC236}">
                <a16:creationId xmlns:a16="http://schemas.microsoft.com/office/drawing/2014/main" id="{B1BF22AB-EFFD-43C5-8A12-BE63D178ADE3}"/>
              </a:ext>
            </a:extLst>
          </p:cNvPr>
          <p:cNvCxnSpPr/>
          <p:nvPr/>
        </p:nvCxnSpPr>
        <p:spPr>
          <a:xfrm flipV="1">
            <a:off x="0" y="5802415"/>
            <a:ext cx="12192000" cy="1950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4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20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down)">
                                      <p:cBhvr>
                                        <p:cTn id="10" dur="2000"/>
                                        <p:tgtEl>
                                          <p:spTgt spid="36"/>
                                        </p:tgtEl>
                                      </p:cBhvr>
                                    </p:animEffect>
                                  </p:childTnLst>
                                </p:cTn>
                              </p:par>
                              <p:par>
                                <p:cTn id="11" presetID="22" presetClass="entr" presetSubtype="4"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down)">
                                      <p:cBhvr>
                                        <p:cTn id="13" dur="2000"/>
                                        <p:tgtEl>
                                          <p:spTgt spid="37"/>
                                        </p:tgtEl>
                                      </p:cBhvr>
                                    </p:animEffect>
                                  </p:childTnLst>
                                </p:cTn>
                              </p:par>
                              <p:par>
                                <p:cTn id="14" presetID="22" presetClass="entr" presetSubtype="4"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down)">
                                      <p:cBhvr>
                                        <p:cTn id="16" dur="2000"/>
                                        <p:tgtEl>
                                          <p:spTgt spid="38"/>
                                        </p:tgtEl>
                                      </p:cBhvr>
                                    </p:animEffect>
                                  </p:childTnLst>
                                </p:cTn>
                              </p:par>
                              <p:par>
                                <p:cTn id="17" presetID="22" presetClass="entr" presetSubtype="4"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down)">
                                      <p:cBhvr>
                                        <p:cTn id="19" dur="2000"/>
                                        <p:tgtEl>
                                          <p:spTgt spid="39"/>
                                        </p:tgtEl>
                                      </p:cBhvr>
                                    </p:animEffect>
                                  </p:childTnLst>
                                </p:cTn>
                              </p:par>
                              <p:par>
                                <p:cTn id="20" presetID="22" presetClass="entr" presetSubtype="4"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down)">
                                      <p:cBhvr>
                                        <p:cTn id="22" dur="2000"/>
                                        <p:tgtEl>
                                          <p:spTgt spid="40"/>
                                        </p:tgtEl>
                                      </p:cBhvr>
                                    </p:animEffect>
                                  </p:childTnLst>
                                </p:cTn>
                              </p:par>
                              <p:par>
                                <p:cTn id="23" presetID="22" presetClass="entr" presetSubtype="4"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down)">
                                      <p:cBhvr>
                                        <p:cTn id="25" dur="2000"/>
                                        <p:tgtEl>
                                          <p:spTgt spid="42"/>
                                        </p:tgtEl>
                                      </p:cBhvr>
                                    </p:animEffect>
                                  </p:childTnLst>
                                </p:cTn>
                              </p:par>
                              <p:par>
                                <p:cTn id="26" presetID="22" presetClass="entr" presetSubtype="4"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down)">
                                      <p:cBhvr>
                                        <p:cTn id="28" dur="2000"/>
                                        <p:tgtEl>
                                          <p:spTgt spid="43"/>
                                        </p:tgtEl>
                                      </p:cBhvr>
                                    </p:animEffect>
                                  </p:childTnLst>
                                </p:cTn>
                              </p:par>
                              <p:par>
                                <p:cTn id="29" presetID="22" presetClass="entr" presetSubtype="4"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ipe(down)">
                                      <p:cBhvr>
                                        <p:cTn id="31" dur="2000"/>
                                        <p:tgtEl>
                                          <p:spTgt spid="44"/>
                                        </p:tgtEl>
                                      </p:cBhvr>
                                    </p:animEffect>
                                  </p:childTnLst>
                                </p:cTn>
                              </p:par>
                              <p:par>
                                <p:cTn id="32" presetID="22" presetClass="entr" presetSubtype="4" fill="hold"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down)">
                                      <p:cBhvr>
                                        <p:cTn id="34" dur="2000"/>
                                        <p:tgtEl>
                                          <p:spTgt spid="45"/>
                                        </p:tgtEl>
                                      </p:cBhvr>
                                    </p:animEffect>
                                  </p:childTnLst>
                                </p:cTn>
                              </p:par>
                              <p:par>
                                <p:cTn id="35" presetID="22" presetClass="entr" presetSubtype="4"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down)">
                                      <p:cBhvr>
                                        <p:cTn id="37" dur="2000"/>
                                        <p:tgtEl>
                                          <p:spTgt spid="46"/>
                                        </p:tgtEl>
                                      </p:cBhvr>
                                    </p:animEffect>
                                  </p:childTnLst>
                                </p:cTn>
                              </p:par>
                              <p:par>
                                <p:cTn id="38" presetID="22" presetClass="entr" presetSubtype="4"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wipe(down)">
                                      <p:cBhvr>
                                        <p:cTn id="40" dur="2000"/>
                                        <p:tgtEl>
                                          <p:spTgt spid="47"/>
                                        </p:tgtEl>
                                      </p:cBhvr>
                                    </p:animEffect>
                                  </p:childTnLst>
                                </p:cTn>
                              </p:par>
                              <p:par>
                                <p:cTn id="41" presetID="22" presetClass="entr" presetSubtype="4"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down)">
                                      <p:cBhvr>
                                        <p:cTn id="43" dur="2000"/>
                                        <p:tgtEl>
                                          <p:spTgt spid="48"/>
                                        </p:tgtEl>
                                      </p:cBhvr>
                                    </p:animEffect>
                                  </p:childTnLst>
                                </p:cTn>
                              </p:par>
                              <p:par>
                                <p:cTn id="44" presetID="22" presetClass="entr" presetSubtype="4" fill="hold"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down)">
                                      <p:cBhvr>
                                        <p:cTn id="46" dur="2000"/>
                                        <p:tgtEl>
                                          <p:spTgt spid="49"/>
                                        </p:tgtEl>
                                      </p:cBhvr>
                                    </p:animEffect>
                                  </p:childTnLst>
                                </p:cTn>
                              </p:par>
                              <p:par>
                                <p:cTn id="47" presetID="22" presetClass="entr" presetSubtype="4"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down)">
                                      <p:cBhvr>
                                        <p:cTn id="49" dur="2000"/>
                                        <p:tgtEl>
                                          <p:spTgt spid="51"/>
                                        </p:tgtEl>
                                      </p:cBhvr>
                                    </p:animEffect>
                                  </p:childTnLst>
                                </p:cTn>
                              </p:par>
                              <p:par>
                                <p:cTn id="50" presetID="22" presetClass="entr" presetSubtype="4" fill="hold"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wipe(down)">
                                      <p:cBhvr>
                                        <p:cTn id="52" dur="2000"/>
                                        <p:tgtEl>
                                          <p:spTgt spid="52"/>
                                        </p:tgtEl>
                                      </p:cBhvr>
                                    </p:animEffect>
                                  </p:childTnLst>
                                </p:cTn>
                              </p:par>
                              <p:par>
                                <p:cTn id="53" presetID="22" presetClass="entr" presetSubtype="4" fill="hold"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down)">
                                      <p:cBhvr>
                                        <p:cTn id="55" dur="2000"/>
                                        <p:tgtEl>
                                          <p:spTgt spid="53"/>
                                        </p:tgtEl>
                                      </p:cBhvr>
                                    </p:animEffect>
                                  </p:childTnLst>
                                </p:cTn>
                              </p:par>
                              <p:par>
                                <p:cTn id="56" presetID="22" presetClass="entr" presetSubtype="4" fill="hold" nodeType="with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wipe(down)">
                                      <p:cBhvr>
                                        <p:cTn id="58" dur="2000"/>
                                        <p:tgtEl>
                                          <p:spTgt spid="54"/>
                                        </p:tgtEl>
                                      </p:cBhvr>
                                    </p:animEffect>
                                  </p:childTnLst>
                                </p:cTn>
                              </p:par>
                              <p:par>
                                <p:cTn id="59" presetID="22" presetClass="entr" presetSubtype="4" fill="hold" nodeType="with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wipe(down)">
                                      <p:cBhvr>
                                        <p:cTn id="61" dur="2000"/>
                                        <p:tgtEl>
                                          <p:spTgt spid="55"/>
                                        </p:tgtEl>
                                      </p:cBhvr>
                                    </p:animEffect>
                                  </p:childTnLst>
                                </p:cTn>
                              </p:par>
                              <p:par>
                                <p:cTn id="62" presetID="22" presetClass="entr" presetSubtype="4" fill="hold" nodeType="withEffect">
                                  <p:stCondLst>
                                    <p:cond delay="0"/>
                                  </p:stCondLst>
                                  <p:childTnLst>
                                    <p:set>
                                      <p:cBhvr>
                                        <p:cTn id="63" dur="1" fill="hold">
                                          <p:stCondLst>
                                            <p:cond delay="0"/>
                                          </p:stCondLst>
                                        </p:cTn>
                                        <p:tgtEl>
                                          <p:spTgt spid="56"/>
                                        </p:tgtEl>
                                        <p:attrNameLst>
                                          <p:attrName>style.visibility</p:attrName>
                                        </p:attrNameLst>
                                      </p:cBhvr>
                                      <p:to>
                                        <p:strVal val="visible"/>
                                      </p:to>
                                    </p:set>
                                    <p:animEffect transition="in" filter="wipe(down)">
                                      <p:cBhvr>
                                        <p:cTn id="64" dur="2000"/>
                                        <p:tgtEl>
                                          <p:spTgt spid="56"/>
                                        </p:tgtEl>
                                      </p:cBhvr>
                                    </p:animEffect>
                                  </p:childTnLst>
                                </p:cTn>
                              </p:par>
                              <p:par>
                                <p:cTn id="65" presetID="22" presetClass="entr" presetSubtype="4" fill="hold" nodeType="with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wipe(down)">
                                      <p:cBhvr>
                                        <p:cTn id="67" dur="2000"/>
                                        <p:tgtEl>
                                          <p:spTgt spid="57"/>
                                        </p:tgtEl>
                                      </p:cBhvr>
                                    </p:animEffect>
                                  </p:childTnLst>
                                </p:cTn>
                              </p:par>
                              <p:par>
                                <p:cTn id="68" presetID="22" presetClass="entr" presetSubtype="4" fill="hold" nodeType="withEffect">
                                  <p:stCondLst>
                                    <p:cond delay="0"/>
                                  </p:stCondLst>
                                  <p:childTnLst>
                                    <p:set>
                                      <p:cBhvr>
                                        <p:cTn id="69" dur="1" fill="hold">
                                          <p:stCondLst>
                                            <p:cond delay="0"/>
                                          </p:stCondLst>
                                        </p:cTn>
                                        <p:tgtEl>
                                          <p:spTgt spid="58"/>
                                        </p:tgtEl>
                                        <p:attrNameLst>
                                          <p:attrName>style.visibility</p:attrName>
                                        </p:attrNameLst>
                                      </p:cBhvr>
                                      <p:to>
                                        <p:strVal val="visible"/>
                                      </p:to>
                                    </p:set>
                                    <p:animEffect transition="in" filter="wipe(down)">
                                      <p:cBhvr>
                                        <p:cTn id="70" dur="2000"/>
                                        <p:tgtEl>
                                          <p:spTgt spid="58"/>
                                        </p:tgtEl>
                                      </p:cBhvr>
                                    </p:animEffect>
                                  </p:childTnLst>
                                </p:cTn>
                              </p:par>
                              <p:par>
                                <p:cTn id="71" presetID="22" presetClass="entr" presetSubtype="4" fill="hold"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wipe(down)">
                                      <p:cBhvr>
                                        <p:cTn id="73" dur="2000"/>
                                        <p:tgtEl>
                                          <p:spTgt spid="33"/>
                                        </p:tgtEl>
                                      </p:cBhvr>
                                    </p:animEffect>
                                  </p:childTnLst>
                                </p:cTn>
                              </p:par>
                              <p:par>
                                <p:cTn id="74" presetID="22" presetClass="entr" presetSubtype="4"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wipe(down)">
                                      <p:cBhvr>
                                        <p:cTn id="76" dur="2000"/>
                                        <p:tgtEl>
                                          <p:spTgt spid="29"/>
                                        </p:tgtEl>
                                      </p:cBhvr>
                                    </p:animEffect>
                                  </p:childTnLst>
                                </p:cTn>
                              </p:par>
                              <p:par>
                                <p:cTn id="77" presetID="22" presetClass="entr" presetSubtype="4"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wipe(down)">
                                      <p:cBhvr>
                                        <p:cTn id="79" dur="2000"/>
                                        <p:tgtEl>
                                          <p:spTgt spid="30"/>
                                        </p:tgtEl>
                                      </p:cBhvr>
                                    </p:animEffect>
                                  </p:childTnLst>
                                </p:cTn>
                              </p:par>
                              <p:par>
                                <p:cTn id="80" presetID="22" presetClass="entr" presetSubtype="4" fill="hold" nodeType="with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wipe(down)">
                                      <p:cBhvr>
                                        <p:cTn id="82" dur="2000"/>
                                        <p:tgtEl>
                                          <p:spTgt spid="59"/>
                                        </p:tgtEl>
                                      </p:cBhvr>
                                    </p:animEffect>
                                  </p:childTnLst>
                                </p:cTn>
                              </p:par>
                              <p:par>
                                <p:cTn id="83" presetID="22" presetClass="entr" presetSubtype="4" fill="hold" nodeType="with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wipe(down)">
                                      <p:cBhvr>
                                        <p:cTn id="85" dur="2000"/>
                                        <p:tgtEl>
                                          <p:spTgt spid="34"/>
                                        </p:tgtEl>
                                      </p:cBhvr>
                                    </p:animEffect>
                                  </p:childTnLst>
                                </p:cTn>
                              </p:par>
                              <p:par>
                                <p:cTn id="86" presetID="22" presetClass="entr" presetSubtype="4" fill="hold" nodeType="with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wipe(down)">
                                      <p:cBhvr>
                                        <p:cTn id="88" dur="1750"/>
                                        <p:tgtEl>
                                          <p:spTgt spid="11"/>
                                        </p:tgtEl>
                                      </p:cBhvr>
                                    </p:animEffect>
                                  </p:childTnLst>
                                </p:cTn>
                              </p:par>
                              <p:par>
                                <p:cTn id="89" presetID="22" presetClass="entr" presetSubtype="4" fill="hold" nodeType="withEffect">
                                  <p:stCondLst>
                                    <p:cond delay="0"/>
                                  </p:stCondLst>
                                  <p:childTnLst>
                                    <p:set>
                                      <p:cBhvr>
                                        <p:cTn id="90" dur="1" fill="hold">
                                          <p:stCondLst>
                                            <p:cond delay="0"/>
                                          </p:stCondLst>
                                        </p:cTn>
                                        <p:tgtEl>
                                          <p:spTgt spid="7"/>
                                        </p:tgtEl>
                                        <p:attrNameLst>
                                          <p:attrName>style.visibility</p:attrName>
                                        </p:attrNameLst>
                                      </p:cBhvr>
                                      <p:to>
                                        <p:strVal val="visible"/>
                                      </p:to>
                                    </p:set>
                                    <p:animEffect transition="in" filter="wipe(down)">
                                      <p:cBhvr>
                                        <p:cTn id="91" dur="1750"/>
                                        <p:tgtEl>
                                          <p:spTgt spid="7"/>
                                        </p:tgtEl>
                                      </p:cBhvr>
                                    </p:animEffect>
                                  </p:childTnLst>
                                </p:cTn>
                              </p:par>
                              <p:par>
                                <p:cTn id="92" presetID="22" presetClass="entr" presetSubtype="4" fill="hold" nodeType="with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wipe(down)">
                                      <p:cBhvr>
                                        <p:cTn id="94" dur="1750"/>
                                        <p:tgtEl>
                                          <p:spTgt spid="9"/>
                                        </p:tgtEl>
                                      </p:cBhvr>
                                    </p:animEffect>
                                  </p:childTnLst>
                                </p:cTn>
                              </p:par>
                              <p:par>
                                <p:cTn id="95" presetID="22" presetClass="entr" presetSubtype="4" fill="hold" nodeType="withEffect">
                                  <p:stCondLst>
                                    <p:cond delay="0"/>
                                  </p:stCondLst>
                                  <p:childTnLst>
                                    <p:set>
                                      <p:cBhvr>
                                        <p:cTn id="96" dur="1" fill="hold">
                                          <p:stCondLst>
                                            <p:cond delay="0"/>
                                          </p:stCondLst>
                                        </p:cTn>
                                        <p:tgtEl>
                                          <p:spTgt spid="66"/>
                                        </p:tgtEl>
                                        <p:attrNameLst>
                                          <p:attrName>style.visibility</p:attrName>
                                        </p:attrNameLst>
                                      </p:cBhvr>
                                      <p:to>
                                        <p:strVal val="visible"/>
                                      </p:to>
                                    </p:set>
                                    <p:animEffect transition="in" filter="wipe(down)">
                                      <p:cBhvr>
                                        <p:cTn id="97" dur="1750"/>
                                        <p:tgtEl>
                                          <p:spTgt spid="66"/>
                                        </p:tgtEl>
                                      </p:cBhvr>
                                    </p:animEffect>
                                  </p:childTnLst>
                                </p:cTn>
                              </p:par>
                              <p:par>
                                <p:cTn id="98" presetID="22" presetClass="entr" presetSubtype="4" fill="hold" nodeType="withEffect">
                                  <p:stCondLst>
                                    <p:cond delay="0"/>
                                  </p:stCondLst>
                                  <p:childTnLst>
                                    <p:set>
                                      <p:cBhvr>
                                        <p:cTn id="99" dur="1" fill="hold">
                                          <p:stCondLst>
                                            <p:cond delay="0"/>
                                          </p:stCondLst>
                                        </p:cTn>
                                        <p:tgtEl>
                                          <p:spTgt spid="68"/>
                                        </p:tgtEl>
                                        <p:attrNameLst>
                                          <p:attrName>style.visibility</p:attrName>
                                        </p:attrNameLst>
                                      </p:cBhvr>
                                      <p:to>
                                        <p:strVal val="visible"/>
                                      </p:to>
                                    </p:set>
                                    <p:animEffect transition="in" filter="wipe(down)">
                                      <p:cBhvr>
                                        <p:cTn id="100" dur="1750"/>
                                        <p:tgtEl>
                                          <p:spTgt spid="68"/>
                                        </p:tgtEl>
                                      </p:cBhvr>
                                    </p:animEffect>
                                  </p:childTnLst>
                                </p:cTn>
                              </p:par>
                              <p:par>
                                <p:cTn id="101" presetID="22" presetClass="entr" presetSubtype="4" fill="hold" nodeType="withEffect">
                                  <p:stCondLst>
                                    <p:cond delay="0"/>
                                  </p:stCondLst>
                                  <p:childTnLst>
                                    <p:set>
                                      <p:cBhvr>
                                        <p:cTn id="102" dur="1" fill="hold">
                                          <p:stCondLst>
                                            <p:cond delay="0"/>
                                          </p:stCondLst>
                                        </p:cTn>
                                        <p:tgtEl>
                                          <p:spTgt spid="13"/>
                                        </p:tgtEl>
                                        <p:attrNameLst>
                                          <p:attrName>style.visibility</p:attrName>
                                        </p:attrNameLst>
                                      </p:cBhvr>
                                      <p:to>
                                        <p:strVal val="visible"/>
                                      </p:to>
                                    </p:set>
                                    <p:animEffect transition="in" filter="wipe(down)">
                                      <p:cBhvr>
                                        <p:cTn id="103" dur="1750"/>
                                        <p:tgtEl>
                                          <p:spTgt spid="13"/>
                                        </p:tgtEl>
                                      </p:cBhvr>
                                    </p:animEffect>
                                  </p:childTnLst>
                                </p:cTn>
                              </p:par>
                              <p:par>
                                <p:cTn id="104" presetID="22" presetClass="entr" presetSubtype="4" fill="hold" nodeType="withEffect">
                                  <p:stCondLst>
                                    <p:cond delay="0"/>
                                  </p:stCondLst>
                                  <p:childTnLst>
                                    <p:set>
                                      <p:cBhvr>
                                        <p:cTn id="105" dur="1" fill="hold">
                                          <p:stCondLst>
                                            <p:cond delay="0"/>
                                          </p:stCondLst>
                                        </p:cTn>
                                        <p:tgtEl>
                                          <p:spTgt spid="67"/>
                                        </p:tgtEl>
                                        <p:attrNameLst>
                                          <p:attrName>style.visibility</p:attrName>
                                        </p:attrNameLst>
                                      </p:cBhvr>
                                      <p:to>
                                        <p:strVal val="visible"/>
                                      </p:to>
                                    </p:set>
                                    <p:animEffect transition="in" filter="wipe(down)">
                                      <p:cBhvr>
                                        <p:cTn id="106" dur="1750"/>
                                        <p:tgtEl>
                                          <p:spTgt spid="67"/>
                                        </p:tgtEl>
                                      </p:cBhvr>
                                    </p:animEffect>
                                  </p:childTnLst>
                                </p:cTn>
                              </p:par>
                              <p:par>
                                <p:cTn id="107" presetID="22" presetClass="entr" presetSubtype="4" fill="hold" nodeType="withEffect">
                                  <p:stCondLst>
                                    <p:cond delay="0"/>
                                  </p:stCondLst>
                                  <p:childTnLst>
                                    <p:set>
                                      <p:cBhvr>
                                        <p:cTn id="108" dur="1" fill="hold">
                                          <p:stCondLst>
                                            <p:cond delay="0"/>
                                          </p:stCondLst>
                                        </p:cTn>
                                        <p:tgtEl>
                                          <p:spTgt spid="69"/>
                                        </p:tgtEl>
                                        <p:attrNameLst>
                                          <p:attrName>style.visibility</p:attrName>
                                        </p:attrNameLst>
                                      </p:cBhvr>
                                      <p:to>
                                        <p:strVal val="visible"/>
                                      </p:to>
                                    </p:set>
                                    <p:animEffect transition="in" filter="wipe(down)">
                                      <p:cBhvr>
                                        <p:cTn id="109" dur="1750"/>
                                        <p:tgtEl>
                                          <p:spTgt spid="69"/>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70"/>
                                        </p:tgtEl>
                                        <p:attrNameLst>
                                          <p:attrName>style.visibility</p:attrName>
                                        </p:attrNameLst>
                                      </p:cBhvr>
                                      <p:to>
                                        <p:strVal val="visible"/>
                                      </p:to>
                                    </p:set>
                                    <p:animEffect transition="in" filter="fade">
                                      <p:cBhvr>
                                        <p:cTn id="114" dur="1000"/>
                                        <p:tgtEl>
                                          <p:spTgt spid="70"/>
                                        </p:tgtEl>
                                      </p:cBhvr>
                                    </p:animEffect>
                                  </p:childTnLst>
                                </p:cTn>
                              </p:par>
                              <p:par>
                                <p:cTn id="115" presetID="10" presetClass="entr" presetSubtype="0" fill="hold" nodeType="withEffect">
                                  <p:stCondLst>
                                    <p:cond delay="2800"/>
                                  </p:stCondLst>
                                  <p:childTnLst>
                                    <p:set>
                                      <p:cBhvr>
                                        <p:cTn id="116" dur="1" fill="hold">
                                          <p:stCondLst>
                                            <p:cond delay="0"/>
                                          </p:stCondLst>
                                        </p:cTn>
                                        <p:tgtEl>
                                          <p:spTgt spid="76"/>
                                        </p:tgtEl>
                                        <p:attrNameLst>
                                          <p:attrName>style.visibility</p:attrName>
                                        </p:attrNameLst>
                                      </p:cBhvr>
                                      <p:to>
                                        <p:strVal val="visible"/>
                                      </p:to>
                                    </p:set>
                                    <p:animEffect transition="in" filter="fade">
                                      <p:cBhvr>
                                        <p:cTn id="117" dur="1000"/>
                                        <p:tgtEl>
                                          <p:spTgt spid="76"/>
                                        </p:tgtEl>
                                      </p:cBhvr>
                                    </p:animEffect>
                                  </p:childTnLst>
                                </p:cTn>
                              </p:par>
                              <p:par>
                                <p:cTn id="118" presetID="10" presetClass="entr" presetSubtype="0" fill="hold" nodeType="withEffect">
                                  <p:stCondLst>
                                    <p:cond delay="3700"/>
                                  </p:stCondLst>
                                  <p:childTnLst>
                                    <p:set>
                                      <p:cBhvr>
                                        <p:cTn id="119" dur="1" fill="hold">
                                          <p:stCondLst>
                                            <p:cond delay="0"/>
                                          </p:stCondLst>
                                        </p:cTn>
                                        <p:tgtEl>
                                          <p:spTgt spid="74"/>
                                        </p:tgtEl>
                                        <p:attrNameLst>
                                          <p:attrName>style.visibility</p:attrName>
                                        </p:attrNameLst>
                                      </p:cBhvr>
                                      <p:to>
                                        <p:strVal val="visible"/>
                                      </p:to>
                                    </p:set>
                                    <p:animEffect transition="in" filter="fade">
                                      <p:cBhvr>
                                        <p:cTn id="120" dur="1000"/>
                                        <p:tgtEl>
                                          <p:spTgt spid="74"/>
                                        </p:tgtEl>
                                      </p:cBhvr>
                                    </p:animEffect>
                                  </p:childTnLst>
                                </p:cTn>
                              </p:par>
                              <p:par>
                                <p:cTn id="121" presetID="10" presetClass="entr" presetSubtype="0" fill="hold" nodeType="withEffect">
                                  <p:stCondLst>
                                    <p:cond delay="3000"/>
                                  </p:stCondLst>
                                  <p:childTnLst>
                                    <p:set>
                                      <p:cBhvr>
                                        <p:cTn id="122" dur="1" fill="hold">
                                          <p:stCondLst>
                                            <p:cond delay="0"/>
                                          </p:stCondLst>
                                        </p:cTn>
                                        <p:tgtEl>
                                          <p:spTgt spid="79"/>
                                        </p:tgtEl>
                                        <p:attrNameLst>
                                          <p:attrName>style.visibility</p:attrName>
                                        </p:attrNameLst>
                                      </p:cBhvr>
                                      <p:to>
                                        <p:strVal val="visible"/>
                                      </p:to>
                                    </p:set>
                                    <p:animEffect transition="in" filter="fade">
                                      <p:cBhvr>
                                        <p:cTn id="123" dur="1000"/>
                                        <p:tgtEl>
                                          <p:spTgt spid="79"/>
                                        </p:tgtEl>
                                      </p:cBhvr>
                                    </p:animEffect>
                                  </p:childTnLst>
                                </p:cTn>
                              </p:par>
                              <p:par>
                                <p:cTn id="124" presetID="10" presetClass="entr" presetSubtype="0" fill="hold" nodeType="withEffect">
                                  <p:stCondLst>
                                    <p:cond delay="4500"/>
                                  </p:stCondLst>
                                  <p:childTnLst>
                                    <p:set>
                                      <p:cBhvr>
                                        <p:cTn id="125" dur="1" fill="hold">
                                          <p:stCondLst>
                                            <p:cond delay="0"/>
                                          </p:stCondLst>
                                        </p:cTn>
                                        <p:tgtEl>
                                          <p:spTgt spid="78"/>
                                        </p:tgtEl>
                                        <p:attrNameLst>
                                          <p:attrName>style.visibility</p:attrName>
                                        </p:attrNameLst>
                                      </p:cBhvr>
                                      <p:to>
                                        <p:strVal val="visible"/>
                                      </p:to>
                                    </p:set>
                                    <p:animEffect transition="in" filter="fade">
                                      <p:cBhvr>
                                        <p:cTn id="126" dur="1000"/>
                                        <p:tgtEl>
                                          <p:spTgt spid="78"/>
                                        </p:tgtEl>
                                      </p:cBhvr>
                                    </p:animEffect>
                                  </p:childTnLst>
                                </p:cTn>
                              </p:par>
                              <p:par>
                                <p:cTn id="127" presetID="10" presetClass="entr" presetSubtype="0" fill="hold" nodeType="withEffect">
                                  <p:stCondLst>
                                    <p:cond delay="3600"/>
                                  </p:stCondLst>
                                  <p:childTnLst>
                                    <p:set>
                                      <p:cBhvr>
                                        <p:cTn id="128" dur="1" fill="hold">
                                          <p:stCondLst>
                                            <p:cond delay="0"/>
                                          </p:stCondLst>
                                        </p:cTn>
                                        <p:tgtEl>
                                          <p:spTgt spid="77"/>
                                        </p:tgtEl>
                                        <p:attrNameLst>
                                          <p:attrName>style.visibility</p:attrName>
                                        </p:attrNameLst>
                                      </p:cBhvr>
                                      <p:to>
                                        <p:strVal val="visible"/>
                                      </p:to>
                                    </p:set>
                                    <p:animEffect transition="in" filter="fade">
                                      <p:cBhvr>
                                        <p:cTn id="129" dur="1000"/>
                                        <p:tgtEl>
                                          <p:spTgt spid="77"/>
                                        </p:tgtEl>
                                      </p:cBhvr>
                                    </p:animEffect>
                                  </p:childTnLst>
                                </p:cTn>
                              </p:par>
                              <p:par>
                                <p:cTn id="130" presetID="10" presetClass="entr" presetSubtype="0" fill="hold" nodeType="withEffect">
                                  <p:stCondLst>
                                    <p:cond delay="5200"/>
                                  </p:stCondLst>
                                  <p:childTnLst>
                                    <p:set>
                                      <p:cBhvr>
                                        <p:cTn id="131" dur="1" fill="hold">
                                          <p:stCondLst>
                                            <p:cond delay="0"/>
                                          </p:stCondLst>
                                        </p:cTn>
                                        <p:tgtEl>
                                          <p:spTgt spid="81"/>
                                        </p:tgtEl>
                                        <p:attrNameLst>
                                          <p:attrName>style.visibility</p:attrName>
                                        </p:attrNameLst>
                                      </p:cBhvr>
                                      <p:to>
                                        <p:strVal val="visible"/>
                                      </p:to>
                                    </p:set>
                                    <p:animEffect transition="in" filter="fade">
                                      <p:cBhvr>
                                        <p:cTn id="132" dur="1000"/>
                                        <p:tgtEl>
                                          <p:spTgt spid="81"/>
                                        </p:tgtEl>
                                      </p:cBhvr>
                                    </p:animEffect>
                                  </p:childTnLst>
                                </p:cTn>
                              </p:par>
                              <p:par>
                                <p:cTn id="133" presetID="10" presetClass="entr" presetSubtype="0" fill="hold" nodeType="withEffect">
                                  <p:stCondLst>
                                    <p:cond delay="3800"/>
                                  </p:stCondLst>
                                  <p:childTnLst>
                                    <p:set>
                                      <p:cBhvr>
                                        <p:cTn id="134" dur="1" fill="hold">
                                          <p:stCondLst>
                                            <p:cond delay="0"/>
                                          </p:stCondLst>
                                        </p:cTn>
                                        <p:tgtEl>
                                          <p:spTgt spid="80"/>
                                        </p:tgtEl>
                                        <p:attrNameLst>
                                          <p:attrName>style.visibility</p:attrName>
                                        </p:attrNameLst>
                                      </p:cBhvr>
                                      <p:to>
                                        <p:strVal val="visible"/>
                                      </p:to>
                                    </p:set>
                                    <p:animEffect transition="in" filter="fade">
                                      <p:cBhvr>
                                        <p:cTn id="135" dur="1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Segnaposto contenuto 8" descr="Immagine che contiene insetto&#10;&#10;Descrizione generata automaticamente">
            <a:extLst>
              <a:ext uri="{FF2B5EF4-FFF2-40B4-BE49-F238E27FC236}">
                <a16:creationId xmlns:a16="http://schemas.microsoft.com/office/drawing/2014/main" id="{F0E7D57F-4407-4491-9560-C982B482E1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20691378">
            <a:off x="8152425" y="2463663"/>
            <a:ext cx="552355" cy="555723"/>
          </a:xfrm>
          <a:prstGeom prst="rect">
            <a:avLst/>
          </a:prstGeom>
        </p:spPr>
      </p:pic>
      <p:pic>
        <p:nvPicPr>
          <p:cNvPr id="75" name="Picture 2" descr="Bucks Country Gardens">
            <a:extLst>
              <a:ext uri="{FF2B5EF4-FFF2-40B4-BE49-F238E27FC236}">
                <a16:creationId xmlns:a16="http://schemas.microsoft.com/office/drawing/2014/main" id="{9442CCF6-9ED7-4978-A76E-4EE9E39E91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0351" b="15027"/>
          <a:stretch/>
        </p:blipFill>
        <p:spPr bwMode="auto">
          <a:xfrm>
            <a:off x="-1" y="4138863"/>
            <a:ext cx="12191999" cy="1688551"/>
          </a:xfrm>
          <a:prstGeom prst="rect">
            <a:avLst/>
          </a:prstGeom>
          <a:noFill/>
          <a:extLst>
            <a:ext uri="{909E8E84-426E-40DD-AFC4-6F175D3DCCD1}">
              <a14:hiddenFill xmlns:a14="http://schemas.microsoft.com/office/drawing/2010/main">
                <a:solidFill>
                  <a:srgbClr val="FFFFFF"/>
                </a:solidFill>
              </a14:hiddenFill>
            </a:ext>
          </a:extLst>
        </p:spPr>
      </p:pic>
      <p:pic>
        <p:nvPicPr>
          <p:cNvPr id="38" name="Grafik 5" descr="Ein Bild, das Pflanze enthält.&#10;&#10;Mit sehr hoher Zuverlässigkeit generierte Beschreibung">
            <a:extLst>
              <a:ext uri="{FF2B5EF4-FFF2-40B4-BE49-F238E27FC236}">
                <a16:creationId xmlns:a16="http://schemas.microsoft.com/office/drawing/2014/main" id="{8DC228CF-C479-41E1-ACAB-7DFE5FDC7B5E}"/>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8802578" y="3465264"/>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rafik 5" descr="Ein Bild, das Pflanze enthält.&#10;&#10;Mit sehr hoher Zuverlässigkeit generierte Beschreibung">
            <a:extLst>
              <a:ext uri="{FF2B5EF4-FFF2-40B4-BE49-F238E27FC236}">
                <a16:creationId xmlns:a16="http://schemas.microsoft.com/office/drawing/2014/main" id="{D7216E0E-FE54-49F1-9F4E-2C8E2DD28F96}"/>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2896547" y="3476444"/>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rafik 5" descr="Ein Bild, das Pflanze enthält.&#10;&#10;Mit sehr hoher Zuverlässigkeit generierte Beschreibung">
            <a:extLst>
              <a:ext uri="{FF2B5EF4-FFF2-40B4-BE49-F238E27FC236}">
                <a16:creationId xmlns:a16="http://schemas.microsoft.com/office/drawing/2014/main" id="{848D6825-587E-4C6E-9C66-7065CDE016EC}"/>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6658659" y="347691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rafik 5" descr="Ein Bild, das Pflanze enthält.&#10;&#10;Mit sehr hoher Zuverlässigkeit generierte Beschreibung">
            <a:extLst>
              <a:ext uri="{FF2B5EF4-FFF2-40B4-BE49-F238E27FC236}">
                <a16:creationId xmlns:a16="http://schemas.microsoft.com/office/drawing/2014/main" id="{F893D461-56F1-4B7D-8431-3144081282F7}"/>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5664555" y="3493385"/>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Grafik 5" descr="Ein Bild, das Pflanze enthält.&#10;&#10;Mit sehr hoher Zuverlässigkeit generierte Beschreibung">
            <a:extLst>
              <a:ext uri="{FF2B5EF4-FFF2-40B4-BE49-F238E27FC236}">
                <a16:creationId xmlns:a16="http://schemas.microsoft.com/office/drawing/2014/main" id="{B5A57BD6-C82B-470E-811E-E07D3C9FD71F}"/>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8852997" y="2483359"/>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Obraz 66" descr="Obraz zawierający parasol, akcesorium, kwiat, roślina&#10;&#10;Opis wygenerowany automatycznie">
            <a:extLst>
              <a:ext uri="{FF2B5EF4-FFF2-40B4-BE49-F238E27FC236}">
                <a16:creationId xmlns:a16="http://schemas.microsoft.com/office/drawing/2014/main" id="{20827456-F954-4694-8249-A6B2145B74E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128" b="97326" l="5621" r="89933">
                        <a14:foregroundMark x1="9648" y1="36221" x2="9648" y2="50174"/>
                        <a14:foregroundMark x1="6711" y1="37209" x2="5621" y2="36802"/>
                        <a14:foregroundMark x1="5872" y1="43953" x2="10151" y2="41395"/>
                        <a14:foregroundMark x1="77097" y1="10930" x2="66779" y2="11512"/>
                        <a14:foregroundMark x1="66779" y1="11512" x2="58305" y2="7267"/>
                        <a14:foregroundMark x1="58305" y1="7267" x2="53859" y2="10349"/>
                        <a14:foregroundMark x1="59899" y1="5000" x2="58138" y2="4360"/>
                        <a14:foregroundMark x1="65352" y1="5000" x2="63842" y2="4360"/>
                        <a14:foregroundMark x1="71644" y1="4360" x2="69883" y2="4186"/>
                        <a14:foregroundMark x1="28523" y1="90174" x2="27433" y2="97326"/>
                      </a14:backgroundRemoval>
                    </a14:imgEffect>
                  </a14:imgLayer>
                </a14:imgProps>
              </a:ext>
              <a:ext uri="{28A0092B-C50C-407E-A947-70E740481C1C}">
                <a14:useLocalDpi xmlns:a14="http://schemas.microsoft.com/office/drawing/2010/main" val="0"/>
              </a:ext>
            </a:extLst>
          </a:blip>
          <a:srcRect l="2855" t="2985" r="9698" b="2687"/>
          <a:stretch/>
        </p:blipFill>
        <p:spPr>
          <a:xfrm>
            <a:off x="8981923" y="3799320"/>
            <a:ext cx="933896" cy="1602746"/>
          </a:xfrm>
          <a:prstGeom prst="rect">
            <a:avLst/>
          </a:prstGeom>
        </p:spPr>
      </p:pic>
      <p:pic>
        <p:nvPicPr>
          <p:cNvPr id="44" name="Grafik 5" descr="Ein Bild, das Pflanze enthält.&#10;&#10;Mit sehr hoher Zuverlässigkeit generierte Beschreibung">
            <a:extLst>
              <a:ext uri="{FF2B5EF4-FFF2-40B4-BE49-F238E27FC236}">
                <a16:creationId xmlns:a16="http://schemas.microsoft.com/office/drawing/2014/main" id="{22711D64-E320-439F-9BF1-96BFC1A25D0C}"/>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6696171" y="2645133"/>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Obraz 68" descr="Obraz zawierający parasol, akcesorium, kwiat, roślina&#10;&#10;Opis wygenerowany automatycznie">
            <a:extLst>
              <a:ext uri="{FF2B5EF4-FFF2-40B4-BE49-F238E27FC236}">
                <a16:creationId xmlns:a16="http://schemas.microsoft.com/office/drawing/2014/main" id="{5C50238F-B626-430D-8516-4B50D92E48A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128" b="97326" l="5621" r="89933">
                        <a14:foregroundMark x1="9648" y1="36221" x2="9648" y2="50174"/>
                        <a14:foregroundMark x1="6711" y1="37209" x2="5621" y2="36802"/>
                        <a14:foregroundMark x1="5872" y1="43953" x2="10151" y2="41395"/>
                        <a14:foregroundMark x1="77097" y1="10930" x2="66779" y2="11512"/>
                        <a14:foregroundMark x1="66779" y1="11512" x2="58305" y2="7267"/>
                        <a14:foregroundMark x1="58305" y1="7267" x2="53859" y2="10349"/>
                        <a14:foregroundMark x1="59899" y1="5000" x2="58138" y2="4360"/>
                        <a14:foregroundMark x1="65352" y1="5000" x2="63842" y2="4360"/>
                        <a14:foregroundMark x1="71644" y1="4360" x2="69883" y2="4186"/>
                        <a14:foregroundMark x1="28523" y1="90174" x2="27433" y2="97326"/>
                      </a14:backgroundRemoval>
                    </a14:imgEffect>
                  </a14:imgLayer>
                </a14:imgProps>
              </a:ext>
              <a:ext uri="{28A0092B-C50C-407E-A947-70E740481C1C}">
                <a14:useLocalDpi xmlns:a14="http://schemas.microsoft.com/office/drawing/2010/main" val="0"/>
              </a:ext>
            </a:extLst>
          </a:blip>
          <a:srcRect l="2855" t="2985" r="9698" b="2687"/>
          <a:stretch/>
        </p:blipFill>
        <p:spPr>
          <a:xfrm>
            <a:off x="6158386" y="4469636"/>
            <a:ext cx="655591" cy="1125121"/>
          </a:xfrm>
          <a:prstGeom prst="rect">
            <a:avLst/>
          </a:prstGeom>
        </p:spPr>
      </p:pic>
      <p:pic>
        <p:nvPicPr>
          <p:cNvPr id="45" name="Grafik 5" descr="Ein Bild, das Pflanze enthält.&#10;&#10;Mit sehr hoher Zuverlässigkeit generierte Beschreibung">
            <a:extLst>
              <a:ext uri="{FF2B5EF4-FFF2-40B4-BE49-F238E27FC236}">
                <a16:creationId xmlns:a16="http://schemas.microsoft.com/office/drawing/2014/main" id="{0D4537C6-C00D-4BB2-945C-C3A4D06662A9}"/>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5687198" y="2568137"/>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0">
            <a:extLst>
              <a:ext uri="{FF2B5EF4-FFF2-40B4-BE49-F238E27FC236}">
                <a16:creationId xmlns:a16="http://schemas.microsoft.com/office/drawing/2014/main" id="{E016CCEF-0D52-4363-91BA-1F3E6C20B91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040" b="92938" l="9697" r="92121">
                        <a14:foregroundMark x1="21818" y1="88418" x2="20606" y2="93220"/>
                        <a14:foregroundMark x1="67879" y1="9322" x2="66061" y2="9322"/>
                        <a14:foregroundMark x1="92121" y1="23164" x2="90303" y2="27966"/>
                        <a14:foregroundMark x1="63636" y1="20339" x2="75758" y2="21186"/>
                      </a14:backgroundRemoval>
                    </a14:imgEffect>
                  </a14:imgLayer>
                </a14:imgProps>
              </a:ext>
            </a:extLst>
          </a:blip>
          <a:stretch>
            <a:fillRect/>
          </a:stretch>
        </p:blipFill>
        <p:spPr>
          <a:xfrm>
            <a:off x="7905269" y="3105507"/>
            <a:ext cx="767978" cy="1647662"/>
          </a:xfrm>
          <a:prstGeom prst="rect">
            <a:avLst/>
          </a:prstGeom>
        </p:spPr>
      </p:pic>
      <p:pic>
        <p:nvPicPr>
          <p:cNvPr id="46" name="Grafik 5" descr="Ein Bild, das Pflanze enthält.&#10;&#10;Mit sehr hoher Zuverlässigkeit generierte Beschreibung">
            <a:extLst>
              <a:ext uri="{FF2B5EF4-FFF2-40B4-BE49-F238E27FC236}">
                <a16:creationId xmlns:a16="http://schemas.microsoft.com/office/drawing/2014/main" id="{E54CB14B-105F-4E29-8F52-84382F7830EC}"/>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7860602" y="2645133"/>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Grafik 5" descr="Ein Bild, das Pflanze enthält.&#10;&#10;Mit sehr hoher Zuverlässigkeit generierte Beschreibung">
            <a:extLst>
              <a:ext uri="{FF2B5EF4-FFF2-40B4-BE49-F238E27FC236}">
                <a16:creationId xmlns:a16="http://schemas.microsoft.com/office/drawing/2014/main" id="{1CA0C210-9FCF-4679-B749-5BE2DF20E0B9}"/>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9753122" y="2661599"/>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rafik 5" descr="Ein Bild, das Pflanze enthält.&#10;&#10;Mit sehr hoher Zuverlässigkeit generierte Beschreibung">
            <a:extLst>
              <a:ext uri="{FF2B5EF4-FFF2-40B4-BE49-F238E27FC236}">
                <a16:creationId xmlns:a16="http://schemas.microsoft.com/office/drawing/2014/main" id="{C132D441-F1F7-460C-BF6D-F00B3DCB2B25}"/>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2875716" y="2544238"/>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8">
            <a:extLst>
              <a:ext uri="{FF2B5EF4-FFF2-40B4-BE49-F238E27FC236}">
                <a16:creationId xmlns:a16="http://schemas.microsoft.com/office/drawing/2014/main" id="{99A67523-F3D5-45D2-AC4F-C208C3FD2A9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89394" y1="43030" x2="89394" y2="40000"/>
                        <a14:foregroundMark x1="69697" y1="31515" x2="70707" y2="30909"/>
                      </a14:backgroundRemoval>
                    </a14:imgEffect>
                  </a14:imgLayer>
                </a14:imgProps>
              </a:ext>
            </a:extLst>
          </a:blip>
          <a:stretch>
            <a:fillRect/>
          </a:stretch>
        </p:blipFill>
        <p:spPr>
          <a:xfrm rot="18942934">
            <a:off x="2477117" y="4552257"/>
            <a:ext cx="1456813" cy="1214011"/>
          </a:xfrm>
          <a:prstGeom prst="rect">
            <a:avLst/>
          </a:prstGeom>
        </p:spPr>
      </p:pic>
      <p:pic>
        <p:nvPicPr>
          <p:cNvPr id="51" name="Grafik 5" descr="Ein Bild, das Pflanze enthält.&#10;&#10;Mit sehr hoher Zuverlässigkeit generierte Beschreibung">
            <a:extLst>
              <a:ext uri="{FF2B5EF4-FFF2-40B4-BE49-F238E27FC236}">
                <a16:creationId xmlns:a16="http://schemas.microsoft.com/office/drawing/2014/main" id="{1E5E617E-7BE4-4A59-B5BB-0DAD08EC1991}"/>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993816" y="268766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Obraz 67" descr="Obraz zawierający parasol, akcesorium, kwiat, roślina&#10;&#10;Opis wygenerowany automatycznie">
            <a:extLst>
              <a:ext uri="{FF2B5EF4-FFF2-40B4-BE49-F238E27FC236}">
                <a16:creationId xmlns:a16="http://schemas.microsoft.com/office/drawing/2014/main" id="{71F5CC12-4ABA-48B6-8646-5FD067D93F3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128" b="97326" l="5621" r="89933">
                        <a14:foregroundMark x1="9648" y1="36221" x2="9648" y2="50174"/>
                        <a14:foregroundMark x1="6711" y1="37209" x2="5621" y2="36802"/>
                        <a14:foregroundMark x1="5872" y1="43953" x2="10151" y2="41395"/>
                        <a14:foregroundMark x1="77097" y1="10930" x2="66779" y2="11512"/>
                        <a14:foregroundMark x1="66779" y1="11512" x2="58305" y2="7267"/>
                        <a14:foregroundMark x1="58305" y1="7267" x2="53859" y2="10349"/>
                        <a14:foregroundMark x1="59899" y1="5000" x2="58138" y2="4360"/>
                        <a14:foregroundMark x1="65352" y1="5000" x2="63842" y2="4360"/>
                        <a14:foregroundMark x1="71644" y1="4360" x2="69883" y2="4186"/>
                        <a14:foregroundMark x1="28523" y1="90174" x2="27433" y2="97326"/>
                      </a14:backgroundRemoval>
                    </a14:imgEffect>
                  </a14:imgLayer>
                </a14:imgProps>
              </a:ext>
              <a:ext uri="{28A0092B-C50C-407E-A947-70E740481C1C}">
                <a14:useLocalDpi xmlns:a14="http://schemas.microsoft.com/office/drawing/2010/main" val="0"/>
              </a:ext>
            </a:extLst>
          </a:blip>
          <a:srcRect l="2855" t="2985" r="9698" b="2687"/>
          <a:stretch/>
        </p:blipFill>
        <p:spPr>
          <a:xfrm>
            <a:off x="4446260" y="3751605"/>
            <a:ext cx="801574" cy="1497495"/>
          </a:xfrm>
          <a:prstGeom prst="rect">
            <a:avLst/>
          </a:prstGeom>
        </p:spPr>
      </p:pic>
      <p:pic>
        <p:nvPicPr>
          <p:cNvPr id="52" name="Grafik 5" descr="Ein Bild, das Pflanze enthält.&#10;&#10;Mit sehr hoher Zuverlässigkeit generierte Beschreibung">
            <a:extLst>
              <a:ext uri="{FF2B5EF4-FFF2-40B4-BE49-F238E27FC236}">
                <a16:creationId xmlns:a16="http://schemas.microsoft.com/office/drawing/2014/main" id="{A2E5F766-C9C8-4E5F-9D68-093F52798C17}"/>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868648" y="3451888"/>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Grafik 5" descr="Ein Bild, das Pflanze enthält.&#10;&#10;Mit sehr hoher Zuverlässigkeit generierte Beschreibung">
            <a:extLst>
              <a:ext uri="{FF2B5EF4-FFF2-40B4-BE49-F238E27FC236}">
                <a16:creationId xmlns:a16="http://schemas.microsoft.com/office/drawing/2014/main" id="{9F54EB8D-5590-4350-A4CA-155CD3D6EB80}"/>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3913862" y="2526361"/>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Grafik 5" descr="Ein Bild, das Pflanze enthält.&#10;&#10;Mit sehr hoher Zuverlässigkeit generierte Beschreibung">
            <a:extLst>
              <a:ext uri="{FF2B5EF4-FFF2-40B4-BE49-F238E27FC236}">
                <a16:creationId xmlns:a16="http://schemas.microsoft.com/office/drawing/2014/main" id="{BD9EE792-74E3-40AB-8AEE-274869416E9F}"/>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4837342" y="268766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Grafik 5" descr="Ein Bild, das Pflanze enthält.&#10;&#10;Mit sehr hoher Zuverlässigkeit generierte Beschreibung">
            <a:extLst>
              <a:ext uri="{FF2B5EF4-FFF2-40B4-BE49-F238E27FC236}">
                <a16:creationId xmlns:a16="http://schemas.microsoft.com/office/drawing/2014/main" id="{38FDED72-5474-47CA-AC7E-543D5126557D}"/>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3913104" y="3502162"/>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Grafik 5" descr="Ein Bild, das Pflanze enthält.&#10;&#10;Mit sehr hoher Zuverlässigkeit generierte Beschreibung">
            <a:extLst>
              <a:ext uri="{FF2B5EF4-FFF2-40B4-BE49-F238E27FC236}">
                <a16:creationId xmlns:a16="http://schemas.microsoft.com/office/drawing/2014/main" id="{0247E5DF-8679-4E01-8906-A938DA912643}"/>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4835363" y="3485963"/>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Grafik 5" descr="Ein Bild, das Pflanze enthält.&#10;&#10;Mit sehr hoher Zuverlässigkeit generierte Beschreibung">
            <a:extLst>
              <a:ext uri="{FF2B5EF4-FFF2-40B4-BE49-F238E27FC236}">
                <a16:creationId xmlns:a16="http://schemas.microsoft.com/office/drawing/2014/main" id="{9D545C26-A44F-4A6F-9506-4C1F4F6D2C64}"/>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623769" y="3460877"/>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6">
            <a:extLst>
              <a:ext uri="{FF2B5EF4-FFF2-40B4-BE49-F238E27FC236}">
                <a16:creationId xmlns:a16="http://schemas.microsoft.com/office/drawing/2014/main" id="{8608627D-5319-43BE-8503-17AA24302AA3}"/>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3625" b="99698" l="9341" r="89011">
                        <a14:foregroundMark x1="68132" y1="13293" x2="42857" y2="6042"/>
                        <a14:foregroundMark x1="42857" y1="6042" x2="32967" y2="10876"/>
                        <a14:foregroundMark x1="51648" y1="4230" x2="41758" y2="3927"/>
                        <a14:foregroundMark x1="25824" y1="45015" x2="25824" y2="45317"/>
                        <a14:foregroundMark x1="47253" y1="33233" x2="47253" y2="36254"/>
                        <a14:foregroundMark x1="38682" y1="60725" x2="38462" y2="61027"/>
                        <a14:foregroundMark x1="39341" y1="59819" x2="38682" y2="60725"/>
                        <a14:foregroundMark x1="40220" y1="58610" x2="39341" y2="59819"/>
                        <a14:foregroundMark x1="40659" y1="58006" x2="40220" y2="58610"/>
                        <a14:foregroundMark x1="33822" y1="56418" x2="34615" y2="58308"/>
                        <a14:foregroundMark x1="32967" y1="54381" x2="33069" y2="54624"/>
                        <a14:foregroundMark x1="44505" y1="50151" x2="47253" y2="52870"/>
                        <a14:foregroundMark x1="42308" y1="68278" x2="40659" y2="68882"/>
                        <a14:foregroundMark x1="51648" y1="78129" x2="51648" y2="79154"/>
                        <a14:foregroundMark x1="51648" y1="72205" x2="51648" y2="73418"/>
                        <a14:foregroundMark x1="51099" y1="90332" x2="46154" y2="99698"/>
                        <a14:foregroundMark x1="36264" y1="73112" x2="36339" y2="72947"/>
                        <a14:foregroundMark x1="47253" y1="54649" x2="47253" y2="52870"/>
                        <a14:foregroundMark x1="47253" y1="57100" x2="47253" y2="56931"/>
                        <a14:foregroundMark x1="47253" y1="57402" x2="47253" y2="57100"/>
                        <a14:foregroundMark x1="47253" y1="58610" x2="47253" y2="57402"/>
                        <a14:foregroundMark x1="47253" y1="59819" x2="47253" y2="58610"/>
                        <a14:foregroundMark x1="47253" y1="60725" x2="47253" y2="59819"/>
                        <a14:foregroundMark x1="47253" y1="65257" x2="47253" y2="60725"/>
                        <a14:foregroundMark x1="47253" y1="65861" x2="47253" y2="65257"/>
                        <a14:foregroundMark x1="52198" y1="74018" x2="52198" y2="75529"/>
                        <a14:foregroundMark x1="44505" y1="58912" x2="44505" y2="58912"/>
                        <a14:foregroundMark x1="51099" y1="85801" x2="51099" y2="88218"/>
                        <a14:foregroundMark x1="45604" y1="58610" x2="45604" y2="58610"/>
                        <a14:foregroundMark x1="45604" y1="58912" x2="45604" y2="58912"/>
                        <a14:foregroundMark x1="45055" y1="58610" x2="45055" y2="58610"/>
                        <a14:foregroundMark x1="43407" y1="58912" x2="45604" y2="58912"/>
                        <a14:foregroundMark x1="43956" y1="58912" x2="46154" y2="58912"/>
                        <a14:backgroundMark x1="32418" y1="54683" x2="32967" y2="56495"/>
                        <a14:backgroundMark x1="46154" y1="60725" x2="46154" y2="60725"/>
                        <a14:backgroundMark x1="47802" y1="59819" x2="47802" y2="59819"/>
                        <a14:backgroundMark x1="47802" y1="58610" x2="47802" y2="58610"/>
                        <a14:backgroundMark x1="31868" y1="54079" x2="31868" y2="54079"/>
                        <a14:backgroundMark x1="47802" y1="65257" x2="47802" y2="65257"/>
                        <a14:backgroundMark x1="48352" y1="66465" x2="48901" y2="64955"/>
                        <a14:backgroundMark x1="37363" y1="69486" x2="34615" y2="72508"/>
                        <a14:backgroundMark x1="49560" y1="75529" x2="50549" y2="78248"/>
                        <a14:backgroundMark x1="48901" y1="73716" x2="49011" y2="74018"/>
                        <a14:backgroundMark x1="51099" y1="73414" x2="51099" y2="73414"/>
                        <a14:backgroundMark x1="45055" y1="54985" x2="45953" y2="56713"/>
                        <a14:backgroundMark x1="45604" y1="57015" x2="45604" y2="55589"/>
                        <a14:backgroundMark x1="45604" y1="62236" x2="45604" y2="59387"/>
                      </a14:backgroundRemoval>
                    </a14:imgEffect>
                  </a14:imgLayer>
                </a14:imgProps>
              </a:ext>
            </a:extLst>
          </a:blip>
          <a:stretch>
            <a:fillRect/>
          </a:stretch>
        </p:blipFill>
        <p:spPr>
          <a:xfrm>
            <a:off x="11513594" y="4278438"/>
            <a:ext cx="811206" cy="1475325"/>
          </a:xfrm>
          <a:prstGeom prst="rect">
            <a:avLst/>
          </a:prstGeom>
        </p:spPr>
      </p:pic>
      <p:pic>
        <p:nvPicPr>
          <p:cNvPr id="58" name="Grafik 5" descr="Ein Bild, das Pflanze enthält.&#10;&#10;Mit sehr hoher Zuverlässigkeit generierte Beschreibung">
            <a:extLst>
              <a:ext uri="{FF2B5EF4-FFF2-40B4-BE49-F238E27FC236}">
                <a16:creationId xmlns:a16="http://schemas.microsoft.com/office/drawing/2014/main" id="{9C10F041-A21B-4B0F-AD1A-CE5F49B3738E}"/>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690970" y="2607613"/>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 descr="3d xfrogplants spanish broom shrub model">
            <a:extLst>
              <a:ext uri="{FF2B5EF4-FFF2-40B4-BE49-F238E27FC236}">
                <a16:creationId xmlns:a16="http://schemas.microsoft.com/office/drawing/2014/main" id="{0F40C23E-CCE2-4D85-B16F-B0D7855D570D}"/>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322853" y="3380091"/>
            <a:ext cx="1330644" cy="15848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3d xfrogplants spanish broom shrub model">
            <a:extLst>
              <a:ext uri="{FF2B5EF4-FFF2-40B4-BE49-F238E27FC236}">
                <a16:creationId xmlns:a16="http://schemas.microsoft.com/office/drawing/2014/main" id="{ABC32F1E-598D-4074-9B1E-2BF6F695973E}"/>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236482" y="2964908"/>
            <a:ext cx="1555691" cy="185288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Blackberry Bush Illustrations, Royalty-Free Vector ...">
            <a:extLst>
              <a:ext uri="{FF2B5EF4-FFF2-40B4-BE49-F238E27FC236}">
                <a16:creationId xmlns:a16="http://schemas.microsoft.com/office/drawing/2014/main" id="{C1D70BD4-7EED-415F-9DF5-8D47FA501C27}"/>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1195" b="73891" l="2451" r="99020">
                        <a14:foregroundMark x1="19118" y1="8191" x2="22876" y2="6485"/>
                        <a14:foregroundMark x1="30882" y1="4437" x2="28431" y2="3072"/>
                        <a14:foregroundMark x1="17157" y1="6143" x2="9314" y2="5631"/>
                        <a14:foregroundMark x1="9314" y1="5631" x2="10948" y2="6997"/>
                        <a14:foregroundMark x1="4575" y1="853" x2="8824" y2="6826"/>
                        <a14:foregroundMark x1="8824" y1="6826" x2="8987" y2="6997"/>
                        <a14:foregroundMark x1="7190" y1="1536" x2="4902" y2="1195"/>
                        <a14:foregroundMark x1="11765" y1="1536" x2="13399" y2="3925"/>
                        <a14:foregroundMark x1="9477" y1="13140" x2="10294" y2="13140"/>
                        <a14:foregroundMark x1="9967" y1="19113" x2="2614" y2="18430"/>
                        <a14:foregroundMark x1="2614" y1="18430" x2="8008" y2="19454"/>
                        <a14:foregroundMark x1="23693" y1="35495" x2="21569" y2="34642"/>
                        <a14:foregroundMark x1="24542" y1="35836" x2="23693" y2="35495"/>
                        <a14:foregroundMark x1="25817" y1="36348" x2="24542" y2="35836"/>
                        <a14:foregroundMark x1="19118" y1="37543" x2="17974" y2="37713"/>
                        <a14:foregroundMark x1="54902" y1="29181" x2="55065" y2="28840"/>
                        <a14:foregroundMark x1="52684" y1="33959" x2="51634" y2="34812"/>
                        <a14:foregroundMark x1="53104" y1="33618" x2="52684" y2="33959"/>
                        <a14:foregroundMark x1="56046" y1="31229" x2="53104" y2="33618"/>
                        <a14:foregroundMark x1="27384" y1="45904" x2="29085" y2="46246"/>
                        <a14:foregroundMark x1="24837" y1="45392" x2="27384" y2="45904"/>
                        <a14:foregroundMark x1="36765" y1="66894" x2="37908" y2="73891"/>
                        <a14:foregroundMark x1="43791" y1="55973" x2="46242" y2="58191"/>
                        <a14:foregroundMark x1="54902" y1="39420" x2="52288" y2="41980"/>
                        <a14:foregroundMark x1="59314" y1="44539" x2="58333" y2="46928"/>
                        <a14:foregroundMark x1="48693" y1="46928" x2="51307" y2="46928"/>
                        <a14:foregroundMark x1="70425" y1="41980" x2="69281" y2="41126"/>
                        <a14:foregroundMark x1="69281" y1="44369" x2="71242" y2="45392"/>
                        <a14:foregroundMark x1="64710" y1="40918" x2="63399" y2="40444"/>
                        <a14:foregroundMark x1="67647" y1="41980" x2="65556" y2="41224"/>
                        <a14:foregroundMark x1="48039" y1="24915" x2="45588" y2="27816"/>
                        <a14:foregroundMark x1="41503" y1="23379" x2="43137" y2="22867"/>
                        <a14:foregroundMark x1="9641" y1="30034" x2="9641" y2="29522"/>
                        <a14:foregroundMark x1="14706" y1="19966" x2="17157" y2="18771"/>
                        <a14:foregroundMark x1="65686" y1="56826" x2="64379" y2="57338"/>
                        <a14:foregroundMark x1="74347" y1="56143" x2="75327" y2="54096"/>
                        <a14:foregroundMark x1="74183" y1="56485" x2="74347" y2="56143"/>
                        <a14:foregroundMark x1="73529" y1="57850" x2="74183" y2="56485"/>
                        <a14:foregroundMark x1="73693" y1="55119" x2="69608" y2="53413"/>
                        <a14:foregroundMark x1="84334" y1="71672" x2="84544" y2="71581"/>
                        <a14:foregroundMark x1="80392" y1="73379" x2="81969" y2="72696"/>
                        <a14:foregroundMark x1="87713" y1="68530" x2="89433" y2="63140"/>
                        <a14:foregroundMark x1="89579" y1="60962" x2="89652" y2="57265"/>
                        <a14:foregroundMark x1="88641" y1="67406" x2="88499" y2="69113"/>
                        <a14:foregroundMark x1="88712" y1="66553" x2="88641" y2="67406"/>
                        <a14:foregroundMark x1="88933" y1="63895" x2="88712" y2="66553"/>
                        <a14:foregroundMark x1="89479" y1="57343" x2="89114" y2="61723"/>
                        <a14:foregroundMark x1="92102" y1="66553" x2="93954" y2="64676"/>
                        <a14:foregroundMark x1="91261" y1="67406" x2="92102" y2="66553"/>
                        <a14:foregroundMark x1="90587" y1="68089" x2="91261" y2="67406"/>
                        <a14:foregroundMark x1="90249" y1="68432" x2="90587" y2="68089"/>
                        <a14:foregroundMark x1="89577" y1="69113" x2="90129" y2="68553"/>
                        <a14:foregroundMark x1="89072" y1="69625" x2="89577" y2="69113"/>
                        <a14:foregroundMark x1="93954" y1="64676" x2="94935" y2="65017"/>
                        <a14:foregroundMark x1="96569" y1="66212" x2="99020" y2="64846"/>
                        <a14:foregroundMark x1="95915" y1="54949" x2="92974" y2="57338"/>
                        <a14:foregroundMark x1="88889" y1="51877" x2="87092" y2="50512"/>
                        <a14:foregroundMark x1="8660" y1="13481" x2="6373" y2="11604"/>
                        <a14:foregroundMark x1="85023" y1="72030" x2="82843" y2="73720"/>
                        <a14:foregroundMark x1="87908" y1="69795" x2="85869" y2="71375"/>
                        <a14:foregroundMark x1="82843" y1="73720" x2="82680" y2="73720"/>
                        <a14:backgroundMark x1="27451" y1="48294" x2="27451" y2="48294"/>
                        <a14:backgroundMark x1="26797" y1="46758" x2="26797" y2="46758"/>
                        <a14:backgroundMark x1="26307" y1="45904" x2="26307" y2="45904"/>
                        <a14:backgroundMark x1="22549" y1="46587" x2="22549" y2="46587"/>
                        <a14:backgroundMark x1="24183" y1="45734" x2="24183" y2="45734"/>
                        <a14:backgroundMark x1="22549" y1="35836" x2="22549" y2="35836"/>
                        <a14:backgroundMark x1="32843" y1="38225" x2="32843" y2="38225"/>
                        <a14:backgroundMark x1="23203" y1="35666" x2="23203" y2="35666"/>
                        <a14:backgroundMark x1="22386" y1="35495" x2="22386" y2="35495"/>
                        <a14:backgroundMark x1="15686" y1="34812" x2="15686" y2="34812"/>
                        <a14:backgroundMark x1="14216" y1="34130" x2="14216" y2="34130"/>
                        <a14:backgroundMark x1="9804" y1="31911" x2="9804" y2="31911"/>
                        <a14:backgroundMark x1="10948" y1="33959" x2="10948" y2="33959"/>
                        <a14:backgroundMark x1="9804" y1="18942" x2="9804" y2="18942"/>
                        <a14:backgroundMark x1="8824" y1="16724" x2="8824" y2="16724"/>
                        <a14:backgroundMark x1="15686" y1="7850" x2="15686" y2="7850"/>
                        <a14:backgroundMark x1="55719" y1="33618" x2="55719" y2="33618"/>
                        <a14:backgroundMark x1="55719" y1="33618" x2="55719" y2="33618"/>
                        <a14:backgroundMark x1="54575" y1="33618" x2="54575" y2="33618"/>
                        <a14:backgroundMark x1="67320" y1="44539" x2="67320" y2="44539"/>
                        <a14:backgroundMark x1="66176" y1="43686" x2="66176" y2="43686"/>
                        <a14:backgroundMark x1="71405" y1="56485" x2="71405" y2="56485"/>
                        <a14:backgroundMark x1="72386" y1="56143" x2="72386" y2="56143"/>
                        <a14:backgroundMark x1="65033" y1="42150" x2="65033" y2="42150"/>
                        <a14:backgroundMark x1="91340" y1="67406" x2="91340" y2="67406"/>
                        <a14:backgroundMark x1="91340" y1="67406" x2="91340" y2="67406"/>
                        <a14:backgroundMark x1="91340" y1="66553" x2="91340" y2="66553"/>
                        <a14:backgroundMark x1="91340" y1="66553" x2="91340" y2="66553"/>
                        <a14:backgroundMark x1="91667" y1="68089" x2="91667" y2="68089"/>
                        <a14:backgroundMark x1="91667" y1="68089" x2="91667" y2="68089"/>
                        <a14:backgroundMark x1="86751" y1="68668" x2="87092" y2="68430"/>
                        <a14:backgroundMark x1="87582" y1="68430" x2="87096" y2="69005"/>
                        <a14:backgroundMark x1="9477" y1="19454" x2="9477" y2="19454"/>
                        <a14:backgroundMark x1="9477" y1="19625" x2="9477" y2="19625"/>
                        <a14:backgroundMark x1="9477" y1="19625" x2="9477" y2="19625"/>
                        <a14:backgroundMark x1="10294" y1="16553" x2="10294" y2="16553"/>
                        <a14:backgroundMark x1="10294" y1="16553" x2="10294" y2="16553"/>
                        <a14:backgroundMark x1="89216" y1="63140" x2="89216" y2="63140"/>
                        <a14:backgroundMark x1="89542" y1="55461" x2="89542" y2="55461"/>
                        <a14:backgroundMark x1="89706" y1="56485" x2="89706" y2="56485"/>
                        <a14:backgroundMark x1="88889" y1="54949" x2="89869" y2="57167"/>
                        <a14:backgroundMark x1="88562" y1="62628" x2="89706" y2="62628"/>
                        <a14:backgroundMark x1="90196" y1="68771" x2="90196" y2="68259"/>
                        <a14:backgroundMark x1="85458" y1="70990" x2="84641" y2="71672"/>
                        <a14:backgroundMark x1="64542" y1="41126" x2="65359" y2="41468"/>
                        <a14:backgroundMark x1="65359" y1="41468" x2="64216" y2="37031"/>
                        <a14:backgroundMark x1="53595" y1="33959" x2="53595" y2="33959"/>
                      </a14:backgroundRemoval>
                    </a14:imgEffect>
                  </a14:imgLayer>
                </a14:imgProps>
              </a:ext>
              <a:ext uri="{28A0092B-C50C-407E-A947-70E740481C1C}">
                <a14:useLocalDpi xmlns:a14="http://schemas.microsoft.com/office/drawing/2010/main" val="0"/>
              </a:ext>
            </a:extLst>
          </a:blip>
          <a:srcRect r="28548" b="25490"/>
          <a:stretch/>
        </p:blipFill>
        <p:spPr bwMode="auto">
          <a:xfrm>
            <a:off x="-209170" y="3533650"/>
            <a:ext cx="1944417" cy="1941501"/>
          </a:xfrm>
          <a:prstGeom prst="rect">
            <a:avLst/>
          </a:prstGeom>
          <a:noFill/>
          <a:extLst>
            <a:ext uri="{909E8E84-426E-40DD-AFC4-6F175D3DCCD1}">
              <a14:hiddenFill xmlns:a14="http://schemas.microsoft.com/office/drawing/2010/main">
                <a:solidFill>
                  <a:srgbClr val="FFFFFF"/>
                </a:solidFill>
              </a14:hiddenFill>
            </a:ext>
          </a:extLst>
        </p:spPr>
      </p:pic>
      <p:pic>
        <p:nvPicPr>
          <p:cNvPr id="70" name="Immagine 29" descr="Immagine che contiene rettile, lucertola&#10;&#10;Descrizione generata automaticamente">
            <a:extLst>
              <a:ext uri="{FF2B5EF4-FFF2-40B4-BE49-F238E27FC236}">
                <a16:creationId xmlns:a16="http://schemas.microsoft.com/office/drawing/2014/main" id="{9E5554B6-021C-46FF-9639-ED2B62BC8621}"/>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9563" b="89891" l="4102" r="96875">
                        <a14:foregroundMark x1="15625" y1="12568" x2="10742" y2="7104"/>
                        <a14:foregroundMark x1="10742" y1="7104" x2="4297" y2="6284"/>
                        <a14:foregroundMark x1="4297" y1="6284" x2="7422" y2="21858"/>
                        <a14:foregroundMark x1="7422" y1="21858" x2="11621" y2="23770"/>
                        <a14:foregroundMark x1="11621" y1="23770" x2="8496" y2="12568"/>
                        <a14:foregroundMark x1="8496" y1="12568" x2="4492" y2="10929"/>
                        <a14:foregroundMark x1="4492" y1="10929" x2="4102" y2="14481"/>
                        <a14:foregroundMark x1="55538" y1="88839" x2="56543" y2="89891"/>
                        <a14:foregroundMark x1="39844" y1="72404" x2="46145" y2="79003"/>
                        <a14:foregroundMark x1="56543" y1="89891" x2="61914" y2="91257"/>
                        <a14:foregroundMark x1="61914" y1="91257" x2="87988" y2="81967"/>
                        <a14:foregroundMark x1="87988" y1="81967" x2="91728" y2="77153"/>
                        <a14:foregroundMark x1="94662" y1="64365" x2="95508" y2="59016"/>
                        <a14:foregroundMark x1="95508" y1="59016" x2="92480" y2="51093"/>
                        <a14:foregroundMark x1="92480" y1="51093" x2="96777" y2="63388"/>
                        <a14:foregroundMark x1="94411" y1="71546" x2="92578" y2="77869"/>
                        <a14:foregroundMark x1="95347" y1="68319" x2="94794" y2="70228"/>
                        <a14:foregroundMark x1="96777" y1="63388" x2="95388" y2="68178"/>
                        <a14:foregroundMark x1="92578" y1="77869" x2="96387" y2="72131"/>
                        <a14:foregroundMark x1="96387" y1="72131" x2="96875" y2="69126"/>
                        <a14:backgroundMark x1="50684" y1="80601" x2="47949" y2="79508"/>
                        <a14:backgroundMark x1="51367" y1="83060" x2="55371" y2="87978"/>
                        <a14:backgroundMark x1="55371" y1="87978" x2="50879" y2="84426"/>
                        <a14:backgroundMark x1="50879" y1="84426" x2="50781" y2="84153"/>
                        <a14:backgroundMark x1="49609" y1="82240" x2="45801" y2="77049"/>
                        <a14:backgroundMark x1="87891" y1="66940" x2="87891" y2="66940"/>
                        <a14:backgroundMark x1="92773" y1="66940" x2="93848" y2="65847"/>
                        <a14:backgroundMark x1="92383" y1="67213" x2="93164" y2="71311"/>
                        <a14:backgroundMark x1="92383" y1="72131" x2="92578" y2="73497"/>
                        <a14:backgroundMark x1="92480" y1="72951" x2="93555" y2="71585"/>
                        <a14:backgroundMark x1="92773" y1="72678" x2="93164" y2="72678"/>
                      </a14:backgroundRemoval>
                    </a14:imgEffect>
                  </a14:imgLayer>
                </a14:imgProps>
              </a:ext>
              <a:ext uri="{28A0092B-C50C-407E-A947-70E740481C1C}">
                <a14:useLocalDpi xmlns:a14="http://schemas.microsoft.com/office/drawing/2010/main" val="0"/>
              </a:ext>
            </a:extLst>
          </a:blip>
          <a:stretch>
            <a:fillRect/>
          </a:stretch>
        </p:blipFill>
        <p:spPr>
          <a:xfrm flipH="1">
            <a:off x="170984" y="5394085"/>
            <a:ext cx="1114101" cy="398204"/>
          </a:xfrm>
          <a:prstGeom prst="rect">
            <a:avLst/>
          </a:prstGeom>
        </p:spPr>
      </p:pic>
      <p:pic>
        <p:nvPicPr>
          <p:cNvPr id="34" name="Picture 4" descr="3d xfrogplants spanish broom shrub model">
            <a:extLst>
              <a:ext uri="{FF2B5EF4-FFF2-40B4-BE49-F238E27FC236}">
                <a16:creationId xmlns:a16="http://schemas.microsoft.com/office/drawing/2014/main" id="{D8B8795F-C92F-42EE-B425-0BE621E83D9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437837" y="3906269"/>
            <a:ext cx="1530635" cy="182303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3d xfrogplants spanish broom shrub model">
            <a:extLst>
              <a:ext uri="{FF2B5EF4-FFF2-40B4-BE49-F238E27FC236}">
                <a16:creationId xmlns:a16="http://schemas.microsoft.com/office/drawing/2014/main" id="{F9AC9790-476A-4FF2-BDEB-994A03408D46}"/>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327481" y="4224452"/>
            <a:ext cx="1330644" cy="1584841"/>
          </a:xfrm>
          <a:prstGeom prst="rect">
            <a:avLst/>
          </a:prstGeom>
          <a:noFill/>
          <a:extLst>
            <a:ext uri="{909E8E84-426E-40DD-AFC4-6F175D3DCCD1}">
              <a14:hiddenFill xmlns:a14="http://schemas.microsoft.com/office/drawing/2010/main">
                <a:solidFill>
                  <a:srgbClr val="FFFFFF"/>
                </a:solidFill>
              </a14:hiddenFill>
            </a:ext>
          </a:extLst>
        </p:spPr>
      </p:pic>
      <p:pic>
        <p:nvPicPr>
          <p:cNvPr id="49" name="Grafik 5" descr="Ein Bild, das Pflanze enthält.&#10;&#10;Mit sehr hoher Zuverlässigkeit generierte Beschreibung">
            <a:extLst>
              <a:ext uri="{FF2B5EF4-FFF2-40B4-BE49-F238E27FC236}">
                <a16:creationId xmlns:a16="http://schemas.microsoft.com/office/drawing/2014/main" id="{340563E4-E5A1-47FE-8F2F-087A9DDC4515}"/>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829385" y="268766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2" descr="Bucks Country Gardens">
            <a:extLst>
              <a:ext uri="{FF2B5EF4-FFF2-40B4-BE49-F238E27FC236}">
                <a16:creationId xmlns:a16="http://schemas.microsoft.com/office/drawing/2014/main" id="{69E05C45-8FF4-4234-96F7-61BF2C3DAD68}"/>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saturation sat="200000"/>
                    </a14:imgEffect>
                  </a14:imgLayer>
                </a14:imgProps>
              </a:ext>
              <a:ext uri="{28A0092B-C50C-407E-A947-70E740481C1C}">
                <a14:useLocalDpi xmlns:a14="http://schemas.microsoft.com/office/drawing/2010/main" val="0"/>
              </a:ext>
            </a:extLst>
          </a:blip>
          <a:srcRect t="82556"/>
          <a:stretch/>
        </p:blipFill>
        <p:spPr bwMode="auto">
          <a:xfrm>
            <a:off x="-1" y="5821914"/>
            <a:ext cx="12191999" cy="1036086"/>
          </a:xfrm>
          <a:prstGeom prst="rect">
            <a:avLst/>
          </a:prstGeom>
          <a:noFill/>
          <a:extLst>
            <a:ext uri="{909E8E84-426E-40DD-AFC4-6F175D3DCCD1}">
              <a14:hiddenFill xmlns:a14="http://schemas.microsoft.com/office/drawing/2010/main">
                <a:solidFill>
                  <a:srgbClr val="FFFFFF"/>
                </a:solidFill>
              </a14:hiddenFill>
            </a:ext>
          </a:extLst>
        </p:spPr>
      </p:pic>
      <p:pic>
        <p:nvPicPr>
          <p:cNvPr id="63" name="Obraz 62">
            <a:extLst>
              <a:ext uri="{FF2B5EF4-FFF2-40B4-BE49-F238E27FC236}">
                <a16:creationId xmlns:a16="http://schemas.microsoft.com/office/drawing/2014/main" id="{021624B5-6F3F-4DC3-AA23-E303EC3D6B1A}"/>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1627345" y="5904410"/>
            <a:ext cx="871510" cy="617497"/>
          </a:xfrm>
          <a:prstGeom prst="rect">
            <a:avLst/>
          </a:prstGeom>
        </p:spPr>
      </p:pic>
      <p:pic>
        <p:nvPicPr>
          <p:cNvPr id="71" name="Picture 13">
            <a:extLst>
              <a:ext uri="{FF2B5EF4-FFF2-40B4-BE49-F238E27FC236}">
                <a16:creationId xmlns:a16="http://schemas.microsoft.com/office/drawing/2014/main" id="{9DA7B9EB-BE91-47FB-908E-F83C077DDC3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13214564">
            <a:off x="5479426" y="6078424"/>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13">
            <a:extLst>
              <a:ext uri="{FF2B5EF4-FFF2-40B4-BE49-F238E27FC236}">
                <a16:creationId xmlns:a16="http://schemas.microsoft.com/office/drawing/2014/main" id="{2E48B1F4-B4A5-4559-B55E-B74DD26056E2}"/>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13517043">
            <a:off x="10248067" y="6383289"/>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Obraz 72">
            <a:extLst>
              <a:ext uri="{FF2B5EF4-FFF2-40B4-BE49-F238E27FC236}">
                <a16:creationId xmlns:a16="http://schemas.microsoft.com/office/drawing/2014/main" id="{35F5BD3D-DA72-463F-AB00-9AC8EEE5D756}"/>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2692395" y="5863168"/>
            <a:ext cx="871510" cy="617497"/>
          </a:xfrm>
          <a:prstGeom prst="rect">
            <a:avLst/>
          </a:prstGeom>
        </p:spPr>
      </p:pic>
      <p:pic>
        <p:nvPicPr>
          <p:cNvPr id="40" name="Grafik 5" descr="Ein Bild, das Pflanze enthält.&#10;&#10;Mit sehr hoher Zuverlässigkeit generierte Beschreibung">
            <a:extLst>
              <a:ext uri="{FF2B5EF4-FFF2-40B4-BE49-F238E27FC236}">
                <a16:creationId xmlns:a16="http://schemas.microsoft.com/office/drawing/2014/main" id="{7503CBD0-26D9-4A24-B8EB-877AFDB15F33}"/>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829385" y="345997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Obraz 65">
            <a:extLst>
              <a:ext uri="{FF2B5EF4-FFF2-40B4-BE49-F238E27FC236}">
                <a16:creationId xmlns:a16="http://schemas.microsoft.com/office/drawing/2014/main" id="{5BC47A92-9265-46A3-8A1F-A75182CFDD0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89394" y1="43030" x2="89394" y2="40000"/>
                        <a14:foregroundMark x1="69697" y1="31515" x2="70707" y2="30909"/>
                      </a14:backgroundRemoval>
                    </a14:imgEffect>
                  </a14:imgLayer>
                </a14:imgProps>
              </a:ext>
            </a:extLst>
          </a:blip>
          <a:stretch>
            <a:fillRect/>
          </a:stretch>
        </p:blipFill>
        <p:spPr>
          <a:xfrm rot="18942934">
            <a:off x="101172" y="4951190"/>
            <a:ext cx="1017944" cy="848287"/>
          </a:xfrm>
          <a:prstGeom prst="rect">
            <a:avLst/>
          </a:prstGeom>
        </p:spPr>
      </p:pic>
      <p:pic>
        <p:nvPicPr>
          <p:cNvPr id="13" name="Obraz 12" descr="Obraz zawierający parasol, akcesorium, kwiat, roślina&#10;&#10;Opis wygenerowany automatycznie">
            <a:extLst>
              <a:ext uri="{FF2B5EF4-FFF2-40B4-BE49-F238E27FC236}">
                <a16:creationId xmlns:a16="http://schemas.microsoft.com/office/drawing/2014/main" id="{4B47B54E-A4E3-441F-81E9-B6A320D7A31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128" b="97326" l="5621" r="89933">
                        <a14:foregroundMark x1="9648" y1="36221" x2="9648" y2="50174"/>
                        <a14:foregroundMark x1="6711" y1="37209" x2="5621" y2="36802"/>
                        <a14:foregroundMark x1="5872" y1="43953" x2="10151" y2="41395"/>
                        <a14:foregroundMark x1="77097" y1="10930" x2="66779" y2="11512"/>
                        <a14:foregroundMark x1="66779" y1="11512" x2="58305" y2="7267"/>
                        <a14:foregroundMark x1="58305" y1="7267" x2="53859" y2="10349"/>
                        <a14:foregroundMark x1="59899" y1="5000" x2="58138" y2="4360"/>
                        <a14:foregroundMark x1="65352" y1="5000" x2="63842" y2="4360"/>
                        <a14:foregroundMark x1="71644" y1="4360" x2="69883" y2="4186"/>
                        <a14:foregroundMark x1="28523" y1="90174" x2="27433" y2="97326"/>
                      </a14:backgroundRemoval>
                    </a14:imgEffect>
                  </a14:imgLayer>
                </a14:imgProps>
              </a:ext>
              <a:ext uri="{28A0092B-C50C-407E-A947-70E740481C1C}">
                <a14:useLocalDpi xmlns:a14="http://schemas.microsoft.com/office/drawing/2010/main" val="0"/>
              </a:ext>
            </a:extLst>
          </a:blip>
          <a:srcRect l="2855" t="2985" r="9698" b="2687"/>
          <a:stretch/>
        </p:blipFill>
        <p:spPr>
          <a:xfrm>
            <a:off x="1410231" y="3918685"/>
            <a:ext cx="655591" cy="1125121"/>
          </a:xfrm>
          <a:prstGeom prst="rect">
            <a:avLst/>
          </a:prstGeom>
        </p:spPr>
      </p:pic>
      <p:grpSp>
        <p:nvGrpSpPr>
          <p:cNvPr id="61" name="Grupa 60">
            <a:extLst>
              <a:ext uri="{FF2B5EF4-FFF2-40B4-BE49-F238E27FC236}">
                <a16:creationId xmlns:a16="http://schemas.microsoft.com/office/drawing/2014/main" id="{06800EAF-CB44-46CD-AE82-0CBC67CD1DCA}"/>
              </a:ext>
            </a:extLst>
          </p:cNvPr>
          <p:cNvGrpSpPr/>
          <p:nvPr/>
        </p:nvGrpSpPr>
        <p:grpSpPr>
          <a:xfrm>
            <a:off x="23263" y="193785"/>
            <a:ext cx="4019348" cy="2851386"/>
            <a:chOff x="-578381" y="-206776"/>
            <a:chExt cx="4149239" cy="2750468"/>
          </a:xfrm>
        </p:grpSpPr>
        <p:pic>
          <p:nvPicPr>
            <p:cNvPr id="62" name="Picture 2" descr="Segno Tossico Del Pericolo Del Cranio Illustrazione ...">
              <a:extLst>
                <a:ext uri="{FF2B5EF4-FFF2-40B4-BE49-F238E27FC236}">
                  <a16:creationId xmlns:a16="http://schemas.microsoft.com/office/drawing/2014/main" id="{A74AE698-9F5D-4EA7-8E26-16DD39924CD0}"/>
                </a:ext>
              </a:extLst>
            </p:cNvPr>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10000" b="90000" l="6875" r="93000">
                          <a14:foregroundMark x1="9625" y1="79000" x2="5875" y2="85875"/>
                          <a14:foregroundMark x1="5875" y1="85875" x2="11750" y2="82000"/>
                          <a14:foregroundMark x1="11750" y1="82000" x2="9875" y2="79250"/>
                          <a14:foregroundMark x1="6875" y1="84625" x2="7250" y2="85375"/>
                          <a14:foregroundMark x1="92500" y1="85625" x2="93000" y2="86375"/>
                        </a14:backgroundRemoval>
                      </a14:imgEffect>
                    </a14:imgLayer>
                  </a14:imgProps>
                </a:ext>
                <a:ext uri="{28A0092B-C50C-407E-A947-70E740481C1C}">
                  <a14:useLocalDpi xmlns:a14="http://schemas.microsoft.com/office/drawing/2010/main" val="0"/>
                </a:ext>
              </a:extLst>
            </a:blip>
            <a:srcRect/>
            <a:stretch>
              <a:fillRect/>
            </a:stretch>
          </p:blipFill>
          <p:spPr bwMode="auto">
            <a:xfrm>
              <a:off x="1315194" y="-36870"/>
              <a:ext cx="2255664" cy="225566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a:extLst>
                <a:ext uri="{FF2B5EF4-FFF2-40B4-BE49-F238E27FC236}">
                  <a16:creationId xmlns:a16="http://schemas.microsoft.com/office/drawing/2014/main" id="{F58D56D4-C883-4155-8535-57623BB6C4F1}"/>
                </a:ext>
              </a:extLst>
            </p:cNvPr>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8381" y="-206776"/>
              <a:ext cx="2572197" cy="2750468"/>
            </a:xfrm>
            <a:prstGeom prst="rect">
              <a:avLst/>
            </a:prstGeom>
            <a:noFill/>
            <a:extLst>
              <a:ext uri="{909E8E84-426E-40DD-AFC4-6F175D3DCCD1}">
                <a14:hiddenFill xmlns:a14="http://schemas.microsoft.com/office/drawing/2010/main">
                  <a:solidFill>
                    <a:srgbClr val="FFFFFF"/>
                  </a:solidFill>
                </a14:hiddenFill>
              </a:ext>
            </a:extLst>
          </p:spPr>
        </p:pic>
      </p:grpSp>
      <p:pic>
        <p:nvPicPr>
          <p:cNvPr id="65" name="Obraz 64" descr="Obraz zawierający tekst, zewnętrzne&#10;&#10;Opis wygenerowany automatycznie">
            <a:extLst>
              <a:ext uri="{FF2B5EF4-FFF2-40B4-BE49-F238E27FC236}">
                <a16:creationId xmlns:a16="http://schemas.microsoft.com/office/drawing/2014/main" id="{481A5BD7-9A65-4F20-9074-560FB4108DDD}"/>
              </a:ext>
            </a:extLst>
          </p:cNvPr>
          <p:cNvPicPr>
            <a:picLocks noChangeAspect="1"/>
          </p:cNvPicPr>
          <p:nvPr/>
        </p:nvPicPr>
        <p:blipFill>
          <a:blip r:embed="rId30">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5749" y="488965"/>
            <a:ext cx="5995091" cy="5871443"/>
          </a:xfrm>
          <a:prstGeom prst="rect">
            <a:avLst/>
          </a:prstGeom>
        </p:spPr>
      </p:pic>
      <p:pic>
        <p:nvPicPr>
          <p:cNvPr id="39" name="Grafik 5" descr="Ein Bild, das Pflanze enthält.&#10;&#10;Mit sehr hoher Zuverlässigkeit generierte Beschreibung">
            <a:extLst>
              <a:ext uri="{FF2B5EF4-FFF2-40B4-BE49-F238E27FC236}">
                <a16:creationId xmlns:a16="http://schemas.microsoft.com/office/drawing/2014/main" id="{5F1581B9-05C2-4A58-B2AD-694092FC3ACE}"/>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9715610" y="3493385"/>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rafik 5" descr="Ein Bild, das Pflanze enthält.&#10;&#10;Mit sehr hoher Zuverlässigkeit generierte Beschreibung">
            <a:extLst>
              <a:ext uri="{FF2B5EF4-FFF2-40B4-BE49-F238E27FC236}">
                <a16:creationId xmlns:a16="http://schemas.microsoft.com/office/drawing/2014/main" id="{176898F1-B8B9-4824-9FF6-427D6E29509A}"/>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7823090" y="347691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2" name="Łącznik prosty 81">
            <a:extLst>
              <a:ext uri="{FF2B5EF4-FFF2-40B4-BE49-F238E27FC236}">
                <a16:creationId xmlns:a16="http://schemas.microsoft.com/office/drawing/2014/main" id="{A2BF8E48-7E9C-4D0A-814E-79190FA35077}"/>
              </a:ext>
            </a:extLst>
          </p:cNvPr>
          <p:cNvCxnSpPr/>
          <p:nvPr/>
        </p:nvCxnSpPr>
        <p:spPr>
          <a:xfrm flipV="1">
            <a:off x="0" y="5802415"/>
            <a:ext cx="12192000" cy="1950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83" name="Obraz 82">
            <a:extLst>
              <a:ext uri="{FF2B5EF4-FFF2-40B4-BE49-F238E27FC236}">
                <a16:creationId xmlns:a16="http://schemas.microsoft.com/office/drawing/2014/main" id="{100BEADF-B3AA-4D1A-A240-3137A8C27474}"/>
              </a:ext>
            </a:extLst>
          </p:cNvPr>
          <p:cNvPicPr>
            <a:picLocks noChangeAspect="1"/>
          </p:cNvPicPr>
          <p:nvPr/>
        </p:nvPicPr>
        <p:blipFill rotWithShape="1">
          <a:blip r:embed="rId32">
            <a:extLst>
              <a:ext uri="{BEBA8EAE-BF5A-486C-A8C5-ECC9F3942E4B}">
                <a14:imgProps xmlns:a14="http://schemas.microsoft.com/office/drawing/2010/main">
                  <a14:imgLayer r:embed="rId33">
                    <a14:imgEffect>
                      <a14:backgroundRemoval t="9830" b="89792" l="17442" r="77326">
                        <a14:foregroundMark x1="27442" y1="57278" x2="28605" y2="58412"/>
                        <a14:foregroundMark x1="26744" y1="58034" x2="23721" y2="72401"/>
                        <a14:foregroundMark x1="19070" y1="59546" x2="19302" y2="68620"/>
                        <a14:foregroundMark x1="17442" y1="82609" x2="17442" y2="82609"/>
                      </a14:backgroundRemoval>
                    </a14:imgEffect>
                  </a14:imgLayer>
                </a14:imgProps>
              </a:ext>
              <a:ext uri="{28A0092B-C50C-407E-A947-70E740481C1C}">
                <a14:useLocalDpi xmlns:a14="http://schemas.microsoft.com/office/drawing/2010/main" val="0"/>
              </a:ext>
            </a:extLst>
          </a:blip>
          <a:srcRect l="12136" r="15352"/>
          <a:stretch/>
        </p:blipFill>
        <p:spPr>
          <a:xfrm>
            <a:off x="31973" y="3963466"/>
            <a:ext cx="610375" cy="517779"/>
          </a:xfrm>
          <a:prstGeom prst="rect">
            <a:avLst/>
          </a:prstGeom>
        </p:spPr>
      </p:pic>
      <p:pic>
        <p:nvPicPr>
          <p:cNvPr id="84" name="Obraz 83">
            <a:extLst>
              <a:ext uri="{FF2B5EF4-FFF2-40B4-BE49-F238E27FC236}">
                <a16:creationId xmlns:a16="http://schemas.microsoft.com/office/drawing/2014/main" id="{081E8552-A130-4DBC-BAA8-28BB3C42EB13}"/>
              </a:ext>
            </a:extLst>
          </p:cNvPr>
          <p:cNvPicPr>
            <a:picLocks noChangeAspect="1"/>
          </p:cNvPicPr>
          <p:nvPr/>
        </p:nvPicPr>
        <p:blipFill>
          <a:blip r:embed="rId34">
            <a:extLst>
              <a:ext uri="{BEBA8EAE-BF5A-486C-A8C5-ECC9F3942E4B}">
                <a14:imgProps xmlns:a14="http://schemas.microsoft.com/office/drawing/2010/main">
                  <a14:imgLayer r:embed="rId35">
                    <a14:imgEffect>
                      <a14:backgroundRemoval t="1031" b="98763" l="3165" r="96414">
                        <a14:foregroundMark x1="9916" y1="35258" x2="11181" y2="39381"/>
                        <a14:foregroundMark x1="90928" y1="37320" x2="86709" y2="43505"/>
                        <a14:foregroundMark x1="90506" y1="59588" x2="98523" y2="62474"/>
                        <a14:foregroundMark x1="11181" y1="80206" x2="6962" y2="89691"/>
                        <a14:foregroundMark x1="6962" y1="89691" x2="6962" y2="90103"/>
                        <a14:foregroundMark x1="12447" y1="59175" x2="3165" y2="62062"/>
                        <a14:foregroundMark x1="32700" y1="87216" x2="43249" y2="91340"/>
                        <a14:foregroundMark x1="43249" y1="91340" x2="65612" y2="89278"/>
                        <a14:foregroundMark x1="65612" y1="89278" x2="55485" y2="95052"/>
                        <a14:foregroundMark x1="55485" y1="95052" x2="44515" y2="95876"/>
                        <a14:foregroundMark x1="44515" y1="95876" x2="33755" y2="91134"/>
                        <a14:foregroundMark x1="33755" y1="91134" x2="32700" y2="89691"/>
                        <a14:foregroundMark x1="44515" y1="95876" x2="58861" y2="93402"/>
                        <a14:foregroundMark x1="59404" y1="11584" x2="59283" y2="11753"/>
                        <a14:foregroundMark x1="62236" y1="7629" x2="61370" y2="8839"/>
                        <a14:foregroundMark x1="37260" y1="6821" x2="42827" y2="9278"/>
                        <a14:foregroundMark x1="29747" y1="3505" x2="34194" y2="5468"/>
                        <a14:foregroundMark x1="73207" y1="2680" x2="71519" y2="2680"/>
                        <a14:foregroundMark x1="31435" y1="3093" x2="31435" y2="1856"/>
                        <a14:foregroundMark x1="71519" y1="1237" x2="73629" y2="1649"/>
                        <a14:foregroundMark x1="45992" y1="98763" x2="55907" y2="98144"/>
                        <a14:foregroundMark x1="30591" y1="1237" x2="32068" y2="2062"/>
                        <a14:backgroundMark x1="69198" y1="6598" x2="63080" y2="8660"/>
                        <a14:backgroundMark x1="69198" y1="5979" x2="69198" y2="5979"/>
                        <a14:backgroundMark x1="69620" y1="6392" x2="70253" y2="6186"/>
                        <a14:backgroundMark x1="66878" y1="7010" x2="72996" y2="7835"/>
                        <a14:backgroundMark x1="62236" y1="9278" x2="60549" y2="12165"/>
                        <a14:backgroundMark x1="59916" y1="12165" x2="59916" y2="12165"/>
                        <a14:backgroundMark x1="59916" y1="12371" x2="59916" y2="12371"/>
                        <a14:backgroundMark x1="59916" y1="12371" x2="59916" y2="12371"/>
                        <a14:backgroundMark x1="33755" y1="5979" x2="36920" y2="7216"/>
                      </a14:backgroundRemoval>
                    </a14:imgEffect>
                  </a14:imgLayer>
                </a14:imgProps>
              </a:ext>
              <a:ext uri="{28A0092B-C50C-407E-A947-70E740481C1C}">
                <a14:useLocalDpi xmlns:a14="http://schemas.microsoft.com/office/drawing/2010/main" val="0"/>
              </a:ext>
            </a:extLst>
          </a:blip>
          <a:stretch>
            <a:fillRect/>
          </a:stretch>
        </p:blipFill>
        <p:spPr>
          <a:xfrm rot="20178185">
            <a:off x="577682" y="4473306"/>
            <a:ext cx="272332" cy="278652"/>
          </a:xfrm>
          <a:prstGeom prst="rect">
            <a:avLst/>
          </a:prstGeom>
        </p:spPr>
      </p:pic>
      <p:pic>
        <p:nvPicPr>
          <p:cNvPr id="85" name="Segnaposto contenuto 8" descr="Immagine che contiene insetto&#10;&#10;Descrizione generata automaticamente">
            <a:extLst>
              <a:ext uri="{FF2B5EF4-FFF2-40B4-BE49-F238E27FC236}">
                <a16:creationId xmlns:a16="http://schemas.microsoft.com/office/drawing/2014/main" id="{3A9514E2-6A44-436C-869F-9165C6D2C09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20691378">
            <a:off x="670789" y="2322074"/>
            <a:ext cx="552355" cy="555723"/>
          </a:xfrm>
          <a:prstGeom prst="rect">
            <a:avLst/>
          </a:prstGeom>
        </p:spPr>
      </p:pic>
      <p:pic>
        <p:nvPicPr>
          <p:cNvPr id="86" name="Segnaposto contenuto 8" descr="Immagine che contiene insetto&#10;&#10;Descrizione generata automaticamente">
            <a:extLst>
              <a:ext uri="{FF2B5EF4-FFF2-40B4-BE49-F238E27FC236}">
                <a16:creationId xmlns:a16="http://schemas.microsoft.com/office/drawing/2014/main" id="{84FCEAD5-1A19-4DB0-A183-10D9E5827F9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908622" flipH="1">
            <a:off x="34282" y="2612040"/>
            <a:ext cx="552355" cy="555723"/>
          </a:xfrm>
          <a:prstGeom prst="rect">
            <a:avLst/>
          </a:prstGeom>
        </p:spPr>
      </p:pic>
      <p:pic>
        <p:nvPicPr>
          <p:cNvPr id="87" name="Segnaposto contenuto 8" descr="Immagine che contiene insetto&#10;&#10;Descrizione generata automaticamente">
            <a:extLst>
              <a:ext uri="{FF2B5EF4-FFF2-40B4-BE49-F238E27FC236}">
                <a16:creationId xmlns:a16="http://schemas.microsoft.com/office/drawing/2014/main" id="{20629FA4-67EF-49B1-8B26-3D4F7996D76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20691378">
            <a:off x="760076" y="3225924"/>
            <a:ext cx="552355" cy="555723"/>
          </a:xfrm>
          <a:prstGeom prst="rect">
            <a:avLst/>
          </a:prstGeom>
        </p:spPr>
      </p:pic>
      <p:pic>
        <p:nvPicPr>
          <p:cNvPr id="88" name="Segnaposto contenuto 8" descr="Immagine che contiene insetto&#10;&#10;Descrizione generata automaticamente">
            <a:extLst>
              <a:ext uri="{FF2B5EF4-FFF2-40B4-BE49-F238E27FC236}">
                <a16:creationId xmlns:a16="http://schemas.microsoft.com/office/drawing/2014/main" id="{A6546928-486C-4F6B-B775-994160F020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20691378">
            <a:off x="9476944" y="2025213"/>
            <a:ext cx="552355" cy="555723"/>
          </a:xfrm>
          <a:prstGeom prst="rect">
            <a:avLst/>
          </a:prstGeom>
        </p:spPr>
      </p:pic>
    </p:spTree>
    <p:extLst>
      <p:ext uri="{BB962C8B-B14F-4D97-AF65-F5344CB8AC3E}">
        <p14:creationId xmlns:p14="http://schemas.microsoft.com/office/powerpoint/2010/main" val="329762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2200" fill="hold"/>
                                        <p:tgtEl>
                                          <p:spTgt spid="61"/>
                                        </p:tgtEl>
                                        <p:attrNameLst>
                                          <p:attrName>ppt_w</p:attrName>
                                        </p:attrNameLst>
                                      </p:cBhvr>
                                      <p:tavLst>
                                        <p:tav tm="0">
                                          <p:val>
                                            <p:fltVal val="0"/>
                                          </p:val>
                                        </p:tav>
                                        <p:tav tm="100000">
                                          <p:val>
                                            <p:strVal val="#ppt_w"/>
                                          </p:val>
                                        </p:tav>
                                      </p:tavLst>
                                    </p:anim>
                                    <p:anim calcmode="lin" valueType="num">
                                      <p:cBhvr>
                                        <p:cTn id="8" dur="2200" fill="hold"/>
                                        <p:tgtEl>
                                          <p:spTgt spid="61"/>
                                        </p:tgtEl>
                                        <p:attrNameLst>
                                          <p:attrName>ppt_h</p:attrName>
                                        </p:attrNameLst>
                                      </p:cBhvr>
                                      <p:tavLst>
                                        <p:tav tm="0">
                                          <p:val>
                                            <p:fltVal val="0"/>
                                          </p:val>
                                        </p:tav>
                                        <p:tav tm="100000">
                                          <p:val>
                                            <p:strVal val="#ppt_h"/>
                                          </p:val>
                                        </p:tav>
                                      </p:tavLst>
                                    </p:anim>
                                    <p:animEffect transition="in" filter="fade">
                                      <p:cBhvr>
                                        <p:cTn id="9" dur="2200"/>
                                        <p:tgtEl>
                                          <p:spTgt spid="61"/>
                                        </p:tgtEl>
                                      </p:cBhvr>
                                    </p:animEffect>
                                  </p:childTnLst>
                                </p:cTn>
                              </p:par>
                              <p:par>
                                <p:cTn id="10" presetID="42" presetClass="path" presetSubtype="0" accel="50000" decel="50000" fill="hold" nodeType="withEffect">
                                  <p:stCondLst>
                                    <p:cond delay="0"/>
                                  </p:stCondLst>
                                  <p:childTnLst>
                                    <p:animMotion origin="layout" path="M -3.33333E-6 4.44444E-6 L -0.6358 -0.01783 " pathEditMode="relative" rAng="0" ptsTypes="AA">
                                      <p:cBhvr>
                                        <p:cTn id="11" dur="3600" fill="hold"/>
                                        <p:tgtEl>
                                          <p:spTgt spid="65"/>
                                        </p:tgtEl>
                                        <p:attrNameLst>
                                          <p:attrName>ppt_x</p:attrName>
                                          <p:attrName>ppt_y</p:attrName>
                                        </p:attrNameLst>
                                      </p:cBhvr>
                                      <p:rCtr x="-31797" y="-903"/>
                                    </p:animMotion>
                                  </p:childTnLst>
                                </p:cTn>
                              </p:par>
                              <p:par>
                                <p:cTn id="12" presetID="10" presetClass="exit" presetSubtype="0" fill="hold" nodeType="withEffect">
                                  <p:stCondLst>
                                    <p:cond delay="2600"/>
                                  </p:stCondLst>
                                  <p:childTnLst>
                                    <p:animEffect transition="out" filter="fade">
                                      <p:cBhvr>
                                        <p:cTn id="13" dur="1250"/>
                                        <p:tgtEl>
                                          <p:spTgt spid="11"/>
                                        </p:tgtEl>
                                      </p:cBhvr>
                                    </p:animEffect>
                                    <p:set>
                                      <p:cBhvr>
                                        <p:cTn id="14" dur="1" fill="hold">
                                          <p:stCondLst>
                                            <p:cond delay="1249"/>
                                          </p:stCondLst>
                                        </p:cTn>
                                        <p:tgtEl>
                                          <p:spTgt spid="11"/>
                                        </p:tgtEl>
                                        <p:attrNameLst>
                                          <p:attrName>style.visibility</p:attrName>
                                        </p:attrNameLst>
                                      </p:cBhvr>
                                      <p:to>
                                        <p:strVal val="hidden"/>
                                      </p:to>
                                    </p:set>
                                  </p:childTnLst>
                                </p:cTn>
                              </p:par>
                              <p:par>
                                <p:cTn id="15" presetID="10" presetClass="exit" presetSubtype="0" fill="hold" nodeType="withEffect">
                                  <p:stCondLst>
                                    <p:cond delay="2300"/>
                                  </p:stCondLst>
                                  <p:childTnLst>
                                    <p:animEffect transition="out" filter="fade">
                                      <p:cBhvr>
                                        <p:cTn id="16" dur="1250"/>
                                        <p:tgtEl>
                                          <p:spTgt spid="7"/>
                                        </p:tgtEl>
                                      </p:cBhvr>
                                    </p:animEffect>
                                    <p:set>
                                      <p:cBhvr>
                                        <p:cTn id="17" dur="1" fill="hold">
                                          <p:stCondLst>
                                            <p:cond delay="1249"/>
                                          </p:stCondLst>
                                        </p:cTn>
                                        <p:tgtEl>
                                          <p:spTgt spid="7"/>
                                        </p:tgtEl>
                                        <p:attrNameLst>
                                          <p:attrName>style.visibility</p:attrName>
                                        </p:attrNameLst>
                                      </p:cBhvr>
                                      <p:to>
                                        <p:strVal val="hidden"/>
                                      </p:to>
                                    </p:set>
                                  </p:childTnLst>
                                </p:cTn>
                              </p:par>
                              <p:par>
                                <p:cTn id="18" presetID="10" presetClass="exit" presetSubtype="0" fill="hold" nodeType="withEffect">
                                  <p:stCondLst>
                                    <p:cond delay="2400"/>
                                  </p:stCondLst>
                                  <p:childTnLst>
                                    <p:animEffect transition="out" filter="fade">
                                      <p:cBhvr>
                                        <p:cTn id="19" dur="1250"/>
                                        <p:tgtEl>
                                          <p:spTgt spid="66"/>
                                        </p:tgtEl>
                                      </p:cBhvr>
                                    </p:animEffect>
                                    <p:set>
                                      <p:cBhvr>
                                        <p:cTn id="20" dur="1" fill="hold">
                                          <p:stCondLst>
                                            <p:cond delay="1249"/>
                                          </p:stCondLst>
                                        </p:cTn>
                                        <p:tgtEl>
                                          <p:spTgt spid="66"/>
                                        </p:tgtEl>
                                        <p:attrNameLst>
                                          <p:attrName>style.visibility</p:attrName>
                                        </p:attrNameLst>
                                      </p:cBhvr>
                                      <p:to>
                                        <p:strVal val="hidden"/>
                                      </p:to>
                                    </p:set>
                                  </p:childTnLst>
                                </p:cTn>
                              </p:par>
                              <p:par>
                                <p:cTn id="21" presetID="10" presetClass="exit" presetSubtype="0" fill="hold" nodeType="withEffect">
                                  <p:stCondLst>
                                    <p:cond delay="3000"/>
                                  </p:stCondLst>
                                  <p:childTnLst>
                                    <p:animEffect transition="out" filter="fade">
                                      <p:cBhvr>
                                        <p:cTn id="22" dur="1250"/>
                                        <p:tgtEl>
                                          <p:spTgt spid="67"/>
                                        </p:tgtEl>
                                      </p:cBhvr>
                                    </p:animEffect>
                                    <p:set>
                                      <p:cBhvr>
                                        <p:cTn id="23" dur="1" fill="hold">
                                          <p:stCondLst>
                                            <p:cond delay="1249"/>
                                          </p:stCondLst>
                                        </p:cTn>
                                        <p:tgtEl>
                                          <p:spTgt spid="67"/>
                                        </p:tgtEl>
                                        <p:attrNameLst>
                                          <p:attrName>style.visibility</p:attrName>
                                        </p:attrNameLst>
                                      </p:cBhvr>
                                      <p:to>
                                        <p:strVal val="hidden"/>
                                      </p:to>
                                    </p:set>
                                  </p:childTnLst>
                                </p:cTn>
                              </p:par>
                              <p:par>
                                <p:cTn id="24" presetID="10" presetClass="exit" presetSubtype="0" fill="hold" nodeType="withEffect">
                                  <p:stCondLst>
                                    <p:cond delay="4500"/>
                                  </p:stCondLst>
                                  <p:childTnLst>
                                    <p:animEffect transition="out" filter="fade">
                                      <p:cBhvr>
                                        <p:cTn id="25" dur="1250"/>
                                        <p:tgtEl>
                                          <p:spTgt spid="69"/>
                                        </p:tgtEl>
                                      </p:cBhvr>
                                    </p:animEffect>
                                    <p:set>
                                      <p:cBhvr>
                                        <p:cTn id="26" dur="1" fill="hold">
                                          <p:stCondLst>
                                            <p:cond delay="1249"/>
                                          </p:stCondLst>
                                        </p:cTn>
                                        <p:tgtEl>
                                          <p:spTgt spid="69"/>
                                        </p:tgtEl>
                                        <p:attrNameLst>
                                          <p:attrName>style.visibility</p:attrName>
                                        </p:attrNameLst>
                                      </p:cBhvr>
                                      <p:to>
                                        <p:strVal val="hidden"/>
                                      </p:to>
                                    </p:set>
                                  </p:childTnLst>
                                </p:cTn>
                              </p:par>
                              <p:par>
                                <p:cTn id="27" presetID="10" presetClass="exit" presetSubtype="0" fill="hold" nodeType="withEffect">
                                  <p:stCondLst>
                                    <p:cond delay="4700"/>
                                  </p:stCondLst>
                                  <p:childTnLst>
                                    <p:animEffect transition="out" filter="fade">
                                      <p:cBhvr>
                                        <p:cTn id="28" dur="1250"/>
                                        <p:tgtEl>
                                          <p:spTgt spid="68"/>
                                        </p:tgtEl>
                                      </p:cBhvr>
                                    </p:animEffect>
                                    <p:set>
                                      <p:cBhvr>
                                        <p:cTn id="29" dur="1" fill="hold">
                                          <p:stCondLst>
                                            <p:cond delay="1249"/>
                                          </p:stCondLst>
                                        </p:cTn>
                                        <p:tgtEl>
                                          <p:spTgt spid="68"/>
                                        </p:tgtEl>
                                        <p:attrNameLst>
                                          <p:attrName>style.visibility</p:attrName>
                                        </p:attrNameLst>
                                      </p:cBhvr>
                                      <p:to>
                                        <p:strVal val="hidden"/>
                                      </p:to>
                                    </p:set>
                                  </p:childTnLst>
                                </p:cTn>
                              </p:par>
                              <p:par>
                                <p:cTn id="30" presetID="10" presetClass="exit" presetSubtype="0" fill="hold" nodeType="withEffect">
                                  <p:stCondLst>
                                    <p:cond delay="5000"/>
                                  </p:stCondLst>
                                  <p:childTnLst>
                                    <p:animEffect transition="out" filter="fade">
                                      <p:cBhvr>
                                        <p:cTn id="31" dur="1250"/>
                                        <p:tgtEl>
                                          <p:spTgt spid="9"/>
                                        </p:tgtEl>
                                      </p:cBhvr>
                                    </p:animEffect>
                                    <p:set>
                                      <p:cBhvr>
                                        <p:cTn id="32" dur="1" fill="hold">
                                          <p:stCondLst>
                                            <p:cond delay="1249"/>
                                          </p:stCondLst>
                                        </p:cTn>
                                        <p:tgtEl>
                                          <p:spTgt spid="9"/>
                                        </p:tgtEl>
                                        <p:attrNameLst>
                                          <p:attrName>style.visibility</p:attrName>
                                        </p:attrNameLst>
                                      </p:cBhvr>
                                      <p:to>
                                        <p:strVal val="hidden"/>
                                      </p:to>
                                    </p:set>
                                  </p:childTnLst>
                                </p:cTn>
                              </p:par>
                              <p:par>
                                <p:cTn id="33" presetID="10" presetClass="exit" presetSubtype="0" fill="hold" nodeType="withEffect">
                                  <p:stCondLst>
                                    <p:cond delay="5700"/>
                                  </p:stCondLst>
                                  <p:childTnLst>
                                    <p:animEffect transition="out" filter="fade">
                                      <p:cBhvr>
                                        <p:cTn id="34" dur="1250"/>
                                        <p:tgtEl>
                                          <p:spTgt spid="13"/>
                                        </p:tgtEl>
                                      </p:cBhvr>
                                    </p:animEffect>
                                    <p:set>
                                      <p:cBhvr>
                                        <p:cTn id="35" dur="1" fill="hold">
                                          <p:stCondLst>
                                            <p:cond delay="1249"/>
                                          </p:stCondLst>
                                        </p:cTn>
                                        <p:tgtEl>
                                          <p:spTgt spid="13"/>
                                        </p:tgtEl>
                                        <p:attrNameLst>
                                          <p:attrName>style.visibility</p:attrName>
                                        </p:attrNameLst>
                                      </p:cBhvr>
                                      <p:to>
                                        <p:strVal val="hidden"/>
                                      </p:to>
                                    </p:set>
                                  </p:childTnLst>
                                </p:cTn>
                              </p:par>
                              <p:par>
                                <p:cTn id="36" presetID="10" presetClass="exit" presetSubtype="0" fill="hold" nodeType="withEffect">
                                  <p:stCondLst>
                                    <p:cond delay="7600"/>
                                  </p:stCondLst>
                                  <p:childTnLst>
                                    <p:animEffect transition="out" filter="fade">
                                      <p:cBhvr>
                                        <p:cTn id="37" dur="1500"/>
                                        <p:tgtEl>
                                          <p:spTgt spid="33"/>
                                        </p:tgtEl>
                                      </p:cBhvr>
                                    </p:animEffect>
                                    <p:set>
                                      <p:cBhvr>
                                        <p:cTn id="38" dur="1" fill="hold">
                                          <p:stCondLst>
                                            <p:cond delay="1499"/>
                                          </p:stCondLst>
                                        </p:cTn>
                                        <p:tgtEl>
                                          <p:spTgt spid="33"/>
                                        </p:tgtEl>
                                        <p:attrNameLst>
                                          <p:attrName>style.visibility</p:attrName>
                                        </p:attrNameLst>
                                      </p:cBhvr>
                                      <p:to>
                                        <p:strVal val="hidden"/>
                                      </p:to>
                                    </p:set>
                                  </p:childTnLst>
                                </p:cTn>
                              </p:par>
                              <p:par>
                                <p:cTn id="39" presetID="10" presetClass="exit" presetSubtype="0" fill="hold" nodeType="withEffect">
                                  <p:stCondLst>
                                    <p:cond delay="8900"/>
                                  </p:stCondLst>
                                  <p:childTnLst>
                                    <p:animEffect transition="out" filter="fade">
                                      <p:cBhvr>
                                        <p:cTn id="40" dur="1500"/>
                                        <p:tgtEl>
                                          <p:spTgt spid="29"/>
                                        </p:tgtEl>
                                      </p:cBhvr>
                                    </p:animEffect>
                                    <p:set>
                                      <p:cBhvr>
                                        <p:cTn id="41" dur="1" fill="hold">
                                          <p:stCondLst>
                                            <p:cond delay="1499"/>
                                          </p:stCondLst>
                                        </p:cTn>
                                        <p:tgtEl>
                                          <p:spTgt spid="29"/>
                                        </p:tgtEl>
                                        <p:attrNameLst>
                                          <p:attrName>style.visibility</p:attrName>
                                        </p:attrNameLst>
                                      </p:cBhvr>
                                      <p:to>
                                        <p:strVal val="hidden"/>
                                      </p:to>
                                    </p:set>
                                  </p:childTnLst>
                                </p:cTn>
                              </p:par>
                              <p:par>
                                <p:cTn id="42" presetID="10" presetClass="exit" presetSubtype="0" fill="hold" nodeType="withEffect">
                                  <p:stCondLst>
                                    <p:cond delay="10300"/>
                                  </p:stCondLst>
                                  <p:childTnLst>
                                    <p:animEffect transition="out" filter="fade">
                                      <p:cBhvr>
                                        <p:cTn id="43" dur="1500"/>
                                        <p:tgtEl>
                                          <p:spTgt spid="30"/>
                                        </p:tgtEl>
                                      </p:cBhvr>
                                    </p:animEffect>
                                    <p:set>
                                      <p:cBhvr>
                                        <p:cTn id="44" dur="1" fill="hold">
                                          <p:stCondLst>
                                            <p:cond delay="1499"/>
                                          </p:stCondLst>
                                        </p:cTn>
                                        <p:tgtEl>
                                          <p:spTgt spid="30"/>
                                        </p:tgtEl>
                                        <p:attrNameLst>
                                          <p:attrName>style.visibility</p:attrName>
                                        </p:attrNameLst>
                                      </p:cBhvr>
                                      <p:to>
                                        <p:strVal val="hidden"/>
                                      </p:to>
                                    </p:set>
                                  </p:childTnLst>
                                </p:cTn>
                              </p:par>
                              <p:par>
                                <p:cTn id="45" presetID="10" presetClass="exit" presetSubtype="0" fill="hold" nodeType="withEffect">
                                  <p:stCondLst>
                                    <p:cond delay="8700"/>
                                  </p:stCondLst>
                                  <p:childTnLst>
                                    <p:animEffect transition="out" filter="fade">
                                      <p:cBhvr>
                                        <p:cTn id="46" dur="1500"/>
                                        <p:tgtEl>
                                          <p:spTgt spid="59"/>
                                        </p:tgtEl>
                                      </p:cBhvr>
                                    </p:animEffect>
                                    <p:set>
                                      <p:cBhvr>
                                        <p:cTn id="47" dur="1" fill="hold">
                                          <p:stCondLst>
                                            <p:cond delay="1499"/>
                                          </p:stCondLst>
                                        </p:cTn>
                                        <p:tgtEl>
                                          <p:spTgt spid="59"/>
                                        </p:tgtEl>
                                        <p:attrNameLst>
                                          <p:attrName>style.visibility</p:attrName>
                                        </p:attrNameLst>
                                      </p:cBhvr>
                                      <p:to>
                                        <p:strVal val="hidden"/>
                                      </p:to>
                                    </p:set>
                                  </p:childTnLst>
                                </p:cTn>
                              </p:par>
                              <p:par>
                                <p:cTn id="48" presetID="10" presetClass="exit" presetSubtype="0" fill="hold" nodeType="withEffect">
                                  <p:stCondLst>
                                    <p:cond delay="10300"/>
                                  </p:stCondLst>
                                  <p:childTnLst>
                                    <p:animEffect transition="out" filter="fade">
                                      <p:cBhvr>
                                        <p:cTn id="49" dur="1500"/>
                                        <p:tgtEl>
                                          <p:spTgt spid="34"/>
                                        </p:tgtEl>
                                      </p:cBhvr>
                                    </p:animEffect>
                                    <p:set>
                                      <p:cBhvr>
                                        <p:cTn id="50" dur="1" fill="hold">
                                          <p:stCondLst>
                                            <p:cond delay="1499"/>
                                          </p:stCondLst>
                                        </p:cTn>
                                        <p:tgtEl>
                                          <p:spTgt spid="34"/>
                                        </p:tgtEl>
                                        <p:attrNameLst>
                                          <p:attrName>style.visibility</p:attrName>
                                        </p:attrNameLst>
                                      </p:cBhvr>
                                      <p:to>
                                        <p:strVal val="hidden"/>
                                      </p:to>
                                    </p:set>
                                  </p:childTnLst>
                                </p:cTn>
                              </p:par>
                              <p:par>
                                <p:cTn id="51" presetID="10" presetClass="exit" presetSubtype="0" fill="hold" nodeType="withEffect">
                                  <p:stCondLst>
                                    <p:cond delay="15200"/>
                                  </p:stCondLst>
                                  <p:childTnLst>
                                    <p:animEffect transition="out" filter="fade">
                                      <p:cBhvr>
                                        <p:cTn id="52" dur="1500"/>
                                        <p:tgtEl>
                                          <p:spTgt spid="70"/>
                                        </p:tgtEl>
                                      </p:cBhvr>
                                    </p:animEffect>
                                    <p:set>
                                      <p:cBhvr>
                                        <p:cTn id="53" dur="1" fill="hold">
                                          <p:stCondLst>
                                            <p:cond delay="1499"/>
                                          </p:stCondLst>
                                        </p:cTn>
                                        <p:tgtEl>
                                          <p:spTgt spid="70"/>
                                        </p:tgtEl>
                                        <p:attrNameLst>
                                          <p:attrName>style.visibility</p:attrName>
                                        </p:attrNameLst>
                                      </p:cBhvr>
                                      <p:to>
                                        <p:strVal val="hidden"/>
                                      </p:to>
                                    </p:set>
                                  </p:childTnLst>
                                </p:cTn>
                              </p:par>
                              <p:par>
                                <p:cTn id="54" presetID="10" presetClass="exit" presetSubtype="0" fill="hold" nodeType="withEffect">
                                  <p:stCondLst>
                                    <p:cond delay="12700"/>
                                  </p:stCondLst>
                                  <p:childTnLst>
                                    <p:animEffect transition="out" filter="fade">
                                      <p:cBhvr>
                                        <p:cTn id="55" dur="2000"/>
                                        <p:tgtEl>
                                          <p:spTgt spid="63"/>
                                        </p:tgtEl>
                                      </p:cBhvr>
                                    </p:animEffect>
                                    <p:set>
                                      <p:cBhvr>
                                        <p:cTn id="56" dur="1" fill="hold">
                                          <p:stCondLst>
                                            <p:cond delay="1999"/>
                                          </p:stCondLst>
                                        </p:cTn>
                                        <p:tgtEl>
                                          <p:spTgt spid="63"/>
                                        </p:tgtEl>
                                        <p:attrNameLst>
                                          <p:attrName>style.visibility</p:attrName>
                                        </p:attrNameLst>
                                      </p:cBhvr>
                                      <p:to>
                                        <p:strVal val="hidden"/>
                                      </p:to>
                                    </p:set>
                                  </p:childTnLst>
                                </p:cTn>
                              </p:par>
                              <p:par>
                                <p:cTn id="57" presetID="10" presetClass="exit" presetSubtype="0" fill="hold" nodeType="withEffect">
                                  <p:stCondLst>
                                    <p:cond delay="12600"/>
                                  </p:stCondLst>
                                  <p:childTnLst>
                                    <p:animEffect transition="out" filter="fade">
                                      <p:cBhvr>
                                        <p:cTn id="58" dur="2000"/>
                                        <p:tgtEl>
                                          <p:spTgt spid="73"/>
                                        </p:tgtEl>
                                      </p:cBhvr>
                                    </p:animEffect>
                                    <p:set>
                                      <p:cBhvr>
                                        <p:cTn id="59" dur="1" fill="hold">
                                          <p:stCondLst>
                                            <p:cond delay="1999"/>
                                          </p:stCondLst>
                                        </p:cTn>
                                        <p:tgtEl>
                                          <p:spTgt spid="73"/>
                                        </p:tgtEl>
                                        <p:attrNameLst>
                                          <p:attrName>style.visibility</p:attrName>
                                        </p:attrNameLst>
                                      </p:cBhvr>
                                      <p:to>
                                        <p:strVal val="hidden"/>
                                      </p:to>
                                    </p:set>
                                  </p:childTnLst>
                                </p:cTn>
                              </p:par>
                              <p:par>
                                <p:cTn id="60" presetID="10" presetClass="exit" presetSubtype="0" fill="hold" nodeType="withEffect">
                                  <p:stCondLst>
                                    <p:cond delay="12600"/>
                                  </p:stCondLst>
                                  <p:childTnLst>
                                    <p:animEffect transition="out" filter="fade">
                                      <p:cBhvr>
                                        <p:cTn id="61" dur="2000"/>
                                        <p:tgtEl>
                                          <p:spTgt spid="71"/>
                                        </p:tgtEl>
                                      </p:cBhvr>
                                    </p:animEffect>
                                    <p:set>
                                      <p:cBhvr>
                                        <p:cTn id="62" dur="1" fill="hold">
                                          <p:stCondLst>
                                            <p:cond delay="1999"/>
                                          </p:stCondLst>
                                        </p:cTn>
                                        <p:tgtEl>
                                          <p:spTgt spid="71"/>
                                        </p:tgtEl>
                                        <p:attrNameLst>
                                          <p:attrName>style.visibility</p:attrName>
                                        </p:attrNameLst>
                                      </p:cBhvr>
                                      <p:to>
                                        <p:strVal val="hidden"/>
                                      </p:to>
                                    </p:set>
                                  </p:childTnLst>
                                </p:cTn>
                              </p:par>
                              <p:par>
                                <p:cTn id="63" presetID="10" presetClass="exit" presetSubtype="0" fill="hold" nodeType="withEffect">
                                  <p:stCondLst>
                                    <p:cond delay="12200"/>
                                  </p:stCondLst>
                                  <p:childTnLst>
                                    <p:animEffect transition="out" filter="fade">
                                      <p:cBhvr>
                                        <p:cTn id="64" dur="2000"/>
                                        <p:tgtEl>
                                          <p:spTgt spid="72"/>
                                        </p:tgtEl>
                                      </p:cBhvr>
                                    </p:animEffect>
                                    <p:set>
                                      <p:cBhvr>
                                        <p:cTn id="65" dur="1" fill="hold">
                                          <p:stCondLst>
                                            <p:cond delay="1999"/>
                                          </p:stCondLst>
                                        </p:cTn>
                                        <p:tgtEl>
                                          <p:spTgt spid="72"/>
                                        </p:tgtEl>
                                        <p:attrNameLst>
                                          <p:attrName>style.visibility</p:attrName>
                                        </p:attrNameLst>
                                      </p:cBhvr>
                                      <p:to>
                                        <p:strVal val="hidden"/>
                                      </p:to>
                                    </p:set>
                                  </p:childTnLst>
                                </p:cTn>
                              </p:par>
                              <p:par>
                                <p:cTn id="66" presetID="10" presetClass="exit" presetSubtype="0" fill="hold" nodeType="withEffect">
                                  <p:stCondLst>
                                    <p:cond delay="14100"/>
                                  </p:stCondLst>
                                  <p:childTnLst>
                                    <p:animEffect transition="out" filter="fade">
                                      <p:cBhvr>
                                        <p:cTn id="67" dur="1250"/>
                                        <p:tgtEl>
                                          <p:spTgt spid="84"/>
                                        </p:tgtEl>
                                      </p:cBhvr>
                                    </p:animEffect>
                                    <p:set>
                                      <p:cBhvr>
                                        <p:cTn id="68" dur="1" fill="hold">
                                          <p:stCondLst>
                                            <p:cond delay="1249"/>
                                          </p:stCondLst>
                                        </p:cTn>
                                        <p:tgtEl>
                                          <p:spTgt spid="84"/>
                                        </p:tgtEl>
                                        <p:attrNameLst>
                                          <p:attrName>style.visibility</p:attrName>
                                        </p:attrNameLst>
                                      </p:cBhvr>
                                      <p:to>
                                        <p:strVal val="hidden"/>
                                      </p:to>
                                    </p:set>
                                  </p:childTnLst>
                                </p:cTn>
                              </p:par>
                              <p:par>
                                <p:cTn id="69" presetID="10" presetClass="exit" presetSubtype="0" fill="hold" nodeType="withEffect">
                                  <p:stCondLst>
                                    <p:cond delay="14900"/>
                                  </p:stCondLst>
                                  <p:childTnLst>
                                    <p:animEffect transition="out" filter="fade">
                                      <p:cBhvr>
                                        <p:cTn id="70" dur="1250"/>
                                        <p:tgtEl>
                                          <p:spTgt spid="83"/>
                                        </p:tgtEl>
                                      </p:cBhvr>
                                    </p:animEffect>
                                    <p:set>
                                      <p:cBhvr>
                                        <p:cTn id="71" dur="1" fill="hold">
                                          <p:stCondLst>
                                            <p:cond delay="1249"/>
                                          </p:stCondLst>
                                        </p:cTn>
                                        <p:tgtEl>
                                          <p:spTgt spid="83"/>
                                        </p:tgtEl>
                                        <p:attrNameLst>
                                          <p:attrName>style.visibility</p:attrName>
                                        </p:attrNameLst>
                                      </p:cBhvr>
                                      <p:to>
                                        <p:strVal val="hidden"/>
                                      </p:to>
                                    </p:set>
                                  </p:childTnLst>
                                </p:cTn>
                              </p:par>
                              <p:par>
                                <p:cTn id="72" presetID="10" presetClass="exit" presetSubtype="0" fill="hold" nodeType="withEffect">
                                  <p:stCondLst>
                                    <p:cond delay="14300"/>
                                  </p:stCondLst>
                                  <p:childTnLst>
                                    <p:animEffect transition="out" filter="fade">
                                      <p:cBhvr>
                                        <p:cTn id="73" dur="1250"/>
                                        <p:tgtEl>
                                          <p:spTgt spid="87"/>
                                        </p:tgtEl>
                                      </p:cBhvr>
                                    </p:animEffect>
                                    <p:set>
                                      <p:cBhvr>
                                        <p:cTn id="74" dur="1" fill="hold">
                                          <p:stCondLst>
                                            <p:cond delay="1249"/>
                                          </p:stCondLst>
                                        </p:cTn>
                                        <p:tgtEl>
                                          <p:spTgt spid="87"/>
                                        </p:tgtEl>
                                        <p:attrNameLst>
                                          <p:attrName>style.visibility</p:attrName>
                                        </p:attrNameLst>
                                      </p:cBhvr>
                                      <p:to>
                                        <p:strVal val="hidden"/>
                                      </p:to>
                                    </p:set>
                                  </p:childTnLst>
                                </p:cTn>
                              </p:par>
                              <p:par>
                                <p:cTn id="75" presetID="10" presetClass="exit" presetSubtype="0" fill="hold" nodeType="withEffect">
                                  <p:stCondLst>
                                    <p:cond delay="12800"/>
                                  </p:stCondLst>
                                  <p:childTnLst>
                                    <p:animEffect transition="out" filter="fade">
                                      <p:cBhvr>
                                        <p:cTn id="76" dur="1250"/>
                                        <p:tgtEl>
                                          <p:spTgt spid="86"/>
                                        </p:tgtEl>
                                      </p:cBhvr>
                                    </p:animEffect>
                                    <p:set>
                                      <p:cBhvr>
                                        <p:cTn id="77" dur="1" fill="hold">
                                          <p:stCondLst>
                                            <p:cond delay="1249"/>
                                          </p:stCondLst>
                                        </p:cTn>
                                        <p:tgtEl>
                                          <p:spTgt spid="86"/>
                                        </p:tgtEl>
                                        <p:attrNameLst>
                                          <p:attrName>style.visibility</p:attrName>
                                        </p:attrNameLst>
                                      </p:cBhvr>
                                      <p:to>
                                        <p:strVal val="hidden"/>
                                      </p:to>
                                    </p:set>
                                  </p:childTnLst>
                                </p:cTn>
                              </p:par>
                              <p:par>
                                <p:cTn id="78" presetID="10" presetClass="exit" presetSubtype="0" fill="hold" nodeType="withEffect">
                                  <p:stCondLst>
                                    <p:cond delay="13800"/>
                                  </p:stCondLst>
                                  <p:childTnLst>
                                    <p:animEffect transition="out" filter="fade">
                                      <p:cBhvr>
                                        <p:cTn id="79" dur="1250"/>
                                        <p:tgtEl>
                                          <p:spTgt spid="85"/>
                                        </p:tgtEl>
                                      </p:cBhvr>
                                    </p:animEffect>
                                    <p:set>
                                      <p:cBhvr>
                                        <p:cTn id="80" dur="1" fill="hold">
                                          <p:stCondLst>
                                            <p:cond delay="1249"/>
                                          </p:stCondLst>
                                        </p:cTn>
                                        <p:tgtEl>
                                          <p:spTgt spid="85"/>
                                        </p:tgtEl>
                                        <p:attrNameLst>
                                          <p:attrName>style.visibility</p:attrName>
                                        </p:attrNameLst>
                                      </p:cBhvr>
                                      <p:to>
                                        <p:strVal val="hidden"/>
                                      </p:to>
                                    </p:set>
                                  </p:childTnLst>
                                </p:cTn>
                              </p:par>
                              <p:par>
                                <p:cTn id="81" presetID="10" presetClass="exit" presetSubtype="0" fill="hold" nodeType="withEffect">
                                  <p:stCondLst>
                                    <p:cond delay="13400"/>
                                  </p:stCondLst>
                                  <p:childTnLst>
                                    <p:animEffect transition="out" filter="fade">
                                      <p:cBhvr>
                                        <p:cTn id="82" dur="1250"/>
                                        <p:tgtEl>
                                          <p:spTgt spid="89"/>
                                        </p:tgtEl>
                                      </p:cBhvr>
                                    </p:animEffect>
                                    <p:set>
                                      <p:cBhvr>
                                        <p:cTn id="83" dur="1" fill="hold">
                                          <p:stCondLst>
                                            <p:cond delay="1249"/>
                                          </p:stCondLst>
                                        </p:cTn>
                                        <p:tgtEl>
                                          <p:spTgt spid="89"/>
                                        </p:tgtEl>
                                        <p:attrNameLst>
                                          <p:attrName>style.visibility</p:attrName>
                                        </p:attrNameLst>
                                      </p:cBhvr>
                                      <p:to>
                                        <p:strVal val="hidden"/>
                                      </p:to>
                                    </p:set>
                                  </p:childTnLst>
                                </p:cTn>
                              </p:par>
                              <p:par>
                                <p:cTn id="84" presetID="10" presetClass="exit" presetSubtype="0" fill="hold" nodeType="withEffect">
                                  <p:stCondLst>
                                    <p:cond delay="8000"/>
                                  </p:stCondLst>
                                  <p:childTnLst>
                                    <p:animEffect transition="out" filter="fade">
                                      <p:cBhvr>
                                        <p:cTn id="85" dur="1250"/>
                                        <p:tgtEl>
                                          <p:spTgt spid="88"/>
                                        </p:tgtEl>
                                      </p:cBhvr>
                                    </p:animEffect>
                                    <p:set>
                                      <p:cBhvr>
                                        <p:cTn id="86" dur="1" fill="hold">
                                          <p:stCondLst>
                                            <p:cond delay="1249"/>
                                          </p:stCondLst>
                                        </p:cTn>
                                        <p:tgtEl>
                                          <p:spTgt spid="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2" descr="Bucks Country Gardens">
            <a:extLst>
              <a:ext uri="{FF2B5EF4-FFF2-40B4-BE49-F238E27FC236}">
                <a16:creationId xmlns:a16="http://schemas.microsoft.com/office/drawing/2014/main" id="{845970E8-8510-4A23-A251-BD7E082F86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351" b="15027"/>
          <a:stretch/>
        </p:blipFill>
        <p:spPr bwMode="auto">
          <a:xfrm>
            <a:off x="0" y="4138863"/>
            <a:ext cx="12191999" cy="1688551"/>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Bucks Country Gardens">
            <a:extLst>
              <a:ext uri="{FF2B5EF4-FFF2-40B4-BE49-F238E27FC236}">
                <a16:creationId xmlns:a16="http://schemas.microsoft.com/office/drawing/2014/main" id="{8C813BB7-7652-4407-8473-EFEA34FA751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82556"/>
          <a:stretch/>
        </p:blipFill>
        <p:spPr bwMode="auto">
          <a:xfrm>
            <a:off x="0" y="5821914"/>
            <a:ext cx="12191999" cy="103608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a 3">
            <a:extLst>
              <a:ext uri="{FF2B5EF4-FFF2-40B4-BE49-F238E27FC236}">
                <a16:creationId xmlns:a16="http://schemas.microsoft.com/office/drawing/2014/main" id="{0F6895FB-20BA-4B47-AEAB-D1322A597D91}"/>
              </a:ext>
            </a:extLst>
          </p:cNvPr>
          <p:cNvGrpSpPr/>
          <p:nvPr/>
        </p:nvGrpSpPr>
        <p:grpSpPr>
          <a:xfrm>
            <a:off x="829385" y="2483359"/>
            <a:ext cx="11509300" cy="2506185"/>
            <a:chOff x="829385" y="2483359"/>
            <a:chExt cx="11509300" cy="2506185"/>
          </a:xfrm>
        </p:grpSpPr>
        <p:pic>
          <p:nvPicPr>
            <p:cNvPr id="71" name="Grafik 5" descr="Ein Bild, das Pflanze enthält.&#10;&#10;Mit sehr hoher Zuverlässigkeit generierte Beschreibung">
              <a:extLst>
                <a:ext uri="{FF2B5EF4-FFF2-40B4-BE49-F238E27FC236}">
                  <a16:creationId xmlns:a16="http://schemas.microsoft.com/office/drawing/2014/main" id="{BD060D1E-F133-4285-9A77-B3258950C376}"/>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4837342" y="268766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Grafik 5" descr="Ein Bild, das Pflanze enthält.&#10;&#10;Mit sehr hoher Zuverlässigkeit generierte Beschreibung">
              <a:extLst>
                <a:ext uri="{FF2B5EF4-FFF2-40B4-BE49-F238E27FC236}">
                  <a16:creationId xmlns:a16="http://schemas.microsoft.com/office/drawing/2014/main" id="{0BABCFB4-2999-47BF-8493-2681F905B733}"/>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3913862" y="2526361"/>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Grafik 5" descr="Ein Bild, das Pflanze enthält.&#10;&#10;Mit sehr hoher Zuverlässigkeit generierte Beschreibung">
              <a:extLst>
                <a:ext uri="{FF2B5EF4-FFF2-40B4-BE49-F238E27FC236}">
                  <a16:creationId xmlns:a16="http://schemas.microsoft.com/office/drawing/2014/main" id="{99513128-3A6A-4C19-927A-8A56A2AC910C}"/>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7860602" y="2645133"/>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Grafik 5" descr="Ein Bild, das Pflanze enthält.&#10;&#10;Mit sehr hoher Zuverlässigkeit generierte Beschreibung">
              <a:extLst>
                <a:ext uri="{FF2B5EF4-FFF2-40B4-BE49-F238E27FC236}">
                  <a16:creationId xmlns:a16="http://schemas.microsoft.com/office/drawing/2014/main" id="{039A2E4A-0C66-4D22-8B93-2AB9AB7E1FF2}"/>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6696171" y="2645133"/>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Grafik 5" descr="Ein Bild, das Pflanze enthält.&#10;&#10;Mit sehr hoher Zuverlässigkeit generierte Beschreibung">
              <a:extLst>
                <a:ext uri="{FF2B5EF4-FFF2-40B4-BE49-F238E27FC236}">
                  <a16:creationId xmlns:a16="http://schemas.microsoft.com/office/drawing/2014/main" id="{0263FBBB-C0D4-4F38-9521-BE116DEC09F1}"/>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5687198" y="2568137"/>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Grafik 5" descr="Ein Bild, das Pflanze enthält.&#10;&#10;Mit sehr hoher Zuverlässigkeit generierte Beschreibung">
              <a:extLst>
                <a:ext uri="{FF2B5EF4-FFF2-40B4-BE49-F238E27FC236}">
                  <a16:creationId xmlns:a16="http://schemas.microsoft.com/office/drawing/2014/main" id="{16292962-5CD7-4001-8988-6E2A4B9F20B7}"/>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9753122" y="2661599"/>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Grafik 5" descr="Ein Bild, das Pflanze enthält.&#10;&#10;Mit sehr hoher Zuverlässigkeit generierte Beschreibung">
              <a:extLst>
                <a:ext uri="{FF2B5EF4-FFF2-40B4-BE49-F238E27FC236}">
                  <a16:creationId xmlns:a16="http://schemas.microsoft.com/office/drawing/2014/main" id="{93601802-37BB-4BDC-82BB-E616070DCEE0}"/>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2875716" y="2544238"/>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Grafik 5" descr="Ein Bild, das Pflanze enthält.&#10;&#10;Mit sehr hoher Zuverlässigkeit generierte Beschreibung">
              <a:extLst>
                <a:ext uri="{FF2B5EF4-FFF2-40B4-BE49-F238E27FC236}">
                  <a16:creationId xmlns:a16="http://schemas.microsoft.com/office/drawing/2014/main" id="{7FD73210-FC0E-4FB4-98C6-1BD5A6CCC1A6}"/>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993816" y="268766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Grafik 5" descr="Ein Bild, das Pflanze enthält.&#10;&#10;Mit sehr hoher Zuverlässigkeit generierte Beschreibung">
              <a:extLst>
                <a:ext uri="{FF2B5EF4-FFF2-40B4-BE49-F238E27FC236}">
                  <a16:creationId xmlns:a16="http://schemas.microsoft.com/office/drawing/2014/main" id="{5FFA8FAC-0A5A-4B4F-AE3F-E0F202D434D4}"/>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690970" y="2607613"/>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Grafik 5" descr="Ein Bild, das Pflanze enthält.&#10;&#10;Mit sehr hoher Zuverlässigkeit generierte Beschreibung">
              <a:extLst>
                <a:ext uri="{FF2B5EF4-FFF2-40B4-BE49-F238E27FC236}">
                  <a16:creationId xmlns:a16="http://schemas.microsoft.com/office/drawing/2014/main" id="{A339C162-5603-4436-8B13-F1EA216B74CC}"/>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829385" y="268766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rafik 5" descr="Ein Bild, das Pflanze enthält.&#10;&#10;Mit sehr hoher Zuverlässigkeit generierte Beschreibung">
              <a:extLst>
                <a:ext uri="{FF2B5EF4-FFF2-40B4-BE49-F238E27FC236}">
                  <a16:creationId xmlns:a16="http://schemas.microsoft.com/office/drawing/2014/main" id="{F1A665AF-5756-4E1F-84CD-E7B5C28959BC}"/>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8852997" y="2483359"/>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5" name="Picture 2" descr="Bucks Country Gardens">
            <a:extLst>
              <a:ext uri="{FF2B5EF4-FFF2-40B4-BE49-F238E27FC236}">
                <a16:creationId xmlns:a16="http://schemas.microsoft.com/office/drawing/2014/main" id="{9442CCF6-9ED7-4978-A76E-4EE9E39E91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351" b="15027"/>
          <a:stretch/>
        </p:blipFill>
        <p:spPr bwMode="auto">
          <a:xfrm>
            <a:off x="-1" y="4138863"/>
            <a:ext cx="12191999" cy="168855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Bucks Country Gardens">
            <a:extLst>
              <a:ext uri="{FF2B5EF4-FFF2-40B4-BE49-F238E27FC236}">
                <a16:creationId xmlns:a16="http://schemas.microsoft.com/office/drawing/2014/main" id="{69E05C45-8FF4-4234-96F7-61BF2C3DAD6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82556"/>
          <a:stretch/>
        </p:blipFill>
        <p:spPr bwMode="auto">
          <a:xfrm>
            <a:off x="-1" y="5821914"/>
            <a:ext cx="12191999" cy="103608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ombine Harvester John Deere Agricultural Machinery ...">
            <a:extLst>
              <a:ext uri="{FF2B5EF4-FFF2-40B4-BE49-F238E27FC236}">
                <a16:creationId xmlns:a16="http://schemas.microsoft.com/office/drawing/2014/main" id="{FE8F7A72-C50E-4769-BEDE-9D64D92A21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7726" y="1716242"/>
            <a:ext cx="7560000" cy="2731641"/>
          </a:xfrm>
          <a:prstGeom prst="rect">
            <a:avLst/>
          </a:prstGeom>
          <a:noFill/>
          <a:extLst>
            <a:ext uri="{909E8E84-426E-40DD-AFC4-6F175D3DCCD1}">
              <a14:hiddenFill xmlns:a14="http://schemas.microsoft.com/office/drawing/2010/main">
                <a:solidFill>
                  <a:srgbClr val="FFFFFF"/>
                </a:solidFill>
              </a14:hiddenFill>
            </a:ext>
          </a:extLst>
        </p:spPr>
      </p:pic>
      <p:pic>
        <p:nvPicPr>
          <p:cNvPr id="73" name="Obraz 72">
            <a:extLst>
              <a:ext uri="{FF2B5EF4-FFF2-40B4-BE49-F238E27FC236}">
                <a16:creationId xmlns:a16="http://schemas.microsoft.com/office/drawing/2014/main" id="{689AAA4F-49F6-441C-A531-7660AE91BEBC}"/>
              </a:ext>
            </a:extLst>
          </p:cNvPr>
          <p:cNvPicPr>
            <a:picLocks noChangeAspect="1"/>
          </p:cNvPicPr>
          <p:nvPr/>
        </p:nvPicPr>
        <p:blipFill>
          <a:blip r:embed="rId8"/>
          <a:stretch>
            <a:fillRect/>
          </a:stretch>
        </p:blipFill>
        <p:spPr>
          <a:xfrm flipH="1">
            <a:off x="12192000" y="2949452"/>
            <a:ext cx="7559640" cy="2732400"/>
          </a:xfrm>
          <a:prstGeom prst="rect">
            <a:avLst/>
          </a:prstGeom>
        </p:spPr>
      </p:pic>
      <p:grpSp>
        <p:nvGrpSpPr>
          <p:cNvPr id="5" name="Grupa 4">
            <a:extLst>
              <a:ext uri="{FF2B5EF4-FFF2-40B4-BE49-F238E27FC236}">
                <a16:creationId xmlns:a16="http://schemas.microsoft.com/office/drawing/2014/main" id="{DD5CC19C-CB36-46F0-BC7A-03F58A08A6E8}"/>
              </a:ext>
            </a:extLst>
          </p:cNvPr>
          <p:cNvGrpSpPr/>
          <p:nvPr/>
        </p:nvGrpSpPr>
        <p:grpSpPr>
          <a:xfrm>
            <a:off x="829385" y="3451888"/>
            <a:ext cx="11448559" cy="2352149"/>
            <a:chOff x="829385" y="3451888"/>
            <a:chExt cx="11448559" cy="2352149"/>
          </a:xfrm>
        </p:grpSpPr>
        <p:pic>
          <p:nvPicPr>
            <p:cNvPr id="72" name="Grafik 5" descr="Ein Bild, das Pflanze enthält.&#10;&#10;Mit sehr hoher Zuverlässigkeit generierte Beschreibung">
              <a:extLst>
                <a:ext uri="{FF2B5EF4-FFF2-40B4-BE49-F238E27FC236}">
                  <a16:creationId xmlns:a16="http://schemas.microsoft.com/office/drawing/2014/main" id="{82FB5803-7FB2-4714-9443-63ED2E8D08A7}"/>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3913104" y="3502162"/>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Grafik 5" descr="Ein Bild, das Pflanze enthält.&#10;&#10;Mit sehr hoher Zuverlässigkeit generierte Beschreibung">
              <a:extLst>
                <a:ext uri="{FF2B5EF4-FFF2-40B4-BE49-F238E27FC236}">
                  <a16:creationId xmlns:a16="http://schemas.microsoft.com/office/drawing/2014/main" id="{C98122DB-1772-4437-8EA8-C0CFC96F3801}"/>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4835363" y="3485963"/>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Grafik 5" descr="Ein Bild, das Pflanze enthält.&#10;&#10;Mit sehr hoher Zuverlässigkeit generierte Beschreibung">
              <a:extLst>
                <a:ext uri="{FF2B5EF4-FFF2-40B4-BE49-F238E27FC236}">
                  <a16:creationId xmlns:a16="http://schemas.microsoft.com/office/drawing/2014/main" id="{3EF692EC-F9C7-421C-B538-021C29474FFC}"/>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7823090" y="347691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Grafik 5" descr="Ein Bild, das Pflanze enthält.&#10;&#10;Mit sehr hoher Zuverlässigkeit generierte Beschreibung">
              <a:extLst>
                <a:ext uri="{FF2B5EF4-FFF2-40B4-BE49-F238E27FC236}">
                  <a16:creationId xmlns:a16="http://schemas.microsoft.com/office/drawing/2014/main" id="{4B1606D0-062D-426F-8EB4-FF560A594824}"/>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8802578" y="3465264"/>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rafik 5" descr="Ein Bild, das Pflanze enthält.&#10;&#10;Mit sehr hoher Zuverlässigkeit generierte Beschreibung">
              <a:extLst>
                <a:ext uri="{FF2B5EF4-FFF2-40B4-BE49-F238E27FC236}">
                  <a16:creationId xmlns:a16="http://schemas.microsoft.com/office/drawing/2014/main" id="{5F612BBC-7920-4D2C-A957-276BBA9A6FBB}"/>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2896547" y="3476444"/>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rafik 5" descr="Ein Bild, das Pflanze enthält.&#10;&#10;Mit sehr hoher Zuverlässigkeit generierte Beschreibung">
              <a:extLst>
                <a:ext uri="{FF2B5EF4-FFF2-40B4-BE49-F238E27FC236}">
                  <a16:creationId xmlns:a16="http://schemas.microsoft.com/office/drawing/2014/main" id="{945510DE-6688-4B1E-BEFE-A2D7B8537EEC}"/>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6658659" y="347691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rafik 5" descr="Ein Bild, das Pflanze enthält.&#10;&#10;Mit sehr hoher Zuverlässigkeit generierte Beschreibung">
              <a:extLst>
                <a:ext uri="{FF2B5EF4-FFF2-40B4-BE49-F238E27FC236}">
                  <a16:creationId xmlns:a16="http://schemas.microsoft.com/office/drawing/2014/main" id="{3FFE5BB8-366E-4AA7-9F46-F6A21338DBD6}"/>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5664555" y="3493385"/>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Grafik 5" descr="Ein Bild, das Pflanze enthält.&#10;&#10;Mit sehr hoher Zuverlässigkeit generierte Beschreibung">
              <a:extLst>
                <a:ext uri="{FF2B5EF4-FFF2-40B4-BE49-F238E27FC236}">
                  <a16:creationId xmlns:a16="http://schemas.microsoft.com/office/drawing/2014/main" id="{202FDA74-8CE4-4D09-84FA-C8455A144F40}"/>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868648" y="3451888"/>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Grafik 5" descr="Ein Bild, das Pflanze enthält.&#10;&#10;Mit sehr hoher Zuverlässigkeit generierte Beschreibung">
              <a:extLst>
                <a:ext uri="{FF2B5EF4-FFF2-40B4-BE49-F238E27FC236}">
                  <a16:creationId xmlns:a16="http://schemas.microsoft.com/office/drawing/2014/main" id="{56399D8C-F1BF-4C2E-A38E-349A38BD03D2}"/>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623769" y="3460877"/>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Grafik 5" descr="Ein Bild, das Pflanze enthält.&#10;&#10;Mit sehr hoher Zuverlässigkeit generierte Beschreibung">
              <a:extLst>
                <a:ext uri="{FF2B5EF4-FFF2-40B4-BE49-F238E27FC236}">
                  <a16:creationId xmlns:a16="http://schemas.microsoft.com/office/drawing/2014/main" id="{E8A83BF2-83D5-4CF9-AE37-C7E4F706D641}"/>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829385" y="345997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Grafik 5" descr="Ein Bild, das Pflanze enthält.&#10;&#10;Mit sehr hoher Zuverlässigkeit generierte Beschreibung">
              <a:extLst>
                <a:ext uri="{FF2B5EF4-FFF2-40B4-BE49-F238E27FC236}">
                  <a16:creationId xmlns:a16="http://schemas.microsoft.com/office/drawing/2014/main" id="{251D98C8-2B34-4DEF-8877-E4305A59D0EB}"/>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9715610" y="3493385"/>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4" name="Łącznik prosty 33">
            <a:extLst>
              <a:ext uri="{FF2B5EF4-FFF2-40B4-BE49-F238E27FC236}">
                <a16:creationId xmlns:a16="http://schemas.microsoft.com/office/drawing/2014/main" id="{B9790397-A6B1-44EE-8B67-673E01D404B7}"/>
              </a:ext>
            </a:extLst>
          </p:cNvPr>
          <p:cNvCxnSpPr/>
          <p:nvPr/>
        </p:nvCxnSpPr>
        <p:spPr>
          <a:xfrm flipV="1">
            <a:off x="0" y="5802415"/>
            <a:ext cx="12192000" cy="1950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30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08333E-7 4.44444E-6 L 1.88594 0.0412 " pathEditMode="relative" rAng="0" ptsTypes="AA">
                                      <p:cBhvr>
                                        <p:cTn id="6" dur="5500" fill="hold"/>
                                        <p:tgtEl>
                                          <p:spTgt spid="70"/>
                                        </p:tgtEl>
                                        <p:attrNameLst>
                                          <p:attrName>ppt_x</p:attrName>
                                          <p:attrName>ppt_y</p:attrName>
                                        </p:attrNameLst>
                                      </p:cBhvr>
                                      <p:rCtr x="94297" y="2060"/>
                                    </p:animMotion>
                                  </p:childTnLst>
                                </p:cTn>
                              </p:par>
                              <p:par>
                                <p:cTn id="7" presetID="10" presetClass="exit" presetSubtype="0" fill="hold" nodeType="withEffect">
                                  <p:stCondLst>
                                    <p:cond delay="2500"/>
                                  </p:stCondLst>
                                  <p:childTnLst>
                                    <p:animEffect transition="out" filter="fade">
                                      <p:cBhvr>
                                        <p:cTn id="8" dur="1500"/>
                                        <p:tgtEl>
                                          <p:spTgt spid="4"/>
                                        </p:tgtEl>
                                      </p:cBhvr>
                                    </p:animEffect>
                                    <p:set>
                                      <p:cBhvr>
                                        <p:cTn id="9" dur="1" fill="hold">
                                          <p:stCondLst>
                                            <p:cond delay="1499"/>
                                          </p:stCondLst>
                                        </p:cTn>
                                        <p:tgtEl>
                                          <p:spTgt spid="4"/>
                                        </p:tgtEl>
                                        <p:attrNameLst>
                                          <p:attrName>style.visibility</p:attrName>
                                        </p:attrNameLst>
                                      </p:cBhvr>
                                      <p:to>
                                        <p:strVal val="hidden"/>
                                      </p:to>
                                    </p:set>
                                  </p:childTnLst>
                                </p:cTn>
                              </p:par>
                              <p:par>
                                <p:cTn id="10" presetID="0" presetClass="path" presetSubtype="0" accel="50000" decel="50000" fill="hold" nodeType="withEffect">
                                  <p:stCondLst>
                                    <p:cond delay="5200"/>
                                  </p:stCondLst>
                                  <p:childTnLst>
                                    <p:animMotion origin="layout" path="M 3.95833E-6 3.33333E-6 L -1.85196 0.01342 " pathEditMode="relative" rAng="0" ptsTypes="AA">
                                      <p:cBhvr>
                                        <p:cTn id="11" dur="5200" fill="hold"/>
                                        <p:tgtEl>
                                          <p:spTgt spid="73"/>
                                        </p:tgtEl>
                                        <p:attrNameLst>
                                          <p:attrName>ppt_x</p:attrName>
                                          <p:attrName>ppt_y</p:attrName>
                                        </p:attrNameLst>
                                      </p:cBhvr>
                                      <p:rCtr x="-92604" y="671"/>
                                    </p:animMotion>
                                  </p:childTnLst>
                                </p:cTn>
                              </p:par>
                              <p:par>
                                <p:cTn id="12" presetID="10" presetClass="exit" presetSubtype="0" fill="hold" nodeType="withEffect">
                                  <p:stCondLst>
                                    <p:cond delay="7900"/>
                                  </p:stCondLst>
                                  <p:childTnLst>
                                    <p:animEffect transition="out" filter="fade">
                                      <p:cBhvr>
                                        <p:cTn id="13" dur="1500"/>
                                        <p:tgtEl>
                                          <p:spTgt spid="5"/>
                                        </p:tgtEl>
                                      </p:cBhvr>
                                    </p:animEffect>
                                    <p:set>
                                      <p:cBhvr>
                                        <p:cTn id="14" dur="1" fill="hold">
                                          <p:stCondLst>
                                            <p:cond delay="1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a 17">
            <a:extLst>
              <a:ext uri="{FF2B5EF4-FFF2-40B4-BE49-F238E27FC236}">
                <a16:creationId xmlns:a16="http://schemas.microsoft.com/office/drawing/2014/main" id="{364FE11E-822D-4767-B328-24F94A3C939B}"/>
              </a:ext>
            </a:extLst>
          </p:cNvPr>
          <p:cNvGrpSpPr/>
          <p:nvPr/>
        </p:nvGrpSpPr>
        <p:grpSpPr>
          <a:xfrm>
            <a:off x="-24063" y="3720369"/>
            <a:ext cx="12191999" cy="3230720"/>
            <a:chOff x="-24063" y="3720369"/>
            <a:chExt cx="12191999" cy="3230720"/>
          </a:xfrm>
        </p:grpSpPr>
        <p:pic>
          <p:nvPicPr>
            <p:cNvPr id="13" name="Picture 2" descr="Bucks Country Gardens">
              <a:extLst>
                <a:ext uri="{FF2B5EF4-FFF2-40B4-BE49-F238E27FC236}">
                  <a16:creationId xmlns:a16="http://schemas.microsoft.com/office/drawing/2014/main" id="{AECE3420-9D33-4D7C-9B97-874076424F7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69947"/>
            <a:stretch/>
          </p:blipFill>
          <p:spPr bwMode="auto">
            <a:xfrm>
              <a:off x="-24063" y="5302449"/>
              <a:ext cx="12191999" cy="1648640"/>
            </a:xfrm>
            <a:prstGeom prst="rect">
              <a:avLst/>
            </a:prstGeom>
            <a:noFill/>
            <a:extLst>
              <a:ext uri="{909E8E84-426E-40DD-AFC4-6F175D3DCCD1}">
                <a14:hiddenFill xmlns:a14="http://schemas.microsoft.com/office/drawing/2010/main">
                  <a:solidFill>
                    <a:srgbClr val="FFFFFF"/>
                  </a:solidFill>
                </a14:hiddenFill>
              </a:ext>
            </a:extLst>
          </p:spPr>
        </p:pic>
        <p:pic>
          <p:nvPicPr>
            <p:cNvPr id="7" name="Obraz 6">
              <a:extLst>
                <a:ext uri="{FF2B5EF4-FFF2-40B4-BE49-F238E27FC236}">
                  <a16:creationId xmlns:a16="http://schemas.microsoft.com/office/drawing/2014/main" id="{693ABF88-E093-4A38-8637-1263B7EF32F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00" b="97600" l="2256" r="95572">
                          <a14:foregroundMark x1="9942" y1="73600" x2="39265" y2="97600"/>
                          <a14:foregroundMark x1="49373" y1="81600" x2="48120" y2="81600"/>
                          <a14:foregroundMark x1="2339" y1="63200" x2="7769" y2="79200"/>
                          <a14:backgroundMark x1="45196" y1="39200" x2="56558" y2="35200"/>
                          <a14:backgroundMark x1="56558" y1="35200" x2="82707" y2="48800"/>
                          <a14:backgroundMark x1="82707" y1="48800" x2="91980" y2="60800"/>
                          <a14:backgroundMark x1="91980" y1="60800" x2="91980" y2="60800"/>
                          <a14:backgroundMark x1="48120" y1="52000" x2="52882" y2="50400"/>
                          <a14:backgroundMark x1="52882" y1="50400" x2="81871" y2="84000"/>
                          <a14:backgroundMark x1="81871" y1="84000" x2="90476" y2="79200"/>
                          <a14:backgroundMark x1="78028" y1="30400" x2="87636" y2="30400"/>
                          <a14:backgroundMark x1="87636" y1="30400" x2="96491" y2="20800"/>
                          <a14:backgroundMark x1="96491" y1="20800" x2="96491" y2="20800"/>
                          <a14:backgroundMark x1="96491" y1="25600" x2="94904" y2="62400"/>
                          <a14:backgroundMark x1="94904" y1="62400" x2="91395" y2="81600"/>
                          <a14:backgroundMark x1="91395" y1="81600" x2="82623" y2="76000"/>
                          <a14:backgroundMark x1="83542" y1="63200" x2="91646" y2="65600"/>
                          <a14:backgroundMark x1="64745" y1="42400" x2="73350" y2="60800"/>
                        </a14:backgroundRemoval>
                      </a14:imgEffect>
                      <a14:imgEffect>
                        <a14:brightnessContrast bright="-20000"/>
                      </a14:imgEffect>
                    </a14:imgLayer>
                  </a14:imgProps>
                </a:ext>
              </a:extLst>
            </a:blip>
            <a:stretch>
              <a:fillRect/>
            </a:stretch>
          </p:blipFill>
          <p:spPr>
            <a:xfrm>
              <a:off x="-14315" y="3720369"/>
              <a:ext cx="11401425" cy="1593503"/>
            </a:xfrm>
            <a:prstGeom prst="rect">
              <a:avLst/>
            </a:prstGeom>
          </p:spPr>
        </p:pic>
      </p:grpSp>
      <p:pic>
        <p:nvPicPr>
          <p:cNvPr id="23" name="Picture 10" descr="cartoon snowflake clipart 20 free Cliparts | Download ...">
            <a:extLst>
              <a:ext uri="{FF2B5EF4-FFF2-40B4-BE49-F238E27FC236}">
                <a16:creationId xmlns:a16="http://schemas.microsoft.com/office/drawing/2014/main" id="{1CFA29BC-7E04-4257-9E0E-8B88FD65354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049" b="89845" l="8804" r="90870">
                        <a14:foregroundMark x1="32065" y1="10514" x2="29565" y2="10872"/>
                        <a14:foregroundMark x1="34348" y1="9200" x2="30326" y2="11350"/>
                        <a14:foregroundMark x1="71522" y1="7168" x2="70978" y2="8363"/>
                        <a14:foregroundMark x1="87174" y1="46714" x2="90978" y2="46714"/>
                        <a14:foregroundMark x1="10326" y1="47551" x2="8804" y2="48865"/>
                      </a14:backgroundRemoval>
                    </a14:imgEffect>
                  </a14:imgLayer>
                </a14:imgProps>
              </a:ext>
              <a:ext uri="{28A0092B-C50C-407E-A947-70E740481C1C}">
                <a14:useLocalDpi xmlns:a14="http://schemas.microsoft.com/office/drawing/2010/main" val="0"/>
              </a:ext>
            </a:extLst>
          </a:blip>
          <a:srcRect/>
          <a:stretch>
            <a:fillRect/>
          </a:stretch>
        </p:blipFill>
        <p:spPr bwMode="auto">
          <a:xfrm>
            <a:off x="9251494" y="539346"/>
            <a:ext cx="2118363" cy="1927407"/>
          </a:xfrm>
          <a:prstGeom prst="rect">
            <a:avLst/>
          </a:prstGeom>
          <a:noFill/>
          <a:extLst>
            <a:ext uri="{909E8E84-426E-40DD-AFC4-6F175D3DCCD1}">
              <a14:hiddenFill xmlns:a14="http://schemas.microsoft.com/office/drawing/2010/main">
                <a:solidFill>
                  <a:srgbClr val="FFFFFF"/>
                </a:solidFill>
              </a14:hiddenFill>
            </a:ext>
          </a:extLst>
        </p:spPr>
      </p:pic>
      <p:sp>
        <p:nvSpPr>
          <p:cNvPr id="2" name="pole tekstowe 1">
            <a:extLst>
              <a:ext uri="{FF2B5EF4-FFF2-40B4-BE49-F238E27FC236}">
                <a16:creationId xmlns:a16="http://schemas.microsoft.com/office/drawing/2014/main" id="{BAA494AC-0CF4-48A8-AE8B-E83A1FE4898E}"/>
              </a:ext>
            </a:extLst>
          </p:cNvPr>
          <p:cNvSpPr txBox="1"/>
          <p:nvPr/>
        </p:nvSpPr>
        <p:spPr>
          <a:xfrm>
            <a:off x="4693583" y="1228447"/>
            <a:ext cx="4739149" cy="646331"/>
          </a:xfrm>
          <a:prstGeom prst="rect">
            <a:avLst/>
          </a:prstGeom>
          <a:noFill/>
        </p:spPr>
        <p:txBody>
          <a:bodyPr wrap="square" rtlCol="0">
            <a:spAutoFit/>
          </a:bodyPr>
          <a:lstStyle/>
          <a:p>
            <a:r>
              <a:rPr lang="pl-PL" sz="3600" b="1">
                <a:solidFill>
                  <a:schemeClr val="tx1">
                    <a:lumMod val="65000"/>
                    <a:lumOff val="35000"/>
                  </a:schemeClr>
                </a:solidFill>
              </a:rPr>
              <a:t>EROSIONE DEL VENTO</a:t>
            </a:r>
            <a:endParaRPr lang="en-GB" sz="3600" b="1">
              <a:solidFill>
                <a:schemeClr val="tx1">
                  <a:lumMod val="65000"/>
                  <a:lumOff val="35000"/>
                </a:schemeClr>
              </a:solidFill>
            </a:endParaRPr>
          </a:p>
        </p:txBody>
      </p:sp>
      <p:pic>
        <p:nvPicPr>
          <p:cNvPr id="5126" name="Picture 6" descr="Windy clipart winter wind, Windy winter wind Transparent ...">
            <a:extLst>
              <a:ext uri="{FF2B5EF4-FFF2-40B4-BE49-F238E27FC236}">
                <a16:creationId xmlns:a16="http://schemas.microsoft.com/office/drawing/2014/main" id="{5F33A0CF-594A-410F-B04D-4FF4F798EA9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725545">
            <a:off x="514751" y="408281"/>
            <a:ext cx="5019675" cy="3163192"/>
          </a:xfrm>
          <a:prstGeom prst="rect">
            <a:avLst/>
          </a:prstGeom>
          <a:noFill/>
          <a:extLst>
            <a:ext uri="{909E8E84-426E-40DD-AFC4-6F175D3DCCD1}">
              <a14:hiddenFill xmlns:a14="http://schemas.microsoft.com/office/drawing/2010/main">
                <a:solidFill>
                  <a:srgbClr val="FFFFFF"/>
                </a:solidFill>
              </a14:hiddenFill>
            </a:ext>
          </a:extLst>
        </p:spPr>
      </p:pic>
      <p:pic>
        <p:nvPicPr>
          <p:cNvPr id="20" name="Obraz 19">
            <a:extLst>
              <a:ext uri="{FF2B5EF4-FFF2-40B4-BE49-F238E27FC236}">
                <a16:creationId xmlns:a16="http://schemas.microsoft.com/office/drawing/2014/main" id="{8D1AF49B-8EB8-4203-81AE-92FF7BB102F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7051" b="89744" l="4847" r="97254">
                        <a14:foregroundMark x1="5008" y1="38462" x2="5008" y2="38462"/>
                        <a14:foregroundMark x1="11793" y1="37821" x2="11793" y2="37821"/>
                        <a14:foregroundMark x1="8562" y1="52564" x2="8562" y2="52564"/>
                        <a14:foregroundMark x1="14701" y1="49359" x2="14701" y2="49359"/>
                        <a14:foregroundMark x1="21971" y1="44231" x2="21971" y2="44231"/>
                        <a14:foregroundMark x1="25202" y1="33974" x2="25202" y2="33974"/>
                        <a14:foregroundMark x1="27787" y1="52564" x2="27787" y2="52564"/>
                        <a14:foregroundMark x1="33441" y1="41026" x2="33441" y2="41026"/>
                        <a14:foregroundMark x1="40065" y1="26923" x2="40065" y2="26923"/>
                        <a14:foregroundMark x1="38934" y1="55128" x2="38934" y2="55128"/>
                        <a14:foregroundMark x1="43942" y1="53846" x2="43942" y2="53846"/>
                        <a14:foregroundMark x1="48627" y1="46795" x2="48627" y2="46795"/>
                        <a14:foregroundMark x1="52181" y1="62179" x2="52181" y2="62179"/>
                        <a14:foregroundMark x1="55574" y1="69872" x2="55574" y2="69872"/>
                        <a14:foregroundMark x1="59128" y1="80769" x2="59128" y2="80769"/>
                        <a14:foregroundMark x1="57351" y1="51282" x2="57351" y2="51282"/>
                        <a14:foregroundMark x1="53635" y1="48077" x2="53635" y2="48077"/>
                        <a14:foregroundMark x1="65913" y1="74359" x2="65913" y2="74359"/>
                        <a14:foregroundMark x1="68498" y1="53846" x2="68498" y2="53846"/>
                        <a14:foregroundMark x1="73829" y1="26923" x2="73829" y2="26923"/>
                        <a14:foregroundMark x1="79321" y1="26923" x2="79321" y2="26923"/>
                        <a14:foregroundMark x1="77868" y1="41026" x2="77868" y2="41026"/>
                        <a14:foregroundMark x1="76414" y1="64103" x2="76414" y2="64103"/>
                        <a14:foregroundMark x1="73506" y1="72436" x2="73506" y2="72436"/>
                        <a14:foregroundMark x1="78998" y1="80769" x2="78998" y2="80769"/>
                        <a14:foregroundMark x1="86430" y1="66667" x2="86430" y2="66667"/>
                        <a14:foregroundMark x1="90468" y1="85256" x2="90468" y2="85256"/>
                        <a14:foregroundMark x1="90953" y1="56410" x2="90953" y2="56410"/>
                        <a14:foregroundMark x1="91922" y1="19872" x2="91922" y2="19872"/>
                        <a14:foregroundMark x1="97254" y1="25641" x2="97254" y2="25641"/>
                        <a14:foregroundMark x1="94507" y1="38462" x2="94507" y2="38462"/>
                        <a14:foregroundMark x1="77060" y1="39744" x2="77060" y2="39744"/>
                        <a14:backgroundMark x1="94184" y1="30769" x2="94023" y2="30769"/>
                      </a14:backgroundRemoval>
                    </a14:imgEffect>
                  </a14:imgLayer>
                </a14:imgProps>
              </a:ext>
            </a:extLst>
          </a:blip>
          <a:stretch>
            <a:fillRect/>
          </a:stretch>
        </p:blipFill>
        <p:spPr>
          <a:xfrm>
            <a:off x="5429202" y="3623721"/>
            <a:ext cx="5895975" cy="1485900"/>
          </a:xfrm>
          <a:prstGeom prst="rect">
            <a:avLst/>
          </a:prstGeom>
        </p:spPr>
      </p:pic>
      <p:grpSp>
        <p:nvGrpSpPr>
          <p:cNvPr id="14" name="Grupa 13">
            <a:extLst>
              <a:ext uri="{FF2B5EF4-FFF2-40B4-BE49-F238E27FC236}">
                <a16:creationId xmlns:a16="http://schemas.microsoft.com/office/drawing/2014/main" id="{3A4F89D0-3178-4EFE-BF34-0A78C7AA2124}"/>
              </a:ext>
            </a:extLst>
          </p:cNvPr>
          <p:cNvGrpSpPr/>
          <p:nvPr/>
        </p:nvGrpSpPr>
        <p:grpSpPr>
          <a:xfrm>
            <a:off x="-24064" y="4158811"/>
            <a:ext cx="12191999" cy="2781272"/>
            <a:chOff x="-24063" y="4157649"/>
            <a:chExt cx="12216064" cy="2781272"/>
          </a:xfrm>
        </p:grpSpPr>
        <p:pic>
          <p:nvPicPr>
            <p:cNvPr id="4098" name="Picture 2" descr="Bucks Country Gardens">
              <a:extLst>
                <a:ext uri="{FF2B5EF4-FFF2-40B4-BE49-F238E27FC236}">
                  <a16:creationId xmlns:a16="http://schemas.microsoft.com/office/drawing/2014/main" id="{FDC4DEFC-8C42-4B68-B85A-F6F39D4B5371}"/>
                </a:ext>
              </a:extLst>
            </p:cNvPr>
            <p:cNvPicPr>
              <a:picLocks noChangeAspect="1" noChangeArrowheads="1"/>
            </p:cNvPicPr>
            <p:nvPr/>
          </p:nvPicPr>
          <p:blipFill rotWithShape="1">
            <a:blip r:embed="rId12">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89585" r="37085"/>
            <a:stretch/>
          </p:blipFill>
          <p:spPr bwMode="auto">
            <a:xfrm>
              <a:off x="-24063" y="4157649"/>
              <a:ext cx="12216063" cy="1144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ucks Country Gardens">
              <a:extLst>
                <a:ext uri="{FF2B5EF4-FFF2-40B4-BE49-F238E27FC236}">
                  <a16:creationId xmlns:a16="http://schemas.microsoft.com/office/drawing/2014/main" id="{1FD8D9CA-2665-4594-8099-7C61E4FD958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1162"/>
            <a:stretch/>
          </p:blipFill>
          <p:spPr bwMode="auto">
            <a:xfrm>
              <a:off x="-24063" y="5314617"/>
              <a:ext cx="12216064" cy="16243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744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300"/>
                                  </p:stCondLst>
                                  <p:childTnLst>
                                    <p:set>
                                      <p:cBhvr>
                                        <p:cTn id="6" dur="1" fill="hold">
                                          <p:stCondLst>
                                            <p:cond delay="0"/>
                                          </p:stCondLst>
                                        </p:cTn>
                                        <p:tgtEl>
                                          <p:spTgt spid="5126"/>
                                        </p:tgtEl>
                                        <p:attrNameLst>
                                          <p:attrName>style.visibility</p:attrName>
                                        </p:attrNameLst>
                                      </p:cBhvr>
                                      <p:to>
                                        <p:strVal val="visible"/>
                                      </p:to>
                                    </p:set>
                                    <p:anim calcmode="lin" valueType="num">
                                      <p:cBhvr>
                                        <p:cTn id="7" dur="1200" fill="hold"/>
                                        <p:tgtEl>
                                          <p:spTgt spid="5126"/>
                                        </p:tgtEl>
                                        <p:attrNameLst>
                                          <p:attrName>ppt_w</p:attrName>
                                        </p:attrNameLst>
                                      </p:cBhvr>
                                      <p:tavLst>
                                        <p:tav tm="0">
                                          <p:val>
                                            <p:fltVal val="0"/>
                                          </p:val>
                                        </p:tav>
                                        <p:tav tm="100000">
                                          <p:val>
                                            <p:strVal val="#ppt_w"/>
                                          </p:val>
                                        </p:tav>
                                      </p:tavLst>
                                    </p:anim>
                                    <p:anim calcmode="lin" valueType="num">
                                      <p:cBhvr>
                                        <p:cTn id="8" dur="1200" fill="hold"/>
                                        <p:tgtEl>
                                          <p:spTgt spid="5126"/>
                                        </p:tgtEl>
                                        <p:attrNameLst>
                                          <p:attrName>ppt_h</p:attrName>
                                        </p:attrNameLst>
                                      </p:cBhvr>
                                      <p:tavLst>
                                        <p:tav tm="0">
                                          <p:val>
                                            <p:fltVal val="0"/>
                                          </p:val>
                                        </p:tav>
                                        <p:tav tm="100000">
                                          <p:val>
                                            <p:strVal val="#ppt_h"/>
                                          </p:val>
                                        </p:tav>
                                      </p:tavLst>
                                    </p:anim>
                                    <p:anim calcmode="lin" valueType="num">
                                      <p:cBhvr>
                                        <p:cTn id="9" dur="1200" fill="hold"/>
                                        <p:tgtEl>
                                          <p:spTgt spid="5126"/>
                                        </p:tgtEl>
                                        <p:attrNameLst>
                                          <p:attrName>style.rotation</p:attrName>
                                        </p:attrNameLst>
                                      </p:cBhvr>
                                      <p:tavLst>
                                        <p:tav tm="0">
                                          <p:val>
                                            <p:fltVal val="90"/>
                                          </p:val>
                                        </p:tav>
                                        <p:tav tm="100000">
                                          <p:val>
                                            <p:fltVal val="0"/>
                                          </p:val>
                                        </p:tav>
                                      </p:tavLst>
                                    </p:anim>
                                    <p:animEffect transition="in" filter="fade">
                                      <p:cBhvr>
                                        <p:cTn id="10" dur="1200"/>
                                        <p:tgtEl>
                                          <p:spTgt spid="5126"/>
                                        </p:tgtEl>
                                      </p:cBhvr>
                                    </p:animEffect>
                                  </p:childTnLst>
                                </p:cTn>
                              </p:par>
                              <p:par>
                                <p:cTn id="11" presetID="21" presetClass="entr" presetSubtype="1"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heel(1)">
                                      <p:cBhvr>
                                        <p:cTn id="13" dur="1200"/>
                                        <p:tgtEl>
                                          <p:spTgt spid="23"/>
                                        </p:tgtEl>
                                      </p:cBhvr>
                                    </p:animEffect>
                                  </p:childTnLst>
                                </p:cTn>
                              </p:par>
                              <p:par>
                                <p:cTn id="14" presetID="10" presetClass="exit" presetSubtype="0" fill="hold" nodeType="withEffect">
                                  <p:stCondLst>
                                    <p:cond delay="3000"/>
                                  </p:stCondLst>
                                  <p:childTnLst>
                                    <p:animEffect transition="out" filter="fade">
                                      <p:cBhvr>
                                        <p:cTn id="15" dur="1800"/>
                                        <p:tgtEl>
                                          <p:spTgt spid="14"/>
                                        </p:tgtEl>
                                      </p:cBhvr>
                                    </p:animEffect>
                                    <p:set>
                                      <p:cBhvr>
                                        <p:cTn id="16" dur="1" fill="hold">
                                          <p:stCondLst>
                                            <p:cond delay="1799"/>
                                          </p:stCondLst>
                                        </p:cTn>
                                        <p:tgtEl>
                                          <p:spTgt spid="14"/>
                                        </p:tgtEl>
                                        <p:attrNameLst>
                                          <p:attrName>style.visibility</p:attrName>
                                        </p:attrNameLst>
                                      </p:cBhvr>
                                      <p:to>
                                        <p:strVal val="hidden"/>
                                      </p:to>
                                    </p:set>
                                  </p:childTnLst>
                                </p:cTn>
                              </p:par>
                              <p:par>
                                <p:cTn id="17" presetID="10" presetClass="entr" presetSubtype="0" fill="hold" nodeType="withEffect">
                                  <p:stCondLst>
                                    <p:cond delay="49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800"/>
                                        <p:tgtEl>
                                          <p:spTgt spid="20"/>
                                        </p:tgtEl>
                                      </p:cBhvr>
                                    </p:animEffect>
                                  </p:childTnLst>
                                </p:cTn>
                              </p:par>
                              <p:par>
                                <p:cTn id="20" presetID="0" presetClass="path" presetSubtype="0" accel="50000" decel="50000" fill="hold" nodeType="withEffect">
                                  <p:stCondLst>
                                    <p:cond delay="6600"/>
                                  </p:stCondLst>
                                  <p:childTnLst>
                                    <p:animMotion origin="layout" path="M 6.25E-7 4.44444E-6 L 0.56198 -0.01112 " pathEditMode="relative" rAng="0" ptsTypes="AA">
                                      <p:cBhvr>
                                        <p:cTn id="21" dur="3300" fill="hold"/>
                                        <p:tgtEl>
                                          <p:spTgt spid="20"/>
                                        </p:tgtEl>
                                        <p:attrNameLst>
                                          <p:attrName>ppt_x</p:attrName>
                                          <p:attrName>ppt_y</p:attrName>
                                        </p:attrNameLst>
                                      </p:cBhvr>
                                      <p:rCtr x="28099" y="-556"/>
                                    </p:animMotion>
                                  </p:childTnLst>
                                </p:cTn>
                              </p:par>
                              <p:par>
                                <p:cTn id="22" presetID="31" presetClass="entr" presetSubtype="0" fill="hold" grpId="0" nodeType="withEffect">
                                  <p:stCondLst>
                                    <p:cond delay="1010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EEFF3341-ECBE-4CC7-B4C7-516B36962DF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0" r="98827">
                        <a14:foregroundMark x1="6020" y1="34483" x2="13839" y2="30000"/>
                        <a14:foregroundMark x1="13839" y1="30000" x2="18921" y2="30690"/>
                        <a14:foregroundMark x1="18921" y1="30690" x2="25176" y2="40000"/>
                        <a14:foregroundMark x1="25176" y1="40000" x2="31040" y2="64828"/>
                        <a14:foregroundMark x1="31040" y1="64828" x2="39797" y2="80345"/>
                        <a14:foregroundMark x1="39797" y1="80345" x2="44722" y2="81724"/>
                        <a14:foregroundMark x1="44722" y1="81724" x2="48866" y2="77931"/>
                        <a14:foregroundMark x1="48866" y1="77931" x2="51994" y2="58621"/>
                        <a14:foregroundMark x1="51994" y1="58621" x2="49414" y2="42759"/>
                        <a14:foregroundMark x1="49414" y1="42759" x2="51368" y2="59655"/>
                        <a14:foregroundMark x1="51368" y1="59655" x2="58718" y2="62414"/>
                        <a14:foregroundMark x1="58718" y1="62414" x2="69273" y2="57586"/>
                        <a14:foregroundMark x1="69273" y1="57586" x2="91869" y2="75172"/>
                        <a14:foregroundMark x1="5786" y1="19310" x2="2111" y2="31034"/>
                        <a14:foregroundMark x1="2111" y1="31034" x2="5004" y2="71034"/>
                        <a14:foregroundMark x1="5004" y1="71034" x2="3909" y2="74483"/>
                        <a14:foregroundMark x1="95543" y1="59310" x2="93667" y2="76552"/>
                        <a14:foregroundMark x1="93667" y1="76552" x2="93432" y2="76897"/>
                        <a14:foregroundMark x1="2971" y1="66897" x2="782" y2="50690"/>
                        <a14:foregroundMark x1="782" y1="50690" x2="0" y2="34483"/>
                        <a14:foregroundMark x1="88038" y1="63103" x2="97029" y2="65862"/>
                        <a14:foregroundMark x1="97029" y1="65862" x2="94292" y2="78621"/>
                        <a14:foregroundMark x1="94292" y1="78621" x2="94292" y2="78621"/>
                        <a14:foregroundMark x1="93823" y1="46207" x2="97967" y2="52759"/>
                        <a14:foregroundMark x1="97967" y1="52759" x2="98827" y2="69655"/>
                        <a14:foregroundMark x1="98827" y1="69655" x2="98671" y2="76897"/>
                      </a14:backgroundRemoval>
                    </a14:imgEffect>
                  </a14:imgLayer>
                </a14:imgProps>
              </a:ext>
            </a:extLst>
          </a:blip>
          <a:stretch>
            <a:fillRect/>
          </a:stretch>
        </p:blipFill>
        <p:spPr>
          <a:xfrm>
            <a:off x="-34506" y="4121308"/>
            <a:ext cx="12221744" cy="2762250"/>
          </a:xfrm>
          <a:prstGeom prst="rect">
            <a:avLst/>
          </a:prstGeom>
        </p:spPr>
      </p:pic>
      <p:pic>
        <p:nvPicPr>
          <p:cNvPr id="8194" name="Picture 2" descr="cute cartoon happy cloud rain drops Stock Vector Image ...">
            <a:extLst>
              <a:ext uri="{FF2B5EF4-FFF2-40B4-BE49-F238E27FC236}">
                <a16:creationId xmlns:a16="http://schemas.microsoft.com/office/drawing/2014/main" id="{C66A44B0-E143-436C-9602-BFC7BA3EC2E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094" b="90000" l="2142" r="97300">
                        <a14:foregroundMark x1="60801" y1="9137" x2="49348" y2="9928"/>
                        <a14:foregroundMark x1="49348" y1="9928" x2="40130" y2="6619"/>
                        <a14:foregroundMark x1="40130" y1="6619" x2="47300" y2="11871"/>
                        <a14:foregroundMark x1="47300" y1="11871" x2="36685" y2="10000"/>
                        <a14:foregroundMark x1="36685" y1="10000" x2="25978" y2="12086"/>
                        <a14:foregroundMark x1="25978" y1="12086" x2="18156" y2="7554"/>
                        <a14:foregroundMark x1="18156" y1="7554" x2="23277" y2="14245"/>
                        <a14:foregroundMark x1="23277" y1="14245" x2="14525" y2="18273"/>
                        <a14:foregroundMark x1="14525" y1="18273" x2="5214" y2="19712"/>
                        <a14:foregroundMark x1="5214" y1="19712" x2="10987" y2="28993"/>
                        <a14:foregroundMark x1="10987" y1="28993" x2="5214" y2="34892"/>
                        <a14:foregroundMark x1="5214" y1="34892" x2="12104" y2="39424"/>
                        <a14:foregroundMark x1="12104" y1="39424" x2="9032" y2="46547"/>
                        <a14:foregroundMark x1="9032" y1="46547" x2="9218" y2="46835"/>
                        <a14:foregroundMark x1="33892" y1="8201" x2="38920" y2="2302"/>
                        <a14:foregroundMark x1="38920" y1="2302" x2="46276" y2="6619"/>
                        <a14:foregroundMark x1="46276" y1="6619" x2="46276" y2="6835"/>
                        <a14:foregroundMark x1="57356" y1="5252" x2="67225" y2="8058"/>
                        <a14:foregroundMark x1="67225" y1="8058" x2="67225" y2="8058"/>
                        <a14:foregroundMark x1="57914" y1="3597" x2="68436" y2="6691"/>
                        <a14:foregroundMark x1="68436" y1="6691" x2="68436" y2="6691"/>
                        <a14:foregroundMark x1="68436" y1="4460" x2="61732" y2="3237"/>
                        <a14:foregroundMark x1="5400" y1="18129" x2="4562" y2="18633"/>
                        <a14:foregroundMark x1="5959" y1="29640" x2="2980" y2="33453"/>
                        <a14:foregroundMark x1="4376" y1="28849" x2="2142" y2="32374"/>
                        <a14:foregroundMark x1="64991" y1="35036" x2="34637" y2="35252"/>
                        <a14:foregroundMark x1="34637" y1="35252" x2="39013" y2="44245"/>
                        <a14:foregroundMark x1="39013" y1="44245" x2="50745" y2="46115"/>
                        <a14:foregroundMark x1="50745" y1="46115" x2="41899" y2="44173"/>
                        <a14:foregroundMark x1="41899" y1="44173" x2="45531" y2="42158"/>
                        <a14:foregroundMark x1="88827" y1="12086" x2="90037" y2="14388"/>
                        <a14:foregroundMark x1="90037" y1="26547" x2="97300" y2="31439"/>
                        <a14:foregroundMark x1="97300" y1="31439" x2="92272" y2="27266"/>
                        <a14:foregroundMark x1="52328" y1="41223" x2="54376" y2="44964"/>
                        <a14:foregroundMark x1="79609" y1="63741" x2="79050" y2="64460"/>
                        <a14:foregroundMark x1="63966" y1="63094" x2="63594" y2="63741"/>
                        <a14:foregroundMark x1="41899" y1="63741" x2="42737" y2="63381"/>
                        <a14:foregroundMark x1="26443" y1="62950" x2="25885" y2="63597"/>
                        <a14:foregroundMark x1="29236" y1="75827" x2="29423" y2="76115"/>
                        <a14:foregroundMark x1="50093" y1="76259" x2="49534" y2="76619"/>
                        <a14:foregroundMark x1="68994" y1="75827" x2="68622" y2="75683"/>
                        <a14:foregroundMark x1="40317" y1="89640" x2="41341" y2="88993"/>
                        <a14:foregroundMark x1="57542" y1="88993" x2="56983" y2="88849"/>
                      </a14:backgroundRemoval>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9268" y="562334"/>
            <a:ext cx="3611848" cy="434871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7">
            <p14:nvContentPartPr>
              <p14:cNvPr id="4" name="Input penna 3">
                <a:extLst>
                  <a:ext uri="{FF2B5EF4-FFF2-40B4-BE49-F238E27FC236}">
                    <a16:creationId xmlns:a16="http://schemas.microsoft.com/office/drawing/2014/main" id="{614515CB-E2B0-404A-B354-8B4FF18FDE5B}"/>
                  </a:ext>
                </a:extLst>
              </p14:cNvPr>
              <p14:cNvContentPartPr/>
              <p14:nvPr/>
            </p14:nvContentPartPr>
            <p14:xfrm>
              <a:off x="6535306" y="5309037"/>
              <a:ext cx="47880" cy="6120"/>
            </p14:xfrm>
          </p:contentPart>
        </mc:Choice>
        <mc:Fallback xmlns="">
          <p:pic>
            <p:nvPicPr>
              <p:cNvPr id="4" name="Input penna 3">
                <a:extLst>
                  <a:ext uri="{FF2B5EF4-FFF2-40B4-BE49-F238E27FC236}">
                    <a16:creationId xmlns:a16="http://schemas.microsoft.com/office/drawing/2014/main" id="{614515CB-E2B0-404A-B354-8B4FF18FDE5B}"/>
                  </a:ext>
                </a:extLst>
              </p:cNvPr>
              <p:cNvPicPr/>
              <p:nvPr/>
            </p:nvPicPr>
            <p:blipFill>
              <a:blip r:embed="rId13"/>
              <a:stretch>
                <a:fillRect/>
              </a:stretch>
            </p:blipFill>
            <p:spPr>
              <a:xfrm>
                <a:off x="6526306" y="5300537"/>
                <a:ext cx="65520" cy="22780"/>
              </a:xfrm>
              <a:prstGeom prst="rect">
                <a:avLst/>
              </a:prstGeom>
            </p:spPr>
          </p:pic>
        </mc:Fallback>
      </mc:AlternateContent>
      <p:grpSp>
        <p:nvGrpSpPr>
          <p:cNvPr id="12" name="Gruppo 11">
            <a:extLst>
              <a:ext uri="{FF2B5EF4-FFF2-40B4-BE49-F238E27FC236}">
                <a16:creationId xmlns:a16="http://schemas.microsoft.com/office/drawing/2014/main" id="{F80B6169-2496-4A36-8B4B-E4AE2EC8C89E}"/>
              </a:ext>
            </a:extLst>
          </p:cNvPr>
          <p:cNvGrpSpPr/>
          <p:nvPr/>
        </p:nvGrpSpPr>
        <p:grpSpPr>
          <a:xfrm>
            <a:off x="7627906" y="5196717"/>
            <a:ext cx="12240" cy="8280"/>
            <a:chOff x="7627906" y="5196717"/>
            <a:chExt cx="12240" cy="8280"/>
          </a:xfrm>
        </p:grpSpPr>
        <mc:AlternateContent xmlns:mc="http://schemas.openxmlformats.org/markup-compatibility/2006" xmlns:p14="http://schemas.microsoft.com/office/powerpoint/2010/main">
          <mc:Choice Requires="p14">
            <p:contentPart p14:bwMode="auto" r:id="rId14">
              <p14:nvContentPartPr>
                <p14:cNvPr id="7" name="Input penna 6">
                  <a:extLst>
                    <a:ext uri="{FF2B5EF4-FFF2-40B4-BE49-F238E27FC236}">
                      <a16:creationId xmlns:a16="http://schemas.microsoft.com/office/drawing/2014/main" id="{92793419-C8C7-4C6C-A397-63F6E30F5B2F}"/>
                    </a:ext>
                  </a:extLst>
                </p14:cNvPr>
                <p14:cNvContentPartPr/>
                <p14:nvPr/>
              </p14:nvContentPartPr>
              <p14:xfrm>
                <a:off x="7631866" y="5196717"/>
                <a:ext cx="8280" cy="2880"/>
              </p14:xfrm>
            </p:contentPart>
          </mc:Choice>
          <mc:Fallback xmlns="">
            <p:pic>
              <p:nvPicPr>
                <p:cNvPr id="7" name="Input penna 6">
                  <a:extLst>
                    <a:ext uri="{FF2B5EF4-FFF2-40B4-BE49-F238E27FC236}">
                      <a16:creationId xmlns:a16="http://schemas.microsoft.com/office/drawing/2014/main" id="{92793419-C8C7-4C6C-A397-63F6E30F5B2F}"/>
                    </a:ext>
                  </a:extLst>
                </p:cNvPr>
                <p:cNvPicPr/>
                <p:nvPr/>
              </p:nvPicPr>
              <p:blipFill>
                <a:blip r:embed="rId15"/>
                <a:stretch>
                  <a:fillRect/>
                </a:stretch>
              </p:blipFill>
              <p:spPr>
                <a:xfrm>
                  <a:off x="7622866" y="5187717"/>
                  <a:ext cx="2592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8" name="Input penna 7">
                  <a:extLst>
                    <a:ext uri="{FF2B5EF4-FFF2-40B4-BE49-F238E27FC236}">
                      <a16:creationId xmlns:a16="http://schemas.microsoft.com/office/drawing/2014/main" id="{63311D07-F0EE-4BEC-A29E-83A177A1E346}"/>
                    </a:ext>
                  </a:extLst>
                </p14:cNvPr>
                <p14:cNvContentPartPr/>
                <p14:nvPr/>
              </p14:nvContentPartPr>
              <p14:xfrm>
                <a:off x="7627906" y="5196717"/>
                <a:ext cx="5040" cy="8280"/>
              </p14:xfrm>
            </p:contentPart>
          </mc:Choice>
          <mc:Fallback xmlns="">
            <p:pic>
              <p:nvPicPr>
                <p:cNvPr id="8" name="Input penna 7">
                  <a:extLst>
                    <a:ext uri="{FF2B5EF4-FFF2-40B4-BE49-F238E27FC236}">
                      <a16:creationId xmlns:a16="http://schemas.microsoft.com/office/drawing/2014/main" id="{63311D07-F0EE-4BEC-A29E-83A177A1E346}"/>
                    </a:ext>
                  </a:extLst>
                </p:cNvPr>
                <p:cNvPicPr/>
                <p:nvPr/>
              </p:nvPicPr>
              <p:blipFill>
                <a:blip r:embed="rId17"/>
                <a:stretch>
                  <a:fillRect/>
                </a:stretch>
              </p:blipFill>
              <p:spPr>
                <a:xfrm>
                  <a:off x="7618906" y="5187717"/>
                  <a:ext cx="22680" cy="25920"/>
                </a:xfrm>
                <a:prstGeom prst="rect">
                  <a:avLst/>
                </a:prstGeom>
              </p:spPr>
            </p:pic>
          </mc:Fallback>
        </mc:AlternateContent>
      </p:grpSp>
      <p:sp>
        <p:nvSpPr>
          <p:cNvPr id="13" name="pole tekstowe 12">
            <a:extLst>
              <a:ext uri="{FF2B5EF4-FFF2-40B4-BE49-F238E27FC236}">
                <a16:creationId xmlns:a16="http://schemas.microsoft.com/office/drawing/2014/main" id="{88DEA396-A591-43C0-A703-CDDC26F874C2}"/>
              </a:ext>
            </a:extLst>
          </p:cNvPr>
          <p:cNvSpPr txBox="1"/>
          <p:nvPr/>
        </p:nvSpPr>
        <p:spPr>
          <a:xfrm>
            <a:off x="1901293" y="1612979"/>
            <a:ext cx="4739149" cy="646331"/>
          </a:xfrm>
          <a:prstGeom prst="rect">
            <a:avLst/>
          </a:prstGeom>
          <a:noFill/>
        </p:spPr>
        <p:txBody>
          <a:bodyPr wrap="square" rtlCol="0">
            <a:spAutoFit/>
          </a:bodyPr>
          <a:lstStyle/>
          <a:p>
            <a:r>
              <a:rPr lang="pl-PL" sz="3600" b="1" dirty="0">
                <a:solidFill>
                  <a:schemeClr val="tx1">
                    <a:lumMod val="65000"/>
                    <a:lumOff val="35000"/>
                  </a:schemeClr>
                </a:solidFill>
              </a:rPr>
              <a:t>EROSIONE IDRICA</a:t>
            </a:r>
            <a:endParaRPr lang="en-GB" sz="3600" b="1" dirty="0">
              <a:solidFill>
                <a:schemeClr val="tx1">
                  <a:lumMod val="65000"/>
                  <a:lumOff val="35000"/>
                </a:schemeClr>
              </a:solidFill>
            </a:endParaRPr>
          </a:p>
        </p:txBody>
      </p:sp>
      <p:pic>
        <p:nvPicPr>
          <p:cNvPr id="15" name="Obraz 14">
            <a:extLst>
              <a:ext uri="{FF2B5EF4-FFF2-40B4-BE49-F238E27FC236}">
                <a16:creationId xmlns:a16="http://schemas.microsoft.com/office/drawing/2014/main" id="{70D78A35-C1A5-48AB-AE15-3CB55E588138}"/>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6954" b="94702" l="2973" r="98592">
                        <a14:foregroundMark x1="9781" y1="18543" x2="28482" y2="54636"/>
                        <a14:foregroundMark x1="28482" y1="54636" x2="31534" y2="75828"/>
                        <a14:foregroundMark x1="31534" y1="75828" x2="35524" y2="87417"/>
                        <a14:foregroundMark x1="35524" y1="87417" x2="45540" y2="91722"/>
                        <a14:foregroundMark x1="45540" y1="91722" x2="85681" y2="76490"/>
                        <a14:foregroundMark x1="85681" y1="76490" x2="91080" y2="78477"/>
                        <a14:foregroundMark x1="91080" y1="78477" x2="95149" y2="71192"/>
                        <a14:foregroundMark x1="95149" y1="71192" x2="93427" y2="55629"/>
                        <a14:foregroundMark x1="93427" y1="55629" x2="89045" y2="57947"/>
                        <a14:foregroundMark x1="4538" y1="22185" x2="3286" y2="49007"/>
                        <a14:foregroundMark x1="3286" y1="49007" x2="5086" y2="69205"/>
                        <a14:foregroundMark x1="5086" y1="69205" x2="11189" y2="89404"/>
                        <a14:foregroundMark x1="11189" y1="89404" x2="16354" y2="95695"/>
                        <a14:foregroundMark x1="16354" y1="95695" x2="20892" y2="90397"/>
                        <a14:foregroundMark x1="6495" y1="17881" x2="4382" y2="32119"/>
                        <a14:foregroundMark x1="4382" y1="32119" x2="3130" y2="57947"/>
                        <a14:foregroundMark x1="3130" y1="57947" x2="4304" y2="73510"/>
                        <a14:foregroundMark x1="98122" y1="50993" x2="98983" y2="68212"/>
                        <a14:foregroundMark x1="98983" y1="68212" x2="98592" y2="86093"/>
                        <a14:foregroundMark x1="98592" y1="86093" x2="96714" y2="86093"/>
                        <a14:foregroundMark x1="2973" y1="6954" x2="8685" y2="7616"/>
                        <a14:backgroundMark x1="55947" y1="19205" x2="66745" y2="26821"/>
                        <a14:backgroundMark x1="32081" y1="5298" x2="37324" y2="8940"/>
                      </a14:backgroundRemoval>
                    </a14:imgEffect>
                  </a14:imgLayer>
                </a14:imgProps>
              </a:ext>
            </a:extLst>
          </a:blip>
          <a:stretch>
            <a:fillRect/>
          </a:stretch>
        </p:blipFill>
        <p:spPr>
          <a:xfrm>
            <a:off x="-39268" y="4006607"/>
            <a:ext cx="12226506" cy="2876951"/>
          </a:xfrm>
          <a:prstGeom prst="rect">
            <a:avLst/>
          </a:prstGeom>
        </p:spPr>
      </p:pic>
    </p:spTree>
    <p:extLst>
      <p:ext uri="{BB962C8B-B14F-4D97-AF65-F5344CB8AC3E}">
        <p14:creationId xmlns:p14="http://schemas.microsoft.com/office/powerpoint/2010/main" val="389180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66667E-6 -4.07407E-6 L 0.11758 -0.07268 L 0.33555 -0.02106 L 0.57656 -0.09583 L 0.67695 -0.03518 " pathEditMode="relative" rAng="0" ptsTypes="AAAAA">
                                      <p:cBhvr>
                                        <p:cTn id="6" dur="3100" fill="hold"/>
                                        <p:tgtEl>
                                          <p:spTgt spid="8194"/>
                                        </p:tgtEl>
                                        <p:attrNameLst>
                                          <p:attrName>ppt_x</p:attrName>
                                          <p:attrName>ppt_y</p:attrName>
                                        </p:attrNameLst>
                                      </p:cBhvr>
                                      <p:rCtr x="33841" y="-4792"/>
                                    </p:animMotion>
                                  </p:childTnLst>
                                </p:cTn>
                              </p:par>
                              <p:par>
                                <p:cTn id="7" presetID="10" presetClass="entr" presetSubtype="0" fill="hold" nodeType="withEffect">
                                  <p:stCondLst>
                                    <p:cond delay="230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400"/>
                                        <p:tgtEl>
                                          <p:spTgt spid="15"/>
                                        </p:tgtEl>
                                      </p:cBhvr>
                                    </p:animEffect>
                                  </p:childTnLst>
                                </p:cTn>
                              </p:par>
                              <p:par>
                                <p:cTn id="10" presetID="31" presetClass="entr" presetSubtype="0" fill="hold" grpId="0" nodeType="withEffect">
                                  <p:stCondLst>
                                    <p:cond delay="4500"/>
                                  </p:stCondLst>
                                  <p:childTnLst>
                                    <p:set>
                                      <p:cBhvr>
                                        <p:cTn id="11" dur="1" fill="hold">
                                          <p:stCondLst>
                                            <p:cond delay="0"/>
                                          </p:stCondLst>
                                        </p:cTn>
                                        <p:tgtEl>
                                          <p:spTgt spid="13"/>
                                        </p:tgtEl>
                                        <p:attrNameLst>
                                          <p:attrName>style.visibility</p:attrName>
                                        </p:attrNameLst>
                                      </p:cBhvr>
                                      <p:to>
                                        <p:strVal val="visible"/>
                                      </p:to>
                                    </p:set>
                                    <p:anim calcmode="lin" valueType="num">
                                      <p:cBhvr>
                                        <p:cTn id="12" dur="700" fill="hold"/>
                                        <p:tgtEl>
                                          <p:spTgt spid="13"/>
                                        </p:tgtEl>
                                        <p:attrNameLst>
                                          <p:attrName>ppt_w</p:attrName>
                                        </p:attrNameLst>
                                      </p:cBhvr>
                                      <p:tavLst>
                                        <p:tav tm="0">
                                          <p:val>
                                            <p:fltVal val="0"/>
                                          </p:val>
                                        </p:tav>
                                        <p:tav tm="100000">
                                          <p:val>
                                            <p:strVal val="#ppt_w"/>
                                          </p:val>
                                        </p:tav>
                                      </p:tavLst>
                                    </p:anim>
                                    <p:anim calcmode="lin" valueType="num">
                                      <p:cBhvr>
                                        <p:cTn id="13" dur="700" fill="hold"/>
                                        <p:tgtEl>
                                          <p:spTgt spid="13"/>
                                        </p:tgtEl>
                                        <p:attrNameLst>
                                          <p:attrName>ppt_h</p:attrName>
                                        </p:attrNameLst>
                                      </p:cBhvr>
                                      <p:tavLst>
                                        <p:tav tm="0">
                                          <p:val>
                                            <p:fltVal val="0"/>
                                          </p:val>
                                        </p:tav>
                                        <p:tav tm="100000">
                                          <p:val>
                                            <p:strVal val="#ppt_h"/>
                                          </p:val>
                                        </p:tav>
                                      </p:tavLst>
                                    </p:anim>
                                    <p:anim calcmode="lin" valueType="num">
                                      <p:cBhvr>
                                        <p:cTn id="14" dur="700" fill="hold"/>
                                        <p:tgtEl>
                                          <p:spTgt spid="13"/>
                                        </p:tgtEl>
                                        <p:attrNameLst>
                                          <p:attrName>style.rotation</p:attrName>
                                        </p:attrNameLst>
                                      </p:cBhvr>
                                      <p:tavLst>
                                        <p:tav tm="0">
                                          <p:val>
                                            <p:fltVal val="90"/>
                                          </p:val>
                                        </p:tav>
                                        <p:tav tm="100000">
                                          <p:val>
                                            <p:fltVal val="0"/>
                                          </p:val>
                                        </p:tav>
                                      </p:tavLst>
                                    </p:anim>
                                    <p:animEffect transition="in" filter="fade">
                                      <p:cBhvr>
                                        <p:cTn id="15"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ucks Country Gardens">
            <a:extLst>
              <a:ext uri="{FF2B5EF4-FFF2-40B4-BE49-F238E27FC236}">
                <a16:creationId xmlns:a16="http://schemas.microsoft.com/office/drawing/2014/main" id="{5025893A-278D-4B56-B6BE-BD89E1BE398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1162"/>
          <a:stretch/>
        </p:blipFill>
        <p:spPr bwMode="auto">
          <a:xfrm>
            <a:off x="-24063" y="5314617"/>
            <a:ext cx="12216064" cy="16243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lendar Flip by Ramesh on Dribbble">
            <a:extLst>
              <a:ext uri="{FF2B5EF4-FFF2-40B4-BE49-F238E27FC236}">
                <a16:creationId xmlns:a16="http://schemas.microsoft.com/office/drawing/2014/main" id="{C8270EF3-EB3E-467C-9968-A543A2C34CBF}"/>
              </a:ext>
            </a:extLst>
          </p:cNvPr>
          <p:cNvPicPr>
            <a:picLocks noChangeAspect="1" noChangeArrowheads="1" noCrop="1"/>
          </p:cNvPicPr>
          <p:nvPr/>
        </p:nvPicPr>
        <p:blipFill>
          <a:blip r:embed="rId5">
            <a:clrChange>
              <a:clrFrom>
                <a:srgbClr val="F38D8D"/>
              </a:clrFrom>
              <a:clrTo>
                <a:srgbClr val="F38D8D">
                  <a:alpha val="0"/>
                </a:srgbClr>
              </a:clrTo>
            </a:clrChange>
            <a:extLst>
              <a:ext uri="{28A0092B-C50C-407E-A947-70E740481C1C}">
                <a14:useLocalDpi xmlns:a14="http://schemas.microsoft.com/office/drawing/2010/main" val="0"/>
              </a:ext>
            </a:extLst>
          </a:blip>
          <a:srcRect/>
          <a:stretch>
            <a:fillRect/>
          </a:stretch>
        </p:blipFill>
        <p:spPr bwMode="auto">
          <a:xfrm>
            <a:off x="-9744" y="-248095"/>
            <a:ext cx="4660232" cy="3495174"/>
          </a:xfrm>
          <a:prstGeom prst="rect">
            <a:avLst/>
          </a:prstGeom>
          <a:noFill/>
          <a:extLst>
            <a:ext uri="{909E8E84-426E-40DD-AFC4-6F175D3DCCD1}">
              <a14:hiddenFill xmlns:a14="http://schemas.microsoft.com/office/drawing/2010/main">
                <a:solidFill>
                  <a:srgbClr val="FFFFFF"/>
                </a:solidFill>
              </a14:hiddenFill>
            </a:ext>
          </a:extLst>
        </p:spPr>
      </p:pic>
      <p:sp>
        <p:nvSpPr>
          <p:cNvPr id="11" name="pole tekstowe 10">
            <a:extLst>
              <a:ext uri="{FF2B5EF4-FFF2-40B4-BE49-F238E27FC236}">
                <a16:creationId xmlns:a16="http://schemas.microsoft.com/office/drawing/2014/main" id="{4F0ECD3F-724F-4469-A68D-E3289195F9E9}"/>
              </a:ext>
            </a:extLst>
          </p:cNvPr>
          <p:cNvSpPr txBox="1"/>
          <p:nvPr/>
        </p:nvSpPr>
        <p:spPr>
          <a:xfrm>
            <a:off x="1295998" y="482939"/>
            <a:ext cx="2048748" cy="523220"/>
          </a:xfrm>
          <a:prstGeom prst="rect">
            <a:avLst/>
          </a:prstGeom>
          <a:noFill/>
        </p:spPr>
        <p:txBody>
          <a:bodyPr wrap="square" rtlCol="0">
            <a:spAutoFit/>
          </a:bodyPr>
          <a:lstStyle/>
          <a:p>
            <a:pPr algn="ctr"/>
            <a:r>
              <a:rPr lang="pl-PL" sz="2800" b="1"/>
              <a:t>STAGIONI</a:t>
            </a:r>
            <a:endParaRPr lang="en-GB" sz="2800" b="1"/>
          </a:p>
        </p:txBody>
      </p:sp>
      <p:pic>
        <p:nvPicPr>
          <p:cNvPr id="15" name="Grafik 5" descr="Ein Bild, das Pflanze enthält.&#10;&#10;Mit sehr hoher Zuverlässigkeit generierte Beschreibung">
            <a:extLst>
              <a:ext uri="{FF2B5EF4-FFF2-40B4-BE49-F238E27FC236}">
                <a16:creationId xmlns:a16="http://schemas.microsoft.com/office/drawing/2014/main" id="{E52BD393-08E5-4842-8763-3EE68C84B25F}"/>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253112" y="416367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rafik 5" descr="Ein Bild, das Pflanze enthält.&#10;&#10;Mit sehr hoher Zuverlässigkeit generierte Beschreibung">
            <a:extLst>
              <a:ext uri="{FF2B5EF4-FFF2-40B4-BE49-F238E27FC236}">
                <a16:creationId xmlns:a16="http://schemas.microsoft.com/office/drawing/2014/main" id="{AF84020C-57E8-4849-84B6-2A5098EDBEC3}"/>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842252" y="4107474"/>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rafik 5" descr="Ein Bild, das Pflanze enthält.&#10;&#10;Mit sehr hoher Zuverlässigkeit generierte Beschreibung">
            <a:extLst>
              <a:ext uri="{FF2B5EF4-FFF2-40B4-BE49-F238E27FC236}">
                <a16:creationId xmlns:a16="http://schemas.microsoft.com/office/drawing/2014/main" id="{BA886D48-CFED-4B31-9306-6FE0171A7323}"/>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4161797" y="4009961"/>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rafik 5" descr="Ein Bild, das Pflanze enthält.&#10;&#10;Mit sehr hoher Zuverlässigkeit generierte Beschreibung">
            <a:extLst>
              <a:ext uri="{FF2B5EF4-FFF2-40B4-BE49-F238E27FC236}">
                <a16:creationId xmlns:a16="http://schemas.microsoft.com/office/drawing/2014/main" id="{226A4FF5-ED63-4C16-B008-B9E8960C7EA8}"/>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5702067" y="3303284"/>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rafik 5" descr="Ein Bild, das Pflanze enthält.&#10;&#10;Mit sehr hoher Zuverlässigkeit generierte Beschreibung">
            <a:extLst>
              <a:ext uri="{FF2B5EF4-FFF2-40B4-BE49-F238E27FC236}">
                <a16:creationId xmlns:a16="http://schemas.microsoft.com/office/drawing/2014/main" id="{3B458822-1FF9-4ADF-9057-EDCBF00FC1F3}"/>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7860602" y="3286818"/>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afik 5" descr="Ein Bild, das Pflanze enthält.&#10;&#10;Mit sehr hoher Zuverlässigkeit generierte Beschreibung">
            <a:extLst>
              <a:ext uri="{FF2B5EF4-FFF2-40B4-BE49-F238E27FC236}">
                <a16:creationId xmlns:a16="http://schemas.microsoft.com/office/drawing/2014/main" id="{D65199A0-5C8F-4E1F-9DF7-29640FB3AF83}"/>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8840090" y="3275163"/>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rafik 5" descr="Ein Bild, das Pflanze enthält.&#10;&#10;Mit sehr hoher Zuverlässigkeit generierte Beschreibung">
            <a:extLst>
              <a:ext uri="{FF2B5EF4-FFF2-40B4-BE49-F238E27FC236}">
                <a16:creationId xmlns:a16="http://schemas.microsoft.com/office/drawing/2014/main" id="{67F5BF43-A163-4623-BE08-4682DC91D5DF}"/>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661281" y="3286818"/>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rafik 5" descr="Ein Bild, das Pflanze enthält.&#10;&#10;Mit sehr hoher Zuverlässigkeit generierte Beschreibung">
            <a:extLst>
              <a:ext uri="{FF2B5EF4-FFF2-40B4-BE49-F238E27FC236}">
                <a16:creationId xmlns:a16="http://schemas.microsoft.com/office/drawing/2014/main" id="{B375EFE9-5F69-4B47-B590-AC08B1B97F81}"/>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829385" y="3329354"/>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fik 5" descr="Ein Bild, das Pflanze enthält.&#10;&#10;Mit sehr hoher Zuverlässigkeit generierte Beschreibung">
            <a:extLst>
              <a:ext uri="{FF2B5EF4-FFF2-40B4-BE49-F238E27FC236}">
                <a16:creationId xmlns:a16="http://schemas.microsoft.com/office/drawing/2014/main" id="{7A50DDD5-FC01-40CC-8A96-9776957AB149}"/>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2973304" y="331769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5" descr="Ein Bild, das Pflanze enthält.&#10;&#10;Mit sehr hoher Zuverlässigkeit generierte Beschreibung">
            <a:extLst>
              <a:ext uri="{FF2B5EF4-FFF2-40B4-BE49-F238E27FC236}">
                <a16:creationId xmlns:a16="http://schemas.microsoft.com/office/drawing/2014/main" id="{776E21BA-C1EB-45AE-A189-7CEA0A506682}"/>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6609433" y="4107473"/>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5" descr="Ein Bild, das Pflanze enthält.&#10;&#10;Mit sehr hoher Zuverlässigkeit generierte Beschreibung">
            <a:extLst>
              <a:ext uri="{FF2B5EF4-FFF2-40B4-BE49-F238E27FC236}">
                <a16:creationId xmlns:a16="http://schemas.microsoft.com/office/drawing/2014/main" id="{F02BA4A8-29C3-44EC-8CF0-16C3015C77B4}"/>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8416008" y="416367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5" descr="Ein Bild, das Pflanze enthält.&#10;&#10;Mit sehr hoher Zuverlässigkeit generierte Beschreibung">
            <a:extLst>
              <a:ext uri="{FF2B5EF4-FFF2-40B4-BE49-F238E27FC236}">
                <a16:creationId xmlns:a16="http://schemas.microsoft.com/office/drawing/2014/main" id="{302BE30E-67C2-49F5-9900-975CAF81E17C}"/>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109521" y="416367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a 5">
            <a:extLst>
              <a:ext uri="{FF2B5EF4-FFF2-40B4-BE49-F238E27FC236}">
                <a16:creationId xmlns:a16="http://schemas.microsoft.com/office/drawing/2014/main" id="{255F7201-FFA6-4DD5-8B50-DA310E55C8A5}"/>
              </a:ext>
            </a:extLst>
          </p:cNvPr>
          <p:cNvGrpSpPr/>
          <p:nvPr/>
        </p:nvGrpSpPr>
        <p:grpSpPr>
          <a:xfrm>
            <a:off x="-3897773" y="190149"/>
            <a:ext cx="3687930" cy="6645489"/>
            <a:chOff x="3189023" y="240632"/>
            <a:chExt cx="3687930" cy="6645489"/>
          </a:xfrm>
        </p:grpSpPr>
        <p:pic>
          <p:nvPicPr>
            <p:cNvPr id="7" name="Obraz 6">
              <a:extLst>
                <a:ext uri="{FF2B5EF4-FFF2-40B4-BE49-F238E27FC236}">
                  <a16:creationId xmlns:a16="http://schemas.microsoft.com/office/drawing/2014/main" id="{E89301A4-190B-4B0B-B049-FD12EC3D2D2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055" b="92689" l="5250" r="89992">
                          <a14:foregroundMark x1="17637" y1="19950" x2="16079" y2="13383"/>
                          <a14:foregroundMark x1="16079" y1="13383" x2="19442" y2="8302"/>
                          <a14:foregroundMark x1="19442" y1="8302" x2="23872" y2="12639"/>
                          <a14:foregroundMark x1="23872" y1="12639" x2="22888" y2="20198"/>
                          <a14:foregroundMark x1="22888" y1="20198" x2="22642" y2="20694"/>
                          <a14:foregroundMark x1="27482" y1="39777" x2="28302" y2="46716"/>
                          <a14:foregroundMark x1="28302" y1="46716" x2="23462" y2="53903"/>
                          <a14:foregroundMark x1="13700" y1="40397" x2="11403" y2="46592"/>
                          <a14:foregroundMark x1="11403" y1="46592" x2="7629" y2="42379"/>
                          <a14:foregroundMark x1="7629" y1="42379" x2="5414" y2="37051"/>
                          <a14:foregroundMark x1="10254" y1="70260" x2="13208" y2="84511"/>
                          <a14:foregroundMark x1="13208" y1="84511" x2="17884" y2="81660"/>
                          <a14:foregroundMark x1="17884" y1="81660" x2="18294" y2="79182"/>
                          <a14:foregroundMark x1="23544" y1="89095" x2="26989" y2="92193"/>
                          <a14:foregroundMark x1="17637" y1="92193" x2="13700" y2="92689"/>
                        </a14:backgroundRemoval>
                      </a14:imgEffect>
                    </a14:imgLayer>
                  </a14:imgProps>
                </a:ext>
                <a:ext uri="{28A0092B-C50C-407E-A947-70E740481C1C}">
                  <a14:useLocalDpi xmlns:a14="http://schemas.microsoft.com/office/drawing/2010/main" val="0"/>
                </a:ext>
              </a:extLst>
            </a:blip>
            <a:srcRect t="3900" r="67034" b="6371"/>
            <a:stretch/>
          </p:blipFill>
          <p:spPr>
            <a:xfrm>
              <a:off x="3189023" y="240632"/>
              <a:ext cx="3687930" cy="6645489"/>
            </a:xfrm>
            <a:prstGeom prst="rect">
              <a:avLst/>
            </a:prstGeom>
          </p:spPr>
        </p:pic>
        <p:pic>
          <p:nvPicPr>
            <p:cNvPr id="8" name="Picture 2" descr="Crying clipart tear, Crying tear Transparent FREE for ...">
              <a:extLst>
                <a:ext uri="{FF2B5EF4-FFF2-40B4-BE49-F238E27FC236}">
                  <a16:creationId xmlns:a16="http://schemas.microsoft.com/office/drawing/2014/main" id="{DE14E440-6B64-44D5-A186-9581E160B95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381" b="93488" l="9916" r="89873">
                          <a14:foregroundMark x1="32489" y1="90738" x2="54219" y2="93488"/>
                          <a14:foregroundMark x1="54219" y1="93488" x2="43882" y2="88857"/>
                          <a14:foregroundMark x1="43882" y1="88857" x2="42827" y2="88567"/>
                          <a14:foregroundMark x1="86498" y1="57598" x2="89873" y2="65123"/>
                          <a14:foregroundMark x1="89873" y1="65123" x2="90084" y2="72793"/>
                          <a14:foregroundMark x1="90084" y1="72793" x2="89873" y2="73227"/>
                          <a14:foregroundMark x1="12236" y1="59768" x2="10970" y2="67004"/>
                          <a14:foregroundMark x1="10970" y1="67004" x2="12447" y2="74819"/>
                          <a14:foregroundMark x1="12447" y1="74819" x2="15612" y2="79740"/>
                          <a14:foregroundMark x1="49367" y1="10275" x2="48523" y2="7381"/>
                        </a14:backgroundRemoval>
                      </a14:imgEffect>
                    </a14:imgLayer>
                  </a14:imgProps>
                </a:ext>
                <a:ext uri="{28A0092B-C50C-407E-A947-70E740481C1C}">
                  <a14:useLocalDpi xmlns:a14="http://schemas.microsoft.com/office/drawing/2010/main" val="0"/>
                </a:ext>
              </a:extLst>
            </a:blip>
            <a:srcRect/>
            <a:stretch>
              <a:fillRect/>
            </a:stretch>
          </p:blipFill>
          <p:spPr bwMode="auto">
            <a:xfrm>
              <a:off x="5757724" y="1307074"/>
              <a:ext cx="168834" cy="2461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10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1300"/>
                                  </p:stCondLst>
                                  <p:childTnLst>
                                    <p:animMotion origin="layout" path="M -6.25E-7 1.48148E-6 L 0.79609 1.48148E-6 " pathEditMode="relative" rAng="0" ptsTypes="AA">
                                      <p:cBhvr>
                                        <p:cTn id="6" dur="3000" fill="hold"/>
                                        <p:tgtEl>
                                          <p:spTgt spid="6"/>
                                        </p:tgtEl>
                                        <p:attrNameLst>
                                          <p:attrName>ppt_x</p:attrName>
                                          <p:attrName>ppt_y</p:attrName>
                                        </p:attrNameLst>
                                      </p:cBhvr>
                                      <p:rCtr x="39805" y="0"/>
                                    </p:animMotion>
                                  </p:childTnLst>
                                </p:cTn>
                              </p:par>
                              <p:par>
                                <p:cTn id="7" presetID="1" presetClass="entr" presetSubtype="0" fill="hold" nodeType="withEffect">
                                  <p:stCondLst>
                                    <p:cond delay="500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5000"/>
                                  </p:stCondLst>
                                  <p:childTnLst>
                                    <p:set>
                                      <p:cBhvr>
                                        <p:cTn id="10" dur="1" fill="hold">
                                          <p:stCondLst>
                                            <p:cond delay="0"/>
                                          </p:stCondLst>
                                        </p:cTn>
                                        <p:tgtEl>
                                          <p:spTgt spid="11"/>
                                        </p:tgtEl>
                                        <p:attrNameLst>
                                          <p:attrName>style.visibility</p:attrName>
                                        </p:attrNameLst>
                                      </p:cBhvr>
                                      <p:to>
                                        <p:strVal val="visible"/>
                                      </p:to>
                                    </p:se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125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1250"/>
                                        <p:tgtEl>
                                          <p:spTgt spid="13"/>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1250"/>
                                        <p:tgtEl>
                                          <p:spTgt spid="14"/>
                                        </p:tgtEl>
                                      </p:cBhvr>
                                    </p:animEffect>
                                  </p:childTnLst>
                                </p:cTn>
                              </p:par>
                              <p:par>
                                <p:cTn id="20" presetID="2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1250"/>
                                        <p:tgtEl>
                                          <p:spTgt spid="15"/>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125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125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1250"/>
                                        <p:tgtEl>
                                          <p:spTgt spid="18"/>
                                        </p:tgtEl>
                                      </p:cBhvr>
                                    </p:animEffect>
                                  </p:childTnLst>
                                </p:cTn>
                              </p:par>
                              <p:par>
                                <p:cTn id="32" presetID="22" presetClass="entr" presetSubtype="4"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1250"/>
                                        <p:tgtEl>
                                          <p:spTgt spid="19"/>
                                        </p:tgtEl>
                                      </p:cBhvr>
                                    </p:animEffect>
                                  </p:childTnLst>
                                </p:cTn>
                              </p:par>
                              <p:par>
                                <p:cTn id="35" presetID="22" presetClass="entr" presetSubtype="4"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1250"/>
                                        <p:tgtEl>
                                          <p:spTgt spid="20"/>
                                        </p:tgtEl>
                                      </p:cBhvr>
                                    </p:animEffect>
                                  </p:childTnLst>
                                </p:cTn>
                              </p:par>
                              <p:par>
                                <p:cTn id="38" presetID="22" presetClass="entr" presetSubtype="4"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1250"/>
                                        <p:tgtEl>
                                          <p:spTgt spid="21"/>
                                        </p:tgtEl>
                                      </p:cBhvr>
                                    </p:animEffect>
                                  </p:childTnLst>
                                </p:cTn>
                              </p:par>
                              <p:par>
                                <p:cTn id="41" presetID="2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1250"/>
                                        <p:tgtEl>
                                          <p:spTgt spid="22"/>
                                        </p:tgtEl>
                                      </p:cBhvr>
                                    </p:animEffect>
                                  </p:childTnLst>
                                </p:cTn>
                              </p:par>
                              <p:par>
                                <p:cTn id="44" presetID="22" presetClass="entr" presetSubtype="4"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1250"/>
                                        <p:tgtEl>
                                          <p:spTgt spid="23"/>
                                        </p:tgtEl>
                                      </p:cBhvr>
                                    </p:animEffect>
                                  </p:childTnLst>
                                </p:cTn>
                              </p:par>
                              <p:par>
                                <p:cTn id="47" presetID="10" presetClass="exit" presetSubtype="0" fill="hold" nodeType="withEffect">
                                  <p:stCondLst>
                                    <p:cond delay="5000"/>
                                  </p:stCondLst>
                                  <p:childTnLst>
                                    <p:animEffect transition="out" filter="fade">
                                      <p:cBhvr>
                                        <p:cTn id="48" dur="1500"/>
                                        <p:tgtEl>
                                          <p:spTgt spid="14"/>
                                        </p:tgtEl>
                                      </p:cBhvr>
                                    </p:animEffect>
                                    <p:set>
                                      <p:cBhvr>
                                        <p:cTn id="49" dur="1" fill="hold">
                                          <p:stCondLst>
                                            <p:cond delay="1499"/>
                                          </p:stCondLst>
                                        </p:cTn>
                                        <p:tgtEl>
                                          <p:spTgt spid="14"/>
                                        </p:tgtEl>
                                        <p:attrNameLst>
                                          <p:attrName>style.visibility</p:attrName>
                                        </p:attrNameLst>
                                      </p:cBhvr>
                                      <p:to>
                                        <p:strVal val="hidden"/>
                                      </p:to>
                                    </p:set>
                                  </p:childTnLst>
                                </p:cTn>
                              </p:par>
                              <p:par>
                                <p:cTn id="50" presetID="10" presetClass="exit" presetSubtype="0" fill="hold" nodeType="withEffect">
                                  <p:stCondLst>
                                    <p:cond delay="5600"/>
                                  </p:stCondLst>
                                  <p:childTnLst>
                                    <p:animEffect transition="out" filter="fade">
                                      <p:cBhvr>
                                        <p:cTn id="51" dur="1500"/>
                                        <p:tgtEl>
                                          <p:spTgt spid="16"/>
                                        </p:tgtEl>
                                      </p:cBhvr>
                                    </p:animEffect>
                                    <p:set>
                                      <p:cBhvr>
                                        <p:cTn id="52" dur="1" fill="hold">
                                          <p:stCondLst>
                                            <p:cond delay="1499"/>
                                          </p:stCondLst>
                                        </p:cTn>
                                        <p:tgtEl>
                                          <p:spTgt spid="16"/>
                                        </p:tgtEl>
                                        <p:attrNameLst>
                                          <p:attrName>style.visibility</p:attrName>
                                        </p:attrNameLst>
                                      </p:cBhvr>
                                      <p:to>
                                        <p:strVal val="hidden"/>
                                      </p:to>
                                    </p:set>
                                  </p:childTnLst>
                                </p:cTn>
                              </p:par>
                              <p:par>
                                <p:cTn id="53" presetID="10" presetClass="exit" presetSubtype="0" fill="hold" nodeType="withEffect">
                                  <p:stCondLst>
                                    <p:cond delay="6500"/>
                                  </p:stCondLst>
                                  <p:childTnLst>
                                    <p:animEffect transition="out" filter="fade">
                                      <p:cBhvr>
                                        <p:cTn id="54" dur="1500"/>
                                        <p:tgtEl>
                                          <p:spTgt spid="15"/>
                                        </p:tgtEl>
                                      </p:cBhvr>
                                    </p:animEffect>
                                    <p:set>
                                      <p:cBhvr>
                                        <p:cTn id="55" dur="1" fill="hold">
                                          <p:stCondLst>
                                            <p:cond delay="1499"/>
                                          </p:stCondLst>
                                        </p:cTn>
                                        <p:tgtEl>
                                          <p:spTgt spid="15"/>
                                        </p:tgtEl>
                                        <p:attrNameLst>
                                          <p:attrName>style.visibility</p:attrName>
                                        </p:attrNameLst>
                                      </p:cBhvr>
                                      <p:to>
                                        <p:strVal val="hidden"/>
                                      </p:to>
                                    </p:set>
                                  </p:childTnLst>
                                </p:cTn>
                              </p:par>
                              <p:par>
                                <p:cTn id="56" presetID="10" presetClass="exit" presetSubtype="0" fill="hold" nodeType="withEffect">
                                  <p:stCondLst>
                                    <p:cond delay="7200"/>
                                  </p:stCondLst>
                                  <p:childTnLst>
                                    <p:animEffect transition="out" filter="fade">
                                      <p:cBhvr>
                                        <p:cTn id="57" dur="1500"/>
                                        <p:tgtEl>
                                          <p:spTgt spid="20"/>
                                        </p:tgtEl>
                                      </p:cBhvr>
                                    </p:animEffect>
                                    <p:set>
                                      <p:cBhvr>
                                        <p:cTn id="58" dur="1" fill="hold">
                                          <p:stCondLst>
                                            <p:cond delay="1499"/>
                                          </p:stCondLst>
                                        </p:cTn>
                                        <p:tgtEl>
                                          <p:spTgt spid="20"/>
                                        </p:tgtEl>
                                        <p:attrNameLst>
                                          <p:attrName>style.visibility</p:attrName>
                                        </p:attrNameLst>
                                      </p:cBhvr>
                                      <p:to>
                                        <p:strVal val="hidden"/>
                                      </p:to>
                                    </p:set>
                                  </p:childTnLst>
                                </p:cTn>
                              </p:par>
                              <p:par>
                                <p:cTn id="59" presetID="10" presetClass="exit" presetSubtype="0" fill="hold" nodeType="withEffect">
                                  <p:stCondLst>
                                    <p:cond delay="8300"/>
                                  </p:stCondLst>
                                  <p:childTnLst>
                                    <p:animEffect transition="out" filter="fade">
                                      <p:cBhvr>
                                        <p:cTn id="60" dur="1500"/>
                                        <p:tgtEl>
                                          <p:spTgt spid="18"/>
                                        </p:tgtEl>
                                      </p:cBhvr>
                                    </p:animEffect>
                                    <p:set>
                                      <p:cBhvr>
                                        <p:cTn id="61" dur="1" fill="hold">
                                          <p:stCondLst>
                                            <p:cond delay="1499"/>
                                          </p:stCondLst>
                                        </p:cTn>
                                        <p:tgtEl>
                                          <p:spTgt spid="18"/>
                                        </p:tgtEl>
                                        <p:attrNameLst>
                                          <p:attrName>style.visibility</p:attrName>
                                        </p:attrNameLst>
                                      </p:cBhvr>
                                      <p:to>
                                        <p:strVal val="hidden"/>
                                      </p:to>
                                    </p:set>
                                  </p:childTnLst>
                                </p:cTn>
                              </p:par>
                              <p:par>
                                <p:cTn id="62" presetID="10" presetClass="exit" presetSubtype="0" fill="hold" nodeType="withEffect">
                                  <p:stCondLst>
                                    <p:cond delay="9200"/>
                                  </p:stCondLst>
                                  <p:childTnLst>
                                    <p:animEffect transition="out" filter="fade">
                                      <p:cBhvr>
                                        <p:cTn id="63" dur="1500"/>
                                        <p:tgtEl>
                                          <p:spTgt spid="13"/>
                                        </p:tgtEl>
                                      </p:cBhvr>
                                    </p:animEffect>
                                    <p:set>
                                      <p:cBhvr>
                                        <p:cTn id="64" dur="1" fill="hold">
                                          <p:stCondLst>
                                            <p:cond delay="1499"/>
                                          </p:stCondLst>
                                        </p:cTn>
                                        <p:tgtEl>
                                          <p:spTgt spid="13"/>
                                        </p:tgtEl>
                                        <p:attrNameLst>
                                          <p:attrName>style.visibility</p:attrName>
                                        </p:attrNameLst>
                                      </p:cBhvr>
                                      <p:to>
                                        <p:strVal val="hidden"/>
                                      </p:to>
                                    </p:set>
                                  </p:childTnLst>
                                </p:cTn>
                              </p:par>
                              <p:par>
                                <p:cTn id="65" presetID="10" presetClass="exit" presetSubtype="0" fill="hold" nodeType="withEffect">
                                  <p:stCondLst>
                                    <p:cond delay="10200"/>
                                  </p:stCondLst>
                                  <p:childTnLst>
                                    <p:animEffect transition="out" filter="fade">
                                      <p:cBhvr>
                                        <p:cTn id="66" dur="1500"/>
                                        <p:tgtEl>
                                          <p:spTgt spid="23"/>
                                        </p:tgtEl>
                                      </p:cBhvr>
                                    </p:animEffect>
                                    <p:set>
                                      <p:cBhvr>
                                        <p:cTn id="67" dur="1" fill="hold">
                                          <p:stCondLst>
                                            <p:cond delay="1499"/>
                                          </p:stCondLst>
                                        </p:cTn>
                                        <p:tgtEl>
                                          <p:spTgt spid="23"/>
                                        </p:tgtEl>
                                        <p:attrNameLst>
                                          <p:attrName>style.visibility</p:attrName>
                                        </p:attrNameLst>
                                      </p:cBhvr>
                                      <p:to>
                                        <p:strVal val="hidden"/>
                                      </p:to>
                                    </p:set>
                                  </p:childTnLst>
                                </p:cTn>
                              </p:par>
                              <p:par>
                                <p:cTn id="68" presetID="10" presetClass="exit" presetSubtype="0" fill="hold" nodeType="withEffect">
                                  <p:stCondLst>
                                    <p:cond delay="11100"/>
                                  </p:stCondLst>
                                  <p:childTnLst>
                                    <p:animEffect transition="out" filter="fade">
                                      <p:cBhvr>
                                        <p:cTn id="69" dur="1500"/>
                                        <p:tgtEl>
                                          <p:spTgt spid="21"/>
                                        </p:tgtEl>
                                      </p:cBhvr>
                                    </p:animEffect>
                                    <p:set>
                                      <p:cBhvr>
                                        <p:cTn id="70" dur="1" fill="hold">
                                          <p:stCondLst>
                                            <p:cond delay="1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mapa&#10;&#10;Opis wygenerowany automatycznie">
            <a:extLst>
              <a:ext uri="{FF2B5EF4-FFF2-40B4-BE49-F238E27FC236}">
                <a16:creationId xmlns:a16="http://schemas.microsoft.com/office/drawing/2014/main" id="{9734FB87-406A-453E-9180-066936C4225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4784" b="95245" l="9762" r="72436">
                        <a14:foregroundMark x1="14274" y1="41499" x2="12141" y2="46830"/>
                        <a14:foregroundMark x1="12141" y1="46830" x2="12141" y2="52450"/>
                        <a14:foregroundMark x1="12141" y1="52450" x2="13782" y2="45533"/>
                        <a14:foregroundMark x1="13782" y1="45533" x2="13946" y2="43228"/>
                        <a14:foregroundMark x1="11813" y1="43948" x2="10993" y2="50288"/>
                        <a14:foregroundMark x1="10993" y1="50288" x2="11485" y2="43084"/>
                        <a14:foregroundMark x1="10008" y1="46830" x2="10008" y2="46830"/>
                        <a14:foregroundMark x1="66694" y1="29395" x2="69729" y2="27666"/>
                        <a14:foregroundMark x1="69729" y1="27666" x2="69893" y2="33862"/>
                        <a14:foregroundMark x1="69893" y1="33862" x2="68991" y2="36167"/>
                        <a14:foregroundMark x1="71124" y1="24784" x2="72518" y2="29107"/>
                        <a14:foregroundMark x1="65956" y1="26081" x2="65956" y2="25216"/>
                        <a14:foregroundMark x1="64233" y1="94669" x2="56768" y2="94092"/>
                        <a14:foregroundMark x1="56768" y1="94092" x2="60541" y2="93084"/>
                        <a14:foregroundMark x1="60541" y1="93084" x2="64069" y2="93084"/>
                        <a14:foregroundMark x1="64069" y1="93084" x2="64725" y2="95245"/>
                      </a14:backgroundRemoval>
                    </a14:imgEffect>
                  </a14:imgLayer>
                </a14:imgProps>
              </a:ext>
              <a:ext uri="{28A0092B-C50C-407E-A947-70E740481C1C}">
                <a14:useLocalDpi xmlns:a14="http://schemas.microsoft.com/office/drawing/2010/main" val="0"/>
              </a:ext>
            </a:extLst>
          </a:blip>
          <a:srcRect l="7512" t="20033" r="23753"/>
          <a:stretch/>
        </p:blipFill>
        <p:spPr>
          <a:xfrm>
            <a:off x="838200" y="-56525"/>
            <a:ext cx="10439400" cy="6914525"/>
          </a:xfrm>
          <a:prstGeom prst="rect">
            <a:avLst/>
          </a:prstGeom>
        </p:spPr>
      </p:pic>
      <p:pic>
        <p:nvPicPr>
          <p:cNvPr id="10244" name="Picture 4" descr="5.4 Weathering and the Formation of Soil | Physical Geology">
            <a:extLst>
              <a:ext uri="{FF2B5EF4-FFF2-40B4-BE49-F238E27FC236}">
                <a16:creationId xmlns:a16="http://schemas.microsoft.com/office/drawing/2014/main" id="{A3D7A190-563F-467C-8272-4F5A077DBA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7777" b="16667"/>
          <a:stretch/>
        </p:blipFill>
        <p:spPr bwMode="auto">
          <a:xfrm>
            <a:off x="838200" y="1757917"/>
            <a:ext cx="2451844" cy="13425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5.4 Weathering and the Formation of Soil | Physical Geology">
            <a:extLst>
              <a:ext uri="{FF2B5EF4-FFF2-40B4-BE49-F238E27FC236}">
                <a16:creationId xmlns:a16="http://schemas.microsoft.com/office/drawing/2014/main" id="{1D7906E1-07A0-4F52-BABC-5E925B16DD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7777" b="16667"/>
          <a:stretch/>
        </p:blipFill>
        <p:spPr bwMode="auto">
          <a:xfrm>
            <a:off x="3644156" y="3252859"/>
            <a:ext cx="2451844" cy="13425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5.4 Weathering and the Formation of Soil | Physical Geology">
            <a:extLst>
              <a:ext uri="{FF2B5EF4-FFF2-40B4-BE49-F238E27FC236}">
                <a16:creationId xmlns:a16="http://schemas.microsoft.com/office/drawing/2014/main" id="{F635C7A3-8623-4926-93F9-7AEB9B7841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7777" b="16667"/>
          <a:stretch/>
        </p:blipFill>
        <p:spPr bwMode="auto">
          <a:xfrm>
            <a:off x="7676036" y="5117981"/>
            <a:ext cx="2451844" cy="13425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5.4 Weathering and the Formation of Soil | Physical Geology">
            <a:extLst>
              <a:ext uri="{FF2B5EF4-FFF2-40B4-BE49-F238E27FC236}">
                <a16:creationId xmlns:a16="http://schemas.microsoft.com/office/drawing/2014/main" id="{9BA9F03D-1BA8-41C6-90FC-F5E80D8DD0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7777" b="16667"/>
          <a:stretch/>
        </p:blipFill>
        <p:spPr bwMode="auto">
          <a:xfrm>
            <a:off x="4257118" y="1153633"/>
            <a:ext cx="2451844" cy="13425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5.4 Weathering and the Formation of Soil | Physical Geology">
            <a:extLst>
              <a:ext uri="{FF2B5EF4-FFF2-40B4-BE49-F238E27FC236}">
                <a16:creationId xmlns:a16="http://schemas.microsoft.com/office/drawing/2014/main" id="{8F45D726-8C40-48FC-926F-60A6EA4C3A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7777" b="16667"/>
          <a:stretch/>
        </p:blipFill>
        <p:spPr bwMode="auto">
          <a:xfrm>
            <a:off x="7048500" y="2871764"/>
            <a:ext cx="2451844" cy="134254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5.4 Weathering and the Formation of Soil | Physical Geology">
            <a:extLst>
              <a:ext uri="{FF2B5EF4-FFF2-40B4-BE49-F238E27FC236}">
                <a16:creationId xmlns:a16="http://schemas.microsoft.com/office/drawing/2014/main" id="{3F96B3D1-181A-4F18-B3E6-C977E9EC8F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7777" b="16667"/>
          <a:stretch/>
        </p:blipFill>
        <p:spPr bwMode="auto">
          <a:xfrm>
            <a:off x="7676036" y="567774"/>
            <a:ext cx="2451844" cy="1342543"/>
          </a:xfrm>
          <a:prstGeom prst="rect">
            <a:avLst/>
          </a:prstGeom>
          <a:noFill/>
          <a:extLst>
            <a:ext uri="{909E8E84-426E-40DD-AFC4-6F175D3DCCD1}">
              <a14:hiddenFill xmlns:a14="http://schemas.microsoft.com/office/drawing/2010/main">
                <a:solidFill>
                  <a:srgbClr val="FFFFFF"/>
                </a:solidFill>
              </a14:hiddenFill>
            </a:ext>
          </a:extLst>
        </p:spPr>
      </p:pic>
      <p:sp>
        <p:nvSpPr>
          <p:cNvPr id="9" name="pole tekstowe 8">
            <a:extLst>
              <a:ext uri="{FF2B5EF4-FFF2-40B4-BE49-F238E27FC236}">
                <a16:creationId xmlns:a16="http://schemas.microsoft.com/office/drawing/2014/main" id="{2BFC8FA7-2FC7-46CB-819D-FD9DF32C5679}"/>
              </a:ext>
            </a:extLst>
          </p:cNvPr>
          <p:cNvSpPr txBox="1"/>
          <p:nvPr/>
        </p:nvSpPr>
        <p:spPr>
          <a:xfrm>
            <a:off x="743891" y="5352085"/>
            <a:ext cx="4739149" cy="707886"/>
          </a:xfrm>
          <a:prstGeom prst="rect">
            <a:avLst/>
          </a:prstGeom>
          <a:noFill/>
        </p:spPr>
        <p:txBody>
          <a:bodyPr wrap="square" rtlCol="0">
            <a:spAutoFit/>
          </a:bodyPr>
          <a:lstStyle/>
          <a:p>
            <a:pPr algn="ctr"/>
            <a:r>
              <a:rPr lang="pl-PL" sz="4000" b="1">
                <a:solidFill>
                  <a:schemeClr val="tx1">
                    <a:lumMod val="75000"/>
                    <a:lumOff val="25000"/>
                  </a:schemeClr>
                </a:solidFill>
              </a:rPr>
              <a:t>DESERTIFICAZIONE</a:t>
            </a:r>
            <a:endParaRPr lang="en-GB" sz="4000" b="1">
              <a:solidFill>
                <a:schemeClr val="tx1">
                  <a:lumMod val="75000"/>
                  <a:lumOff val="25000"/>
                </a:schemeClr>
              </a:solidFill>
            </a:endParaRPr>
          </a:p>
        </p:txBody>
      </p:sp>
    </p:spTree>
    <p:extLst>
      <p:ext uri="{BB962C8B-B14F-4D97-AF65-F5344CB8AC3E}">
        <p14:creationId xmlns:p14="http://schemas.microsoft.com/office/powerpoint/2010/main" val="190691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2200"/>
                                        <p:tgtEl>
                                          <p:spTgt spid="10244"/>
                                        </p:tgtEl>
                                      </p:cBhvr>
                                    </p:animEffect>
                                  </p:childTnLst>
                                </p:cTn>
                              </p:par>
                              <p:par>
                                <p:cTn id="8" presetID="10" presetClass="entr" presetSubtype="0" fill="hold" nodeType="withEffect">
                                  <p:stCondLst>
                                    <p:cond delay="39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par>
                                <p:cTn id="11" presetID="10" presetClass="entr" presetSubtype="0" fill="hold" nodeType="withEffect">
                                  <p:stCondLst>
                                    <p:cond delay="64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childTnLst>
                                </p:cTn>
                              </p:par>
                              <p:par>
                                <p:cTn id="14" presetID="10" presetClass="entr" presetSubtype="0" fill="hold" nodeType="withEffect">
                                  <p:stCondLst>
                                    <p:cond delay="56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300"/>
                                        <p:tgtEl>
                                          <p:spTgt spid="13"/>
                                        </p:tgtEl>
                                      </p:cBhvr>
                                    </p:animEffect>
                                  </p:childTnLst>
                                </p:cTn>
                              </p:par>
                              <p:par>
                                <p:cTn id="17" presetID="10" presetClass="entr" presetSubtype="0" fill="hold" nodeType="withEffect">
                                  <p:stCondLst>
                                    <p:cond delay="79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200"/>
                                        <p:tgtEl>
                                          <p:spTgt spid="14"/>
                                        </p:tgtEl>
                                      </p:cBhvr>
                                    </p:animEffect>
                                  </p:childTnLst>
                                </p:cTn>
                              </p:par>
                              <p:par>
                                <p:cTn id="20" presetID="10" presetClass="entr" presetSubtype="0" fill="hold" nodeType="withEffect">
                                  <p:stCondLst>
                                    <p:cond delay="82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300"/>
                                        <p:tgtEl>
                                          <p:spTgt spid="15"/>
                                        </p:tgtEl>
                                      </p:cBhvr>
                                    </p:animEffect>
                                  </p:childTnLst>
                                </p:cTn>
                              </p:par>
                              <p:par>
                                <p:cTn id="23" presetID="31" presetClass="entr" presetSubtype="0" fill="hold" grpId="0" nodeType="withEffect">
                                  <p:stCondLst>
                                    <p:cond delay="1210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mapa&#10;&#10;Opis wygenerowany automatycznie">
            <a:extLst>
              <a:ext uri="{FF2B5EF4-FFF2-40B4-BE49-F238E27FC236}">
                <a16:creationId xmlns:a16="http://schemas.microsoft.com/office/drawing/2014/main" id="{C9AE8F02-8E04-4E30-BE80-3386300AC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78" y="-97577"/>
            <a:ext cx="12450756" cy="7081729"/>
          </a:xfrm>
          <a:prstGeom prst="rect">
            <a:avLst/>
          </a:prstGeom>
        </p:spPr>
      </p:pic>
      <p:pic>
        <p:nvPicPr>
          <p:cNvPr id="5" name="Picture 4" descr="5.4 Weathering and the Formation of Soil | Physical Geology">
            <a:extLst>
              <a:ext uri="{FF2B5EF4-FFF2-40B4-BE49-F238E27FC236}">
                <a16:creationId xmlns:a16="http://schemas.microsoft.com/office/drawing/2014/main" id="{E8A5F12B-67AD-4FBA-9559-C2FF505C74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3034569" y="3539567"/>
            <a:ext cx="967328" cy="5296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5.4 Weathering and the Formation of Soil | Physical Geology">
            <a:extLst>
              <a:ext uri="{FF2B5EF4-FFF2-40B4-BE49-F238E27FC236}">
                <a16:creationId xmlns:a16="http://schemas.microsoft.com/office/drawing/2014/main" id="{B097BF99-922A-4330-975B-D40165CAEB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5622137" y="1810296"/>
            <a:ext cx="947726" cy="5189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5.4 Weathering and the Formation of Soil | Physical Geology">
            <a:extLst>
              <a:ext uri="{FF2B5EF4-FFF2-40B4-BE49-F238E27FC236}">
                <a16:creationId xmlns:a16="http://schemas.microsoft.com/office/drawing/2014/main" id="{A7C5D21D-291A-4ACE-BECF-771DB4CD48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1181128" y="1401640"/>
            <a:ext cx="1597007" cy="8744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5.4 Weathering and the Formation of Soil | Physical Geology">
            <a:extLst>
              <a:ext uri="{FF2B5EF4-FFF2-40B4-BE49-F238E27FC236}">
                <a16:creationId xmlns:a16="http://schemas.microsoft.com/office/drawing/2014/main" id="{D0AFBC7C-B2B8-4932-A4A3-A5D9CF01BE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5847603" y="3912703"/>
            <a:ext cx="1504958" cy="8240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5.4 Weathering and the Formation of Soil | Physical Geology">
            <a:extLst>
              <a:ext uri="{FF2B5EF4-FFF2-40B4-BE49-F238E27FC236}">
                <a16:creationId xmlns:a16="http://schemas.microsoft.com/office/drawing/2014/main" id="{1C99511E-F8B0-44B1-949B-B764315322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8855313" y="1409729"/>
            <a:ext cx="1437998" cy="7873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5.4 Weathering and the Formation of Soil | Physical Geology">
            <a:extLst>
              <a:ext uri="{FF2B5EF4-FFF2-40B4-BE49-F238E27FC236}">
                <a16:creationId xmlns:a16="http://schemas.microsoft.com/office/drawing/2014/main" id="{831AF17D-4B77-4997-A6B2-FD6EFD4BE7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2935110" y="5042145"/>
            <a:ext cx="1166246" cy="6385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5.4 Weathering and the Formation of Soil | Physical Geology">
            <a:extLst>
              <a:ext uri="{FF2B5EF4-FFF2-40B4-BE49-F238E27FC236}">
                <a16:creationId xmlns:a16="http://schemas.microsoft.com/office/drawing/2014/main" id="{605B37DE-7FFE-4D5A-B290-580DA11FF4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10484815" y="1081344"/>
            <a:ext cx="947598" cy="5188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5.4 Weathering and the Formation of Soil | Physical Geology">
            <a:extLst>
              <a:ext uri="{FF2B5EF4-FFF2-40B4-BE49-F238E27FC236}">
                <a16:creationId xmlns:a16="http://schemas.microsoft.com/office/drawing/2014/main" id="{9A3BB787-9E8A-4203-BFDC-C0D8E4700B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11111756" y="5085278"/>
            <a:ext cx="887797" cy="4861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5.4 Weathering and the Formation of Soil | Physical Geology">
            <a:extLst>
              <a:ext uri="{FF2B5EF4-FFF2-40B4-BE49-F238E27FC236}">
                <a16:creationId xmlns:a16="http://schemas.microsoft.com/office/drawing/2014/main" id="{67E65F5F-B901-4F20-B8EA-DE2D745B0A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9574312" y="4410326"/>
            <a:ext cx="1232644" cy="6749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5.4 Weathering and the Formation of Soil | Physical Geology">
            <a:extLst>
              <a:ext uri="{FF2B5EF4-FFF2-40B4-BE49-F238E27FC236}">
                <a16:creationId xmlns:a16="http://schemas.microsoft.com/office/drawing/2014/main" id="{EE8C4345-D39A-48B0-92D7-96CA6C8D83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5406332" y="2859160"/>
            <a:ext cx="1166246" cy="6385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5.4 Weathering and the Formation of Soil | Physical Geology">
            <a:extLst>
              <a:ext uri="{FF2B5EF4-FFF2-40B4-BE49-F238E27FC236}">
                <a16:creationId xmlns:a16="http://schemas.microsoft.com/office/drawing/2014/main" id="{0A3375FC-3D2F-40FA-AD18-F74DA50E80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6846006" y="1074743"/>
            <a:ext cx="1232644" cy="6749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5.4 Weathering and the Formation of Soil | Physical Geology">
            <a:extLst>
              <a:ext uri="{FF2B5EF4-FFF2-40B4-BE49-F238E27FC236}">
                <a16:creationId xmlns:a16="http://schemas.microsoft.com/office/drawing/2014/main" id="{FA6DA081-0334-421D-8F97-834970D14D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2126600" y="2532904"/>
            <a:ext cx="1517556" cy="8309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5.4 Weathering and the Formation of Soil | Physical Geology">
            <a:extLst>
              <a:ext uri="{FF2B5EF4-FFF2-40B4-BE49-F238E27FC236}">
                <a16:creationId xmlns:a16="http://schemas.microsoft.com/office/drawing/2014/main" id="{89A5748C-13FF-4C0F-AC17-CB0649DBD3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7371083" y="2408644"/>
            <a:ext cx="2011206" cy="1101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92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300"/>
                                  </p:stCondLst>
                                  <p:childTnLst>
                                    <p:set>
                                      <p:cBhvr>
                                        <p:cTn id="6" dur="1" fill="hold">
                                          <p:stCondLst>
                                            <p:cond delay="0"/>
                                          </p:stCondLst>
                                        </p:cTn>
                                        <p:tgtEl>
                                          <p:spTgt spid="5"/>
                                        </p:tgtEl>
                                        <p:attrNameLst>
                                          <p:attrName>style.visibility</p:attrName>
                                        </p:attrNameLst>
                                      </p:cBhvr>
                                      <p:to>
                                        <p:strVal val="visible"/>
                                      </p:to>
                                    </p:set>
                                    <p:anim calcmode="lin" valueType="num">
                                      <p:cBhvr>
                                        <p:cTn id="7" dur="2400" fill="hold"/>
                                        <p:tgtEl>
                                          <p:spTgt spid="5"/>
                                        </p:tgtEl>
                                        <p:attrNameLst>
                                          <p:attrName>ppt_w</p:attrName>
                                        </p:attrNameLst>
                                      </p:cBhvr>
                                      <p:tavLst>
                                        <p:tav tm="0">
                                          <p:val>
                                            <p:fltVal val="0"/>
                                          </p:val>
                                        </p:tav>
                                        <p:tav tm="100000">
                                          <p:val>
                                            <p:strVal val="#ppt_w"/>
                                          </p:val>
                                        </p:tav>
                                      </p:tavLst>
                                    </p:anim>
                                    <p:anim calcmode="lin" valueType="num">
                                      <p:cBhvr>
                                        <p:cTn id="8" dur="2400" fill="hold"/>
                                        <p:tgtEl>
                                          <p:spTgt spid="5"/>
                                        </p:tgtEl>
                                        <p:attrNameLst>
                                          <p:attrName>ppt_h</p:attrName>
                                        </p:attrNameLst>
                                      </p:cBhvr>
                                      <p:tavLst>
                                        <p:tav tm="0">
                                          <p:val>
                                            <p:fltVal val="0"/>
                                          </p:val>
                                        </p:tav>
                                        <p:tav tm="100000">
                                          <p:val>
                                            <p:strVal val="#ppt_h"/>
                                          </p:val>
                                        </p:tav>
                                      </p:tavLst>
                                    </p:anim>
                                    <p:animEffect transition="in" filter="fade">
                                      <p:cBhvr>
                                        <p:cTn id="9" dur="2400"/>
                                        <p:tgtEl>
                                          <p:spTgt spid="5"/>
                                        </p:tgtEl>
                                      </p:cBhvr>
                                    </p:animEffect>
                                  </p:childTnLst>
                                </p:cTn>
                              </p:par>
                              <p:par>
                                <p:cTn id="10" presetID="53" presetClass="entr" presetSubtype="16" fill="hold" nodeType="withEffect">
                                  <p:stCondLst>
                                    <p:cond delay="6200"/>
                                  </p:stCondLst>
                                  <p:childTnLst>
                                    <p:set>
                                      <p:cBhvr>
                                        <p:cTn id="11" dur="1" fill="hold">
                                          <p:stCondLst>
                                            <p:cond delay="0"/>
                                          </p:stCondLst>
                                        </p:cTn>
                                        <p:tgtEl>
                                          <p:spTgt spid="6"/>
                                        </p:tgtEl>
                                        <p:attrNameLst>
                                          <p:attrName>style.visibility</p:attrName>
                                        </p:attrNameLst>
                                      </p:cBhvr>
                                      <p:to>
                                        <p:strVal val="visible"/>
                                      </p:to>
                                    </p:set>
                                    <p:anim calcmode="lin" valueType="num">
                                      <p:cBhvr>
                                        <p:cTn id="12" dur="1900" fill="hold"/>
                                        <p:tgtEl>
                                          <p:spTgt spid="6"/>
                                        </p:tgtEl>
                                        <p:attrNameLst>
                                          <p:attrName>ppt_w</p:attrName>
                                        </p:attrNameLst>
                                      </p:cBhvr>
                                      <p:tavLst>
                                        <p:tav tm="0">
                                          <p:val>
                                            <p:fltVal val="0"/>
                                          </p:val>
                                        </p:tav>
                                        <p:tav tm="100000">
                                          <p:val>
                                            <p:strVal val="#ppt_w"/>
                                          </p:val>
                                        </p:tav>
                                      </p:tavLst>
                                    </p:anim>
                                    <p:anim calcmode="lin" valueType="num">
                                      <p:cBhvr>
                                        <p:cTn id="13" dur="1900" fill="hold"/>
                                        <p:tgtEl>
                                          <p:spTgt spid="6"/>
                                        </p:tgtEl>
                                        <p:attrNameLst>
                                          <p:attrName>ppt_h</p:attrName>
                                        </p:attrNameLst>
                                      </p:cBhvr>
                                      <p:tavLst>
                                        <p:tav tm="0">
                                          <p:val>
                                            <p:fltVal val="0"/>
                                          </p:val>
                                        </p:tav>
                                        <p:tav tm="100000">
                                          <p:val>
                                            <p:strVal val="#ppt_h"/>
                                          </p:val>
                                        </p:tav>
                                      </p:tavLst>
                                    </p:anim>
                                    <p:animEffect transition="in" filter="fade">
                                      <p:cBhvr>
                                        <p:cTn id="14" dur="1900"/>
                                        <p:tgtEl>
                                          <p:spTgt spid="6"/>
                                        </p:tgtEl>
                                      </p:cBhvr>
                                    </p:animEffect>
                                  </p:childTnLst>
                                </p:cTn>
                              </p:par>
                              <p:par>
                                <p:cTn id="15" presetID="53" presetClass="entr" presetSubtype="16" fill="hold" nodeType="withEffect">
                                  <p:stCondLst>
                                    <p:cond delay="2800"/>
                                  </p:stCondLst>
                                  <p:childTnLst>
                                    <p:set>
                                      <p:cBhvr>
                                        <p:cTn id="16" dur="1" fill="hold">
                                          <p:stCondLst>
                                            <p:cond delay="0"/>
                                          </p:stCondLst>
                                        </p:cTn>
                                        <p:tgtEl>
                                          <p:spTgt spid="7"/>
                                        </p:tgtEl>
                                        <p:attrNameLst>
                                          <p:attrName>style.visibility</p:attrName>
                                        </p:attrNameLst>
                                      </p:cBhvr>
                                      <p:to>
                                        <p:strVal val="visible"/>
                                      </p:to>
                                    </p:set>
                                    <p:anim calcmode="lin" valueType="num">
                                      <p:cBhvr>
                                        <p:cTn id="17" dur="2300" fill="hold"/>
                                        <p:tgtEl>
                                          <p:spTgt spid="7"/>
                                        </p:tgtEl>
                                        <p:attrNameLst>
                                          <p:attrName>ppt_w</p:attrName>
                                        </p:attrNameLst>
                                      </p:cBhvr>
                                      <p:tavLst>
                                        <p:tav tm="0">
                                          <p:val>
                                            <p:fltVal val="0"/>
                                          </p:val>
                                        </p:tav>
                                        <p:tav tm="100000">
                                          <p:val>
                                            <p:strVal val="#ppt_w"/>
                                          </p:val>
                                        </p:tav>
                                      </p:tavLst>
                                    </p:anim>
                                    <p:anim calcmode="lin" valueType="num">
                                      <p:cBhvr>
                                        <p:cTn id="18" dur="2300" fill="hold"/>
                                        <p:tgtEl>
                                          <p:spTgt spid="7"/>
                                        </p:tgtEl>
                                        <p:attrNameLst>
                                          <p:attrName>ppt_h</p:attrName>
                                        </p:attrNameLst>
                                      </p:cBhvr>
                                      <p:tavLst>
                                        <p:tav tm="0">
                                          <p:val>
                                            <p:fltVal val="0"/>
                                          </p:val>
                                        </p:tav>
                                        <p:tav tm="100000">
                                          <p:val>
                                            <p:strVal val="#ppt_h"/>
                                          </p:val>
                                        </p:tav>
                                      </p:tavLst>
                                    </p:anim>
                                    <p:animEffect transition="in" filter="fade">
                                      <p:cBhvr>
                                        <p:cTn id="19" dur="2300"/>
                                        <p:tgtEl>
                                          <p:spTgt spid="7"/>
                                        </p:tgtEl>
                                      </p:cBhvr>
                                    </p:animEffect>
                                  </p:childTnLst>
                                </p:cTn>
                              </p:par>
                              <p:par>
                                <p:cTn id="20" presetID="53" presetClass="entr" presetSubtype="16" fill="hold" nodeType="withEffect">
                                  <p:stCondLst>
                                    <p:cond delay="9000"/>
                                  </p:stCondLst>
                                  <p:childTnLst>
                                    <p:set>
                                      <p:cBhvr>
                                        <p:cTn id="21" dur="1" fill="hold">
                                          <p:stCondLst>
                                            <p:cond delay="0"/>
                                          </p:stCondLst>
                                        </p:cTn>
                                        <p:tgtEl>
                                          <p:spTgt spid="8"/>
                                        </p:tgtEl>
                                        <p:attrNameLst>
                                          <p:attrName>style.visibility</p:attrName>
                                        </p:attrNameLst>
                                      </p:cBhvr>
                                      <p:to>
                                        <p:strVal val="visible"/>
                                      </p:to>
                                    </p:set>
                                    <p:anim calcmode="lin" valueType="num">
                                      <p:cBhvr>
                                        <p:cTn id="22" dur="2000" fill="hold"/>
                                        <p:tgtEl>
                                          <p:spTgt spid="8"/>
                                        </p:tgtEl>
                                        <p:attrNameLst>
                                          <p:attrName>ppt_w</p:attrName>
                                        </p:attrNameLst>
                                      </p:cBhvr>
                                      <p:tavLst>
                                        <p:tav tm="0">
                                          <p:val>
                                            <p:fltVal val="0"/>
                                          </p:val>
                                        </p:tav>
                                        <p:tav tm="100000">
                                          <p:val>
                                            <p:strVal val="#ppt_w"/>
                                          </p:val>
                                        </p:tav>
                                      </p:tavLst>
                                    </p:anim>
                                    <p:anim calcmode="lin" valueType="num">
                                      <p:cBhvr>
                                        <p:cTn id="23" dur="2000" fill="hold"/>
                                        <p:tgtEl>
                                          <p:spTgt spid="8"/>
                                        </p:tgtEl>
                                        <p:attrNameLst>
                                          <p:attrName>ppt_h</p:attrName>
                                        </p:attrNameLst>
                                      </p:cBhvr>
                                      <p:tavLst>
                                        <p:tav tm="0">
                                          <p:val>
                                            <p:fltVal val="0"/>
                                          </p:val>
                                        </p:tav>
                                        <p:tav tm="100000">
                                          <p:val>
                                            <p:strVal val="#ppt_h"/>
                                          </p:val>
                                        </p:tav>
                                      </p:tavLst>
                                    </p:anim>
                                    <p:animEffect transition="in" filter="fade">
                                      <p:cBhvr>
                                        <p:cTn id="24" dur="20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2100" fill="hold"/>
                                        <p:tgtEl>
                                          <p:spTgt spid="9"/>
                                        </p:tgtEl>
                                        <p:attrNameLst>
                                          <p:attrName>ppt_w</p:attrName>
                                        </p:attrNameLst>
                                      </p:cBhvr>
                                      <p:tavLst>
                                        <p:tav tm="0">
                                          <p:val>
                                            <p:fltVal val="0"/>
                                          </p:val>
                                        </p:tav>
                                        <p:tav tm="100000">
                                          <p:val>
                                            <p:strVal val="#ppt_w"/>
                                          </p:val>
                                        </p:tav>
                                      </p:tavLst>
                                    </p:anim>
                                    <p:anim calcmode="lin" valueType="num">
                                      <p:cBhvr>
                                        <p:cTn id="28" dur="2100" fill="hold"/>
                                        <p:tgtEl>
                                          <p:spTgt spid="9"/>
                                        </p:tgtEl>
                                        <p:attrNameLst>
                                          <p:attrName>ppt_h</p:attrName>
                                        </p:attrNameLst>
                                      </p:cBhvr>
                                      <p:tavLst>
                                        <p:tav tm="0">
                                          <p:val>
                                            <p:fltVal val="0"/>
                                          </p:val>
                                        </p:tav>
                                        <p:tav tm="100000">
                                          <p:val>
                                            <p:strVal val="#ppt_h"/>
                                          </p:val>
                                        </p:tav>
                                      </p:tavLst>
                                    </p:anim>
                                    <p:animEffect transition="in" filter="fade">
                                      <p:cBhvr>
                                        <p:cTn id="29" dur="2100"/>
                                        <p:tgtEl>
                                          <p:spTgt spid="9"/>
                                        </p:tgtEl>
                                      </p:cBhvr>
                                    </p:animEffect>
                                  </p:childTnLst>
                                </p:cTn>
                              </p:par>
                              <p:par>
                                <p:cTn id="30" presetID="53" presetClass="entr" presetSubtype="16" fill="hold" nodeType="withEffect">
                                  <p:stCondLst>
                                    <p:cond delay="10100"/>
                                  </p:stCondLst>
                                  <p:childTnLst>
                                    <p:set>
                                      <p:cBhvr>
                                        <p:cTn id="31" dur="1" fill="hold">
                                          <p:stCondLst>
                                            <p:cond delay="0"/>
                                          </p:stCondLst>
                                        </p:cTn>
                                        <p:tgtEl>
                                          <p:spTgt spid="10"/>
                                        </p:tgtEl>
                                        <p:attrNameLst>
                                          <p:attrName>style.visibility</p:attrName>
                                        </p:attrNameLst>
                                      </p:cBhvr>
                                      <p:to>
                                        <p:strVal val="visible"/>
                                      </p:to>
                                    </p:set>
                                    <p:anim calcmode="lin" valueType="num">
                                      <p:cBhvr>
                                        <p:cTn id="32" dur="2000" fill="hold"/>
                                        <p:tgtEl>
                                          <p:spTgt spid="10"/>
                                        </p:tgtEl>
                                        <p:attrNameLst>
                                          <p:attrName>ppt_w</p:attrName>
                                        </p:attrNameLst>
                                      </p:cBhvr>
                                      <p:tavLst>
                                        <p:tav tm="0">
                                          <p:val>
                                            <p:fltVal val="0"/>
                                          </p:val>
                                        </p:tav>
                                        <p:tav tm="100000">
                                          <p:val>
                                            <p:strVal val="#ppt_w"/>
                                          </p:val>
                                        </p:tav>
                                      </p:tavLst>
                                    </p:anim>
                                    <p:anim calcmode="lin" valueType="num">
                                      <p:cBhvr>
                                        <p:cTn id="33" dur="2000" fill="hold"/>
                                        <p:tgtEl>
                                          <p:spTgt spid="10"/>
                                        </p:tgtEl>
                                        <p:attrNameLst>
                                          <p:attrName>ppt_h</p:attrName>
                                        </p:attrNameLst>
                                      </p:cBhvr>
                                      <p:tavLst>
                                        <p:tav tm="0">
                                          <p:val>
                                            <p:fltVal val="0"/>
                                          </p:val>
                                        </p:tav>
                                        <p:tav tm="100000">
                                          <p:val>
                                            <p:strVal val="#ppt_h"/>
                                          </p:val>
                                        </p:tav>
                                      </p:tavLst>
                                    </p:anim>
                                    <p:animEffect transition="in" filter="fade">
                                      <p:cBhvr>
                                        <p:cTn id="34" dur="2000"/>
                                        <p:tgtEl>
                                          <p:spTgt spid="10"/>
                                        </p:tgtEl>
                                      </p:cBhvr>
                                    </p:animEffect>
                                  </p:childTnLst>
                                </p:cTn>
                              </p:par>
                              <p:par>
                                <p:cTn id="35" presetID="53" presetClass="entr" presetSubtype="16" fill="hold" nodeType="withEffect">
                                  <p:stCondLst>
                                    <p:cond delay="4700"/>
                                  </p:stCondLst>
                                  <p:childTnLst>
                                    <p:set>
                                      <p:cBhvr>
                                        <p:cTn id="36" dur="1" fill="hold">
                                          <p:stCondLst>
                                            <p:cond delay="0"/>
                                          </p:stCondLst>
                                        </p:cTn>
                                        <p:tgtEl>
                                          <p:spTgt spid="11"/>
                                        </p:tgtEl>
                                        <p:attrNameLst>
                                          <p:attrName>style.visibility</p:attrName>
                                        </p:attrNameLst>
                                      </p:cBhvr>
                                      <p:to>
                                        <p:strVal val="visible"/>
                                      </p:to>
                                    </p:set>
                                    <p:anim calcmode="lin" valueType="num">
                                      <p:cBhvr>
                                        <p:cTn id="37" dur="2100" fill="hold"/>
                                        <p:tgtEl>
                                          <p:spTgt spid="11"/>
                                        </p:tgtEl>
                                        <p:attrNameLst>
                                          <p:attrName>ppt_w</p:attrName>
                                        </p:attrNameLst>
                                      </p:cBhvr>
                                      <p:tavLst>
                                        <p:tav tm="0">
                                          <p:val>
                                            <p:fltVal val="0"/>
                                          </p:val>
                                        </p:tav>
                                        <p:tav tm="100000">
                                          <p:val>
                                            <p:strVal val="#ppt_w"/>
                                          </p:val>
                                        </p:tav>
                                      </p:tavLst>
                                    </p:anim>
                                    <p:anim calcmode="lin" valueType="num">
                                      <p:cBhvr>
                                        <p:cTn id="38" dur="2100" fill="hold"/>
                                        <p:tgtEl>
                                          <p:spTgt spid="11"/>
                                        </p:tgtEl>
                                        <p:attrNameLst>
                                          <p:attrName>ppt_h</p:attrName>
                                        </p:attrNameLst>
                                      </p:cBhvr>
                                      <p:tavLst>
                                        <p:tav tm="0">
                                          <p:val>
                                            <p:fltVal val="0"/>
                                          </p:val>
                                        </p:tav>
                                        <p:tav tm="100000">
                                          <p:val>
                                            <p:strVal val="#ppt_h"/>
                                          </p:val>
                                        </p:tav>
                                      </p:tavLst>
                                    </p:anim>
                                    <p:animEffect transition="in" filter="fade">
                                      <p:cBhvr>
                                        <p:cTn id="39" dur="2100"/>
                                        <p:tgtEl>
                                          <p:spTgt spid="11"/>
                                        </p:tgtEl>
                                      </p:cBhvr>
                                    </p:animEffect>
                                  </p:childTnLst>
                                </p:cTn>
                              </p:par>
                              <p:par>
                                <p:cTn id="40" presetID="53" presetClass="entr" presetSubtype="16" fill="hold" nodeType="withEffect">
                                  <p:stCondLst>
                                    <p:cond delay="9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2000" fill="hold"/>
                                        <p:tgtEl>
                                          <p:spTgt spid="12"/>
                                        </p:tgtEl>
                                        <p:attrNameLst>
                                          <p:attrName>ppt_w</p:attrName>
                                        </p:attrNameLst>
                                      </p:cBhvr>
                                      <p:tavLst>
                                        <p:tav tm="0">
                                          <p:val>
                                            <p:fltVal val="0"/>
                                          </p:val>
                                        </p:tav>
                                        <p:tav tm="100000">
                                          <p:val>
                                            <p:strVal val="#ppt_w"/>
                                          </p:val>
                                        </p:tav>
                                      </p:tavLst>
                                    </p:anim>
                                    <p:anim calcmode="lin" valueType="num">
                                      <p:cBhvr>
                                        <p:cTn id="43" dur="2000" fill="hold"/>
                                        <p:tgtEl>
                                          <p:spTgt spid="12"/>
                                        </p:tgtEl>
                                        <p:attrNameLst>
                                          <p:attrName>ppt_h</p:attrName>
                                        </p:attrNameLst>
                                      </p:cBhvr>
                                      <p:tavLst>
                                        <p:tav tm="0">
                                          <p:val>
                                            <p:fltVal val="0"/>
                                          </p:val>
                                        </p:tav>
                                        <p:tav tm="100000">
                                          <p:val>
                                            <p:strVal val="#ppt_h"/>
                                          </p:val>
                                        </p:tav>
                                      </p:tavLst>
                                    </p:anim>
                                    <p:animEffect transition="in" filter="fade">
                                      <p:cBhvr>
                                        <p:cTn id="44" dur="2000"/>
                                        <p:tgtEl>
                                          <p:spTgt spid="12"/>
                                        </p:tgtEl>
                                      </p:cBhvr>
                                    </p:animEffect>
                                  </p:childTnLst>
                                </p:cTn>
                              </p:par>
                              <p:par>
                                <p:cTn id="45" presetID="53" presetClass="entr" presetSubtype="16" fill="hold" nodeType="withEffect">
                                  <p:stCondLst>
                                    <p:cond delay="300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900" fill="hold"/>
                                        <p:tgtEl>
                                          <p:spTgt spid="13"/>
                                        </p:tgtEl>
                                        <p:attrNameLst>
                                          <p:attrName>ppt_w</p:attrName>
                                        </p:attrNameLst>
                                      </p:cBhvr>
                                      <p:tavLst>
                                        <p:tav tm="0">
                                          <p:val>
                                            <p:fltVal val="0"/>
                                          </p:val>
                                        </p:tav>
                                        <p:tav tm="100000">
                                          <p:val>
                                            <p:strVal val="#ppt_w"/>
                                          </p:val>
                                        </p:tav>
                                      </p:tavLst>
                                    </p:anim>
                                    <p:anim calcmode="lin" valueType="num">
                                      <p:cBhvr>
                                        <p:cTn id="48" dur="1900" fill="hold"/>
                                        <p:tgtEl>
                                          <p:spTgt spid="13"/>
                                        </p:tgtEl>
                                        <p:attrNameLst>
                                          <p:attrName>ppt_h</p:attrName>
                                        </p:attrNameLst>
                                      </p:cBhvr>
                                      <p:tavLst>
                                        <p:tav tm="0">
                                          <p:val>
                                            <p:fltVal val="0"/>
                                          </p:val>
                                        </p:tav>
                                        <p:tav tm="100000">
                                          <p:val>
                                            <p:strVal val="#ppt_h"/>
                                          </p:val>
                                        </p:tav>
                                      </p:tavLst>
                                    </p:anim>
                                    <p:animEffect transition="in" filter="fade">
                                      <p:cBhvr>
                                        <p:cTn id="49" dur="1900"/>
                                        <p:tgtEl>
                                          <p:spTgt spid="13"/>
                                        </p:tgtEl>
                                      </p:cBhvr>
                                    </p:animEffect>
                                  </p:childTnLst>
                                </p:cTn>
                              </p:par>
                              <p:par>
                                <p:cTn id="50" presetID="53" presetClass="entr" presetSubtype="16" fill="hold" nodeType="withEffect">
                                  <p:stCondLst>
                                    <p:cond delay="6100"/>
                                  </p:stCondLst>
                                  <p:childTnLst>
                                    <p:set>
                                      <p:cBhvr>
                                        <p:cTn id="51" dur="1" fill="hold">
                                          <p:stCondLst>
                                            <p:cond delay="0"/>
                                          </p:stCondLst>
                                        </p:cTn>
                                        <p:tgtEl>
                                          <p:spTgt spid="14"/>
                                        </p:tgtEl>
                                        <p:attrNameLst>
                                          <p:attrName>style.visibility</p:attrName>
                                        </p:attrNameLst>
                                      </p:cBhvr>
                                      <p:to>
                                        <p:strVal val="visible"/>
                                      </p:to>
                                    </p:set>
                                    <p:anim calcmode="lin" valueType="num">
                                      <p:cBhvr>
                                        <p:cTn id="52" dur="1900" fill="hold"/>
                                        <p:tgtEl>
                                          <p:spTgt spid="14"/>
                                        </p:tgtEl>
                                        <p:attrNameLst>
                                          <p:attrName>ppt_w</p:attrName>
                                        </p:attrNameLst>
                                      </p:cBhvr>
                                      <p:tavLst>
                                        <p:tav tm="0">
                                          <p:val>
                                            <p:fltVal val="0"/>
                                          </p:val>
                                        </p:tav>
                                        <p:tav tm="100000">
                                          <p:val>
                                            <p:strVal val="#ppt_w"/>
                                          </p:val>
                                        </p:tav>
                                      </p:tavLst>
                                    </p:anim>
                                    <p:anim calcmode="lin" valueType="num">
                                      <p:cBhvr>
                                        <p:cTn id="53" dur="1900" fill="hold"/>
                                        <p:tgtEl>
                                          <p:spTgt spid="14"/>
                                        </p:tgtEl>
                                        <p:attrNameLst>
                                          <p:attrName>ppt_h</p:attrName>
                                        </p:attrNameLst>
                                      </p:cBhvr>
                                      <p:tavLst>
                                        <p:tav tm="0">
                                          <p:val>
                                            <p:fltVal val="0"/>
                                          </p:val>
                                        </p:tav>
                                        <p:tav tm="100000">
                                          <p:val>
                                            <p:strVal val="#ppt_h"/>
                                          </p:val>
                                        </p:tav>
                                      </p:tavLst>
                                    </p:anim>
                                    <p:animEffect transition="in" filter="fade">
                                      <p:cBhvr>
                                        <p:cTn id="54" dur="1900"/>
                                        <p:tgtEl>
                                          <p:spTgt spid="14"/>
                                        </p:tgtEl>
                                      </p:cBhvr>
                                    </p:animEffect>
                                  </p:childTnLst>
                                </p:cTn>
                              </p:par>
                              <p:par>
                                <p:cTn id="55" presetID="53" presetClass="entr" presetSubtype="16" fill="hold" nodeType="withEffect">
                                  <p:stCondLst>
                                    <p:cond delay="1800"/>
                                  </p:stCondLst>
                                  <p:childTnLst>
                                    <p:set>
                                      <p:cBhvr>
                                        <p:cTn id="56" dur="1" fill="hold">
                                          <p:stCondLst>
                                            <p:cond delay="0"/>
                                          </p:stCondLst>
                                        </p:cTn>
                                        <p:tgtEl>
                                          <p:spTgt spid="15"/>
                                        </p:tgtEl>
                                        <p:attrNameLst>
                                          <p:attrName>style.visibility</p:attrName>
                                        </p:attrNameLst>
                                      </p:cBhvr>
                                      <p:to>
                                        <p:strVal val="visible"/>
                                      </p:to>
                                    </p:set>
                                    <p:anim calcmode="lin" valueType="num">
                                      <p:cBhvr>
                                        <p:cTn id="57" dur="1900" fill="hold"/>
                                        <p:tgtEl>
                                          <p:spTgt spid="15"/>
                                        </p:tgtEl>
                                        <p:attrNameLst>
                                          <p:attrName>ppt_w</p:attrName>
                                        </p:attrNameLst>
                                      </p:cBhvr>
                                      <p:tavLst>
                                        <p:tav tm="0">
                                          <p:val>
                                            <p:fltVal val="0"/>
                                          </p:val>
                                        </p:tav>
                                        <p:tav tm="100000">
                                          <p:val>
                                            <p:strVal val="#ppt_w"/>
                                          </p:val>
                                        </p:tav>
                                      </p:tavLst>
                                    </p:anim>
                                    <p:anim calcmode="lin" valueType="num">
                                      <p:cBhvr>
                                        <p:cTn id="58" dur="1900" fill="hold"/>
                                        <p:tgtEl>
                                          <p:spTgt spid="15"/>
                                        </p:tgtEl>
                                        <p:attrNameLst>
                                          <p:attrName>ppt_h</p:attrName>
                                        </p:attrNameLst>
                                      </p:cBhvr>
                                      <p:tavLst>
                                        <p:tav tm="0">
                                          <p:val>
                                            <p:fltVal val="0"/>
                                          </p:val>
                                        </p:tav>
                                        <p:tav tm="100000">
                                          <p:val>
                                            <p:strVal val="#ppt_h"/>
                                          </p:val>
                                        </p:tav>
                                      </p:tavLst>
                                    </p:anim>
                                    <p:animEffect transition="in" filter="fade">
                                      <p:cBhvr>
                                        <p:cTn id="59" dur="1900"/>
                                        <p:tgtEl>
                                          <p:spTgt spid="15"/>
                                        </p:tgtEl>
                                      </p:cBhvr>
                                    </p:animEffect>
                                  </p:childTnLst>
                                </p:cTn>
                              </p:par>
                              <p:par>
                                <p:cTn id="60" presetID="53" presetClass="entr" presetSubtype="16" fill="hold" nodeType="withEffect">
                                  <p:stCondLst>
                                    <p:cond delay="4600"/>
                                  </p:stCondLst>
                                  <p:childTnLst>
                                    <p:set>
                                      <p:cBhvr>
                                        <p:cTn id="61" dur="1" fill="hold">
                                          <p:stCondLst>
                                            <p:cond delay="0"/>
                                          </p:stCondLst>
                                        </p:cTn>
                                        <p:tgtEl>
                                          <p:spTgt spid="16"/>
                                        </p:tgtEl>
                                        <p:attrNameLst>
                                          <p:attrName>style.visibility</p:attrName>
                                        </p:attrNameLst>
                                      </p:cBhvr>
                                      <p:to>
                                        <p:strVal val="visible"/>
                                      </p:to>
                                    </p:set>
                                    <p:anim calcmode="lin" valueType="num">
                                      <p:cBhvr>
                                        <p:cTn id="62" dur="2200" fill="hold"/>
                                        <p:tgtEl>
                                          <p:spTgt spid="16"/>
                                        </p:tgtEl>
                                        <p:attrNameLst>
                                          <p:attrName>ppt_w</p:attrName>
                                        </p:attrNameLst>
                                      </p:cBhvr>
                                      <p:tavLst>
                                        <p:tav tm="0">
                                          <p:val>
                                            <p:fltVal val="0"/>
                                          </p:val>
                                        </p:tav>
                                        <p:tav tm="100000">
                                          <p:val>
                                            <p:strVal val="#ppt_w"/>
                                          </p:val>
                                        </p:tav>
                                      </p:tavLst>
                                    </p:anim>
                                    <p:anim calcmode="lin" valueType="num">
                                      <p:cBhvr>
                                        <p:cTn id="63" dur="2200" fill="hold"/>
                                        <p:tgtEl>
                                          <p:spTgt spid="16"/>
                                        </p:tgtEl>
                                        <p:attrNameLst>
                                          <p:attrName>ppt_h</p:attrName>
                                        </p:attrNameLst>
                                      </p:cBhvr>
                                      <p:tavLst>
                                        <p:tav tm="0">
                                          <p:val>
                                            <p:fltVal val="0"/>
                                          </p:val>
                                        </p:tav>
                                        <p:tav tm="100000">
                                          <p:val>
                                            <p:strVal val="#ppt_h"/>
                                          </p:val>
                                        </p:tav>
                                      </p:tavLst>
                                    </p:anim>
                                    <p:animEffect transition="in" filter="fade">
                                      <p:cBhvr>
                                        <p:cTn id="64" dur="2200"/>
                                        <p:tgtEl>
                                          <p:spTgt spid="16"/>
                                        </p:tgtEl>
                                      </p:cBhvr>
                                    </p:animEffect>
                                  </p:childTnLst>
                                </p:cTn>
                              </p:par>
                              <p:par>
                                <p:cTn id="65" presetID="53" presetClass="entr" presetSubtype="16" fill="hold" nodeType="withEffect">
                                  <p:stCondLst>
                                    <p:cond delay="7500"/>
                                  </p:stCondLst>
                                  <p:childTnLst>
                                    <p:set>
                                      <p:cBhvr>
                                        <p:cTn id="66" dur="1" fill="hold">
                                          <p:stCondLst>
                                            <p:cond delay="0"/>
                                          </p:stCondLst>
                                        </p:cTn>
                                        <p:tgtEl>
                                          <p:spTgt spid="17"/>
                                        </p:tgtEl>
                                        <p:attrNameLst>
                                          <p:attrName>style.visibility</p:attrName>
                                        </p:attrNameLst>
                                      </p:cBhvr>
                                      <p:to>
                                        <p:strVal val="visible"/>
                                      </p:to>
                                    </p:set>
                                    <p:anim calcmode="lin" valueType="num">
                                      <p:cBhvr>
                                        <p:cTn id="67" dur="2100" fill="hold"/>
                                        <p:tgtEl>
                                          <p:spTgt spid="17"/>
                                        </p:tgtEl>
                                        <p:attrNameLst>
                                          <p:attrName>ppt_w</p:attrName>
                                        </p:attrNameLst>
                                      </p:cBhvr>
                                      <p:tavLst>
                                        <p:tav tm="0">
                                          <p:val>
                                            <p:fltVal val="0"/>
                                          </p:val>
                                        </p:tav>
                                        <p:tav tm="100000">
                                          <p:val>
                                            <p:strVal val="#ppt_w"/>
                                          </p:val>
                                        </p:tav>
                                      </p:tavLst>
                                    </p:anim>
                                    <p:anim calcmode="lin" valueType="num">
                                      <p:cBhvr>
                                        <p:cTn id="68" dur="2100" fill="hold"/>
                                        <p:tgtEl>
                                          <p:spTgt spid="17"/>
                                        </p:tgtEl>
                                        <p:attrNameLst>
                                          <p:attrName>ppt_h</p:attrName>
                                        </p:attrNameLst>
                                      </p:cBhvr>
                                      <p:tavLst>
                                        <p:tav tm="0">
                                          <p:val>
                                            <p:fltVal val="0"/>
                                          </p:val>
                                        </p:tav>
                                        <p:tav tm="100000">
                                          <p:val>
                                            <p:strVal val="#ppt_h"/>
                                          </p:val>
                                        </p:tav>
                                      </p:tavLst>
                                    </p:anim>
                                    <p:animEffect transition="in" filter="fade">
                                      <p:cBhvr>
                                        <p:cTn id="69" dur="21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KSENIJA\Desktop\dir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369"/>
          <a:stretch/>
        </p:blipFill>
        <p:spPr bwMode="auto">
          <a:xfrm>
            <a:off x="0" y="4627741"/>
            <a:ext cx="12340340" cy="2304256"/>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p:cNvPicPr>
            <a:picLocks noGrp="1" noChangeAspect="1"/>
          </p:cNvPicPr>
          <p:nvPr>
            <p:ph idx="1"/>
          </p:nvPr>
        </p:nvPicPr>
        <p:blipFill rotWithShape="1">
          <a:blip r:embed="rId4" cstate="print">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168" b="98826" l="5741" r="90000"/>
                    </a14:imgEffect>
                  </a14:imgLayer>
                </a14:imgProps>
              </a:ext>
              <a:ext uri="{28A0092B-C50C-407E-A947-70E740481C1C}">
                <a14:useLocalDpi xmlns:a14="http://schemas.microsoft.com/office/drawing/2010/main" val="0"/>
              </a:ext>
            </a:extLst>
          </a:blip>
          <a:srcRect b="33413"/>
          <a:stretch/>
        </p:blipFill>
        <p:spPr>
          <a:xfrm>
            <a:off x="3419445" y="797293"/>
            <a:ext cx="5199594" cy="3821292"/>
          </a:xfrm>
        </p:spPr>
      </p:pic>
      <p:pic>
        <p:nvPicPr>
          <p:cNvPr id="6146" name="Picture 2" descr="C:\Users\Admin\AppData\Local\Microsoft\Windows\Temporary Internet Files\Content.IE5\TCP2U6LP\Grass[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0" y="4089899"/>
            <a:ext cx="899592" cy="59047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19977" y="4105013"/>
            <a:ext cx="918306" cy="589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99656" y="4088237"/>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91744" y="4131100"/>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12494" y="4206237"/>
            <a:ext cx="663426" cy="426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50540" y="4123524"/>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5"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98915" y="4123525"/>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6"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64163" y="4109237"/>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7"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47250" y="4107168"/>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Obraz 1">
            <a:extLst>
              <a:ext uri="{FF2B5EF4-FFF2-40B4-BE49-F238E27FC236}">
                <a16:creationId xmlns:a16="http://schemas.microsoft.com/office/drawing/2014/main" id="{B4BAB056-3C28-4254-9C31-A2E3BABEB33A}"/>
              </a:ext>
            </a:extLst>
          </p:cNvPr>
          <p:cNvPicPr>
            <a:picLocks noChangeAspect="1"/>
          </p:cNvPicPr>
          <p:nvPr/>
        </p:nvPicPr>
        <p:blipFill>
          <a:blip r:embed="rId9"/>
          <a:stretch>
            <a:fillRect/>
          </a:stretch>
        </p:blipFill>
        <p:spPr>
          <a:xfrm>
            <a:off x="705303" y="4116991"/>
            <a:ext cx="902286" cy="591363"/>
          </a:xfrm>
          <a:prstGeom prst="rect">
            <a:avLst/>
          </a:prstGeom>
        </p:spPr>
      </p:pic>
      <p:pic>
        <p:nvPicPr>
          <p:cNvPr id="3" name="Obraz 2">
            <a:extLst>
              <a:ext uri="{FF2B5EF4-FFF2-40B4-BE49-F238E27FC236}">
                <a16:creationId xmlns:a16="http://schemas.microsoft.com/office/drawing/2014/main" id="{EEE5EE72-7C23-4599-8AE8-E38917AF8C1A}"/>
              </a:ext>
            </a:extLst>
          </p:cNvPr>
          <p:cNvPicPr>
            <a:picLocks noChangeAspect="1"/>
          </p:cNvPicPr>
          <p:nvPr/>
        </p:nvPicPr>
        <p:blipFill>
          <a:blip r:embed="rId9"/>
          <a:stretch>
            <a:fillRect/>
          </a:stretch>
        </p:blipFill>
        <p:spPr>
          <a:xfrm>
            <a:off x="-33872" y="4121749"/>
            <a:ext cx="902286" cy="591363"/>
          </a:xfrm>
          <a:prstGeom prst="rect">
            <a:avLst/>
          </a:prstGeom>
        </p:spPr>
      </p:pic>
      <p:pic>
        <p:nvPicPr>
          <p:cNvPr id="5" name="Obraz 4">
            <a:extLst>
              <a:ext uri="{FF2B5EF4-FFF2-40B4-BE49-F238E27FC236}">
                <a16:creationId xmlns:a16="http://schemas.microsoft.com/office/drawing/2014/main" id="{B6E9A25A-1C7F-4677-B859-2E323C5DCA6D}"/>
              </a:ext>
            </a:extLst>
          </p:cNvPr>
          <p:cNvPicPr>
            <a:picLocks noChangeAspect="1"/>
          </p:cNvPicPr>
          <p:nvPr/>
        </p:nvPicPr>
        <p:blipFill>
          <a:blip r:embed="rId9"/>
          <a:stretch>
            <a:fillRect/>
          </a:stretch>
        </p:blipFill>
        <p:spPr>
          <a:xfrm>
            <a:off x="10612498" y="4105282"/>
            <a:ext cx="902286" cy="591363"/>
          </a:xfrm>
          <a:prstGeom prst="rect">
            <a:avLst/>
          </a:prstGeom>
        </p:spPr>
      </p:pic>
      <p:pic>
        <p:nvPicPr>
          <p:cNvPr id="20" name="Picture 2" descr="C:\Users\Admin\AppData\Local\Microsoft\Windows\Temporary Internet Files\Content.IE5\TCP2U6LP\Grass[1].png">
            <a:extLst>
              <a:ext uri="{FF2B5EF4-FFF2-40B4-BE49-F238E27FC236}">
                <a16:creationId xmlns:a16="http://schemas.microsoft.com/office/drawing/2014/main" id="{9837E8A2-E824-46CD-BEA2-E95B0C7165D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03596" y="4098942"/>
            <a:ext cx="899592" cy="59047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3">
            <a:extLst>
              <a:ext uri="{FF2B5EF4-FFF2-40B4-BE49-F238E27FC236}">
                <a16:creationId xmlns:a16="http://schemas.microsoft.com/office/drawing/2014/main" id="{E74F14C8-94C4-47BA-9761-2D117C09ECD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6832325">
            <a:off x="1130489" y="5375362"/>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3">
            <a:extLst>
              <a:ext uri="{FF2B5EF4-FFF2-40B4-BE49-F238E27FC236}">
                <a16:creationId xmlns:a16="http://schemas.microsoft.com/office/drawing/2014/main" id="{B7F63C20-915A-4FBA-967C-2A0B49E263A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6832325">
            <a:off x="2993709" y="5737647"/>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3">
            <a:extLst>
              <a:ext uri="{FF2B5EF4-FFF2-40B4-BE49-F238E27FC236}">
                <a16:creationId xmlns:a16="http://schemas.microsoft.com/office/drawing/2014/main" id="{43408CD1-D580-419C-82D5-FC96C3F3006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6832325">
            <a:off x="2566530" y="4864291"/>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Obraz 5">
            <a:extLst>
              <a:ext uri="{FF2B5EF4-FFF2-40B4-BE49-F238E27FC236}">
                <a16:creationId xmlns:a16="http://schemas.microsoft.com/office/drawing/2014/main" id="{17E8C069-E633-43EF-9A96-3AA8E47EA8E3}"/>
              </a:ext>
            </a:extLst>
          </p:cNvPr>
          <p:cNvPicPr>
            <a:picLocks noChangeAspect="1"/>
          </p:cNvPicPr>
          <p:nvPr/>
        </p:nvPicPr>
        <p:blipFill>
          <a:blip r:embed="rId11"/>
          <a:stretch>
            <a:fillRect/>
          </a:stretch>
        </p:blipFill>
        <p:spPr>
          <a:xfrm>
            <a:off x="3068114" y="4178631"/>
            <a:ext cx="1085921" cy="783104"/>
          </a:xfrm>
          <a:prstGeom prst="rect">
            <a:avLst/>
          </a:prstGeom>
        </p:spPr>
      </p:pic>
      <p:pic>
        <p:nvPicPr>
          <p:cNvPr id="9" name="Obraz 8">
            <a:extLst>
              <a:ext uri="{FF2B5EF4-FFF2-40B4-BE49-F238E27FC236}">
                <a16:creationId xmlns:a16="http://schemas.microsoft.com/office/drawing/2014/main" id="{581E7FDE-8632-4912-AF04-769A8B3CB895}"/>
              </a:ext>
            </a:extLst>
          </p:cNvPr>
          <p:cNvPicPr>
            <a:picLocks noChangeAspect="1"/>
          </p:cNvPicPr>
          <p:nvPr/>
        </p:nvPicPr>
        <p:blipFill>
          <a:blip r:embed="rId12"/>
          <a:stretch>
            <a:fillRect/>
          </a:stretch>
        </p:blipFill>
        <p:spPr>
          <a:xfrm>
            <a:off x="9781132" y="5463963"/>
            <a:ext cx="560257" cy="448906"/>
          </a:xfrm>
          <a:prstGeom prst="rect">
            <a:avLst/>
          </a:prstGeom>
        </p:spPr>
      </p:pic>
      <p:pic>
        <p:nvPicPr>
          <p:cNvPr id="10" name="Obraz 9">
            <a:extLst>
              <a:ext uri="{FF2B5EF4-FFF2-40B4-BE49-F238E27FC236}">
                <a16:creationId xmlns:a16="http://schemas.microsoft.com/office/drawing/2014/main" id="{15025CC6-75B7-4010-9529-308A4C43AE41}"/>
              </a:ext>
            </a:extLst>
          </p:cNvPr>
          <p:cNvPicPr>
            <a:picLocks noChangeAspect="1"/>
          </p:cNvPicPr>
          <p:nvPr/>
        </p:nvPicPr>
        <p:blipFill>
          <a:blip r:embed="rId12"/>
          <a:stretch>
            <a:fillRect/>
          </a:stretch>
        </p:blipFill>
        <p:spPr>
          <a:xfrm>
            <a:off x="11685444" y="5529446"/>
            <a:ext cx="513005" cy="411045"/>
          </a:xfrm>
          <a:prstGeom prst="rect">
            <a:avLst/>
          </a:prstGeom>
        </p:spPr>
      </p:pic>
      <p:pic>
        <p:nvPicPr>
          <p:cNvPr id="28" name="Obraz 27">
            <a:extLst>
              <a:ext uri="{FF2B5EF4-FFF2-40B4-BE49-F238E27FC236}">
                <a16:creationId xmlns:a16="http://schemas.microsoft.com/office/drawing/2014/main" id="{2953D650-89FC-44CB-AE47-8EE016B553EA}"/>
              </a:ext>
            </a:extLst>
          </p:cNvPr>
          <p:cNvPicPr>
            <a:picLocks noChangeAspect="1"/>
          </p:cNvPicPr>
          <p:nvPr/>
        </p:nvPicPr>
        <p:blipFill>
          <a:blip r:embed="rId12"/>
          <a:stretch>
            <a:fillRect/>
          </a:stretch>
        </p:blipFill>
        <p:spPr>
          <a:xfrm>
            <a:off x="2238630" y="5521487"/>
            <a:ext cx="513005" cy="491594"/>
          </a:xfrm>
          <a:prstGeom prst="rect">
            <a:avLst/>
          </a:prstGeom>
        </p:spPr>
      </p:pic>
      <p:pic>
        <p:nvPicPr>
          <p:cNvPr id="30" name="Obraz 29">
            <a:extLst>
              <a:ext uri="{FF2B5EF4-FFF2-40B4-BE49-F238E27FC236}">
                <a16:creationId xmlns:a16="http://schemas.microsoft.com/office/drawing/2014/main" id="{67195568-1F7D-4130-A2A8-C90BEA1BCC9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9056707" y="5875105"/>
            <a:ext cx="1289953" cy="913979"/>
          </a:xfrm>
          <a:prstGeom prst="rect">
            <a:avLst/>
          </a:prstGeom>
        </p:spPr>
      </p:pic>
      <p:pic>
        <p:nvPicPr>
          <p:cNvPr id="31" name="Content Placeholder 3">
            <a:extLst>
              <a:ext uri="{FF2B5EF4-FFF2-40B4-BE49-F238E27FC236}">
                <a16:creationId xmlns:a16="http://schemas.microsoft.com/office/drawing/2014/main" id="{4B064126-D183-4CB4-95D1-867F575A2847}"/>
              </a:ext>
            </a:extLst>
          </p:cNvPr>
          <p:cNvPicPr>
            <a:picLocks noChangeAspect="1"/>
          </p:cNvPicPr>
          <p:nvPr/>
        </p:nvPicPr>
        <p:blipFill rotWithShape="1">
          <a:blip r:embed="rId4" cstate="print">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168" b="98826" l="5741" r="90000"/>
                    </a14:imgEffect>
                  </a14:imgLayer>
                </a14:imgProps>
              </a:ext>
              <a:ext uri="{28A0092B-C50C-407E-A947-70E740481C1C}">
                <a14:useLocalDpi xmlns:a14="http://schemas.microsoft.com/office/drawing/2010/main" val="0"/>
              </a:ext>
            </a:extLst>
          </a:blip>
          <a:srcRect l="13649" t="66490" r="18678"/>
          <a:stretch/>
        </p:blipFill>
        <p:spPr>
          <a:xfrm>
            <a:off x="3407732" y="4658010"/>
            <a:ext cx="4945250" cy="2304256"/>
          </a:xfrm>
          <a:prstGeom prst="rect">
            <a:avLst/>
          </a:prstGeom>
        </p:spPr>
      </p:pic>
      <p:pic>
        <p:nvPicPr>
          <p:cNvPr id="21" name="Picture 2" descr="C:\Users\Admin\AppData\Local\Microsoft\Windows\Temporary Internet Files\Content.IE5\TCP2U6LP\Grass[1].png">
            <a:extLst>
              <a:ext uri="{FF2B5EF4-FFF2-40B4-BE49-F238E27FC236}">
                <a16:creationId xmlns:a16="http://schemas.microsoft.com/office/drawing/2014/main" id="{3D151A1F-DCDC-4F51-9E44-1A278913135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56781" y="4102523"/>
            <a:ext cx="899592" cy="590474"/>
          </a:xfrm>
          <a:prstGeom prst="rect">
            <a:avLst/>
          </a:prstGeom>
          <a:noFill/>
          <a:extLst>
            <a:ext uri="{909E8E84-426E-40DD-AFC4-6F175D3DCCD1}">
              <a14:hiddenFill xmlns:a14="http://schemas.microsoft.com/office/drawing/2010/main">
                <a:solidFill>
                  <a:srgbClr val="FFFFFF"/>
                </a:solidFill>
              </a14:hiddenFill>
            </a:ext>
          </a:extLst>
        </p:spPr>
      </p:pic>
      <p:pic>
        <p:nvPicPr>
          <p:cNvPr id="29" name="Obraz 28">
            <a:extLst>
              <a:ext uri="{FF2B5EF4-FFF2-40B4-BE49-F238E27FC236}">
                <a16:creationId xmlns:a16="http://schemas.microsoft.com/office/drawing/2014/main" id="{EB313770-F317-4118-BBAD-32138BEBD3C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7158741" y="5134370"/>
            <a:ext cx="1042870" cy="738911"/>
          </a:xfrm>
          <a:prstGeom prst="rect">
            <a:avLst/>
          </a:prstGeom>
        </p:spPr>
      </p:pic>
      <p:pic>
        <p:nvPicPr>
          <p:cNvPr id="615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62272" y="4112191"/>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12749" y="4106047"/>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60096" y="4241227"/>
            <a:ext cx="720080" cy="463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Obraz 32">
            <a:extLst>
              <a:ext uri="{FF2B5EF4-FFF2-40B4-BE49-F238E27FC236}">
                <a16:creationId xmlns:a16="http://schemas.microsoft.com/office/drawing/2014/main" id="{27387399-9C45-41E4-87D8-2AC38756A568}"/>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3869737" y="5513848"/>
            <a:ext cx="1289953" cy="913979"/>
          </a:xfrm>
          <a:prstGeom prst="rect">
            <a:avLst/>
          </a:prstGeom>
        </p:spPr>
      </p:pic>
      <p:pic>
        <p:nvPicPr>
          <p:cNvPr id="34" name="Obraz 33">
            <a:extLst>
              <a:ext uri="{FF2B5EF4-FFF2-40B4-BE49-F238E27FC236}">
                <a16:creationId xmlns:a16="http://schemas.microsoft.com/office/drawing/2014/main" id="{1BB193AE-FB7E-4D41-A18A-A7EA8679930E}"/>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0" y="4694066"/>
            <a:ext cx="1289953" cy="913979"/>
          </a:xfrm>
          <a:prstGeom prst="rect">
            <a:avLst/>
          </a:prstGeom>
        </p:spPr>
      </p:pic>
      <p:pic>
        <p:nvPicPr>
          <p:cNvPr id="35" name="Picture 13">
            <a:extLst>
              <a:ext uri="{FF2B5EF4-FFF2-40B4-BE49-F238E27FC236}">
                <a16:creationId xmlns:a16="http://schemas.microsoft.com/office/drawing/2014/main" id="{C34B57C9-1AD4-4C9C-88B8-193604697BC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560787">
            <a:off x="11101904" y="6054757"/>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13">
            <a:extLst>
              <a:ext uri="{FF2B5EF4-FFF2-40B4-BE49-F238E27FC236}">
                <a16:creationId xmlns:a16="http://schemas.microsoft.com/office/drawing/2014/main" id="{15872B7D-CD54-4772-B72F-C67DBC359F0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4409351">
            <a:off x="8758965" y="4943404"/>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2" descr="People around the world could make a tidy sum by sending ...">
            <a:extLst>
              <a:ext uri="{FF2B5EF4-FFF2-40B4-BE49-F238E27FC236}">
                <a16:creationId xmlns:a16="http://schemas.microsoft.com/office/drawing/2014/main" id="{E8674F43-D065-43AC-8EE4-2D29A2EBD98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10655" y="172475"/>
            <a:ext cx="2731291" cy="1995943"/>
          </a:xfrm>
          <a:prstGeom prst="rect">
            <a:avLst/>
          </a:prstGeom>
          <a:noFill/>
          <a:extLst>
            <a:ext uri="{909E8E84-426E-40DD-AFC4-6F175D3DCCD1}">
              <a14:hiddenFill xmlns:a14="http://schemas.microsoft.com/office/drawing/2010/main">
                <a:solidFill>
                  <a:srgbClr val="FFFFFF"/>
                </a:solidFill>
              </a14:hiddenFill>
            </a:ext>
          </a:extLst>
        </p:spPr>
      </p:pic>
      <p:pic>
        <p:nvPicPr>
          <p:cNvPr id="44" name="Obraz 43">
            <a:extLst>
              <a:ext uri="{FF2B5EF4-FFF2-40B4-BE49-F238E27FC236}">
                <a16:creationId xmlns:a16="http://schemas.microsoft.com/office/drawing/2014/main" id="{5B6FAFF1-C6F1-4CA1-8081-DE91D73BE67B}"/>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9596432" y="760638"/>
            <a:ext cx="842308" cy="596806"/>
          </a:xfrm>
          <a:prstGeom prst="rect">
            <a:avLst/>
          </a:prstGeom>
        </p:spPr>
      </p:pic>
      <p:pic>
        <p:nvPicPr>
          <p:cNvPr id="45" name="Obraz 44">
            <a:extLst>
              <a:ext uri="{FF2B5EF4-FFF2-40B4-BE49-F238E27FC236}">
                <a16:creationId xmlns:a16="http://schemas.microsoft.com/office/drawing/2014/main" id="{DF539DE6-4549-47B1-998F-3A0A8BA19258}"/>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10097068" y="757978"/>
            <a:ext cx="842308" cy="596806"/>
          </a:xfrm>
          <a:prstGeom prst="rect">
            <a:avLst/>
          </a:prstGeom>
        </p:spPr>
      </p:pic>
      <p:pic>
        <p:nvPicPr>
          <p:cNvPr id="46" name="Obraz 45">
            <a:extLst>
              <a:ext uri="{FF2B5EF4-FFF2-40B4-BE49-F238E27FC236}">
                <a16:creationId xmlns:a16="http://schemas.microsoft.com/office/drawing/2014/main" id="{3185B783-7B41-4D93-BE35-BEF3399E64D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10611725" y="882769"/>
            <a:ext cx="842308" cy="596806"/>
          </a:xfrm>
          <a:prstGeom prst="rect">
            <a:avLst/>
          </a:prstGeom>
        </p:spPr>
      </p:pic>
      <p:pic>
        <p:nvPicPr>
          <p:cNvPr id="11" name="Obraz 16" descr="A picture containing text, light&#10;&#10;Description automatically generated">
            <a:extLst>
              <a:ext uri="{FF2B5EF4-FFF2-40B4-BE49-F238E27FC236}">
                <a16:creationId xmlns:a16="http://schemas.microsoft.com/office/drawing/2014/main" id="{D8802D7A-7ADD-4409-AA73-90F3523409A6}"/>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9594" b="38930" l="2379" r="16653">
                        <a14:foregroundMark x1="3281" y1="14945" x2="3281" y2="10701"/>
                        <a14:foregroundMark x1="2461" y1="23063" x2="2789" y2="21956"/>
                        <a14:foregroundMark x1="16735" y1="21956" x2="15833" y2="22325"/>
                        <a14:foregroundMark x1="5168" y1="36900" x2="6727" y2="38930"/>
                        <a14:foregroundMark x1="10090" y1="36531" x2="9598" y2="38930"/>
                        <a14:foregroundMark x1="10090" y1="11439" x2="10090" y2="9594"/>
                      </a14:backgroundRemoval>
                    </a14:imgEffect>
                  </a14:imgLayer>
                </a14:imgProps>
              </a:ext>
              <a:ext uri="{28A0092B-C50C-407E-A947-70E740481C1C}">
                <a14:useLocalDpi xmlns:a14="http://schemas.microsoft.com/office/drawing/2010/main" val="0"/>
              </a:ext>
            </a:extLst>
          </a:blip>
          <a:srcRect l="1855" t="9038" r="82729" b="60203"/>
          <a:stretch/>
        </p:blipFill>
        <p:spPr>
          <a:xfrm>
            <a:off x="10661426" y="4653936"/>
            <a:ext cx="1247091" cy="1106362"/>
          </a:xfrm>
          <a:prstGeom prst="rect">
            <a:avLst/>
          </a:prstGeom>
        </p:spPr>
      </p:pic>
      <p:grpSp>
        <p:nvGrpSpPr>
          <p:cNvPr id="8" name="Grupa 7">
            <a:extLst>
              <a:ext uri="{FF2B5EF4-FFF2-40B4-BE49-F238E27FC236}">
                <a16:creationId xmlns:a16="http://schemas.microsoft.com/office/drawing/2014/main" id="{BC0D211C-4CE6-4529-96D4-8DA457B12CF0}"/>
              </a:ext>
            </a:extLst>
          </p:cNvPr>
          <p:cNvGrpSpPr/>
          <p:nvPr/>
        </p:nvGrpSpPr>
        <p:grpSpPr>
          <a:xfrm>
            <a:off x="9551949" y="2197474"/>
            <a:ext cx="2033548" cy="2088829"/>
            <a:chOff x="9689973" y="2197474"/>
            <a:chExt cx="2033548" cy="2088829"/>
          </a:xfrm>
        </p:grpSpPr>
        <p:grpSp>
          <p:nvGrpSpPr>
            <p:cNvPr id="7" name="Grupa 6">
              <a:extLst>
                <a:ext uri="{FF2B5EF4-FFF2-40B4-BE49-F238E27FC236}">
                  <a16:creationId xmlns:a16="http://schemas.microsoft.com/office/drawing/2014/main" id="{5AB2C5FE-BC9B-45A2-9642-1BFA70614FDC}"/>
                </a:ext>
              </a:extLst>
            </p:cNvPr>
            <p:cNvGrpSpPr/>
            <p:nvPr/>
          </p:nvGrpSpPr>
          <p:grpSpPr>
            <a:xfrm>
              <a:off x="9689973" y="2197474"/>
              <a:ext cx="2033548" cy="2088829"/>
              <a:chOff x="9501448" y="2201253"/>
              <a:chExt cx="2033548" cy="2088829"/>
            </a:xfrm>
          </p:grpSpPr>
          <p:pic>
            <p:nvPicPr>
              <p:cNvPr id="1026" name="Picture 2" descr="The Earth Cartoon - Cliparts.co">
                <a:extLst>
                  <a:ext uri="{FF2B5EF4-FFF2-40B4-BE49-F238E27FC236}">
                    <a16:creationId xmlns:a16="http://schemas.microsoft.com/office/drawing/2014/main" id="{8E64C23C-2414-4097-A656-563195E3F54C}"/>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4339" b="96488" l="1477" r="95781">
                            <a14:foregroundMark x1="70886" y1="11570" x2="60549" y2="7851"/>
                            <a14:foregroundMark x1="60549" y1="7851" x2="48312" y2="7645"/>
                            <a14:foregroundMark x1="48312" y1="7645" x2="34177" y2="11570"/>
                            <a14:foregroundMark x1="30380" y1="15289" x2="38819" y2="8884"/>
                            <a14:foregroundMark x1="38819" y1="8884" x2="50000" y2="5992"/>
                            <a14:foregroundMark x1="50000" y1="5992" x2="67089" y2="10331"/>
                            <a14:foregroundMark x1="67089" y1="10331" x2="76160" y2="17975"/>
                            <a14:foregroundMark x1="76160" y1="17975" x2="89451" y2="46074"/>
                            <a14:foregroundMark x1="89451" y1="46074" x2="90928" y2="65909"/>
                            <a14:foregroundMark x1="90928" y1="65909" x2="72152" y2="78099"/>
                            <a14:foregroundMark x1="72152" y1="78099" x2="56118" y2="71488"/>
                            <a14:foregroundMark x1="56118" y1="71488" x2="48523" y2="57645"/>
                            <a14:foregroundMark x1="48523" y1="57645" x2="53376" y2="43388"/>
                            <a14:foregroundMark x1="53376" y1="43388" x2="64768" y2="52479"/>
                            <a14:foregroundMark x1="64768" y1="52479" x2="61392" y2="65083"/>
                            <a14:foregroundMark x1="61392" y1="65083" x2="44515" y2="59711"/>
                            <a14:foregroundMark x1="44515" y1="59711" x2="59705" y2="47314"/>
                            <a14:foregroundMark x1="59705" y1="47314" x2="61181" y2="59711"/>
                            <a14:foregroundMark x1="61181" y1="59711" x2="44093" y2="56405"/>
                            <a14:foregroundMark x1="44093" y1="56405" x2="48101" y2="42975"/>
                            <a14:foregroundMark x1="48101" y1="42975" x2="47468" y2="54545"/>
                            <a14:foregroundMark x1="47468" y1="54545" x2="20886" y2="63017"/>
                            <a14:foregroundMark x1="20886" y1="63017" x2="9916" y2="60537"/>
                            <a14:foregroundMark x1="9916" y1="60537" x2="9283" y2="41942"/>
                            <a14:foregroundMark x1="39241" y1="7438" x2="50211" y2="4339"/>
                            <a14:foregroundMark x1="50211" y1="4339" x2="24895" y2="20455"/>
                            <a14:foregroundMark x1="24895" y1="20455" x2="59916" y2="13636"/>
                            <a14:foregroundMark x1="59916" y1="13636" x2="44304" y2="23967"/>
                            <a14:foregroundMark x1="44304" y1="23967" x2="58650" y2="23967"/>
                            <a14:foregroundMark x1="58650" y1="23967" x2="37764" y2="31198"/>
                            <a14:foregroundMark x1="37764" y1="31198" x2="76371" y2="23967"/>
                            <a14:foregroundMark x1="76371" y1="23967" x2="48945" y2="30165"/>
                            <a14:foregroundMark x1="48945" y1="30165" x2="72363" y2="36570"/>
                            <a14:foregroundMark x1="72363" y1="36570" x2="42616" y2="45455"/>
                            <a14:foregroundMark x1="42616" y1="45455" x2="61392" y2="43802"/>
                            <a14:foregroundMark x1="61392" y1="43802" x2="80380" y2="44008"/>
                            <a14:foregroundMark x1="80380" y1="44008" x2="45148" y2="52479"/>
                            <a14:foregroundMark x1="45148" y1="52479" x2="67089" y2="59917"/>
                            <a14:foregroundMark x1="67089" y1="59917" x2="43671" y2="63843"/>
                            <a14:foregroundMark x1="43671" y1="63843" x2="84177" y2="60331"/>
                            <a14:foregroundMark x1="84177" y1="60331" x2="55274" y2="59917"/>
                            <a14:foregroundMark x1="55274" y1="59917" x2="62869" y2="67769"/>
                            <a14:foregroundMark x1="62869" y1="67769" x2="48734" y2="73967"/>
                            <a14:foregroundMark x1="48734" y1="73967" x2="79325" y2="77686"/>
                            <a14:foregroundMark x1="79325" y1="77686" x2="59283" y2="74174"/>
                            <a14:foregroundMark x1="59283" y1="74174" x2="51266" y2="82025"/>
                            <a14:foregroundMark x1="51266" y1="82025" x2="62658" y2="88843"/>
                            <a14:foregroundMark x1="62658" y1="88843" x2="38186" y2="86157"/>
                            <a14:foregroundMark x1="38186" y1="86157" x2="18354" y2="75207"/>
                            <a14:foregroundMark x1="18354" y1="75207" x2="11603" y2="65702"/>
                            <a14:foregroundMark x1="11603" y1="65702" x2="6751" y2="52066"/>
                            <a14:foregroundMark x1="6751" y1="52066" x2="9072" y2="35537"/>
                            <a14:foregroundMark x1="9283" y1="32851" x2="2743" y2="41322"/>
                            <a14:foregroundMark x1="2743" y1="41322" x2="1688" y2="52686"/>
                            <a14:foregroundMark x1="1688" y1="52686" x2="4430" y2="62810"/>
                            <a14:foregroundMark x1="4430" y1="62810" x2="30802" y2="93802"/>
                            <a14:foregroundMark x1="30802" y1="93802" x2="53797" y2="97314"/>
                            <a14:foregroundMark x1="53797" y1="97314" x2="65190" y2="96074"/>
                            <a14:foregroundMark x1="65190" y1="96074" x2="75738" y2="91529"/>
                            <a14:foregroundMark x1="75738" y1="91529" x2="92194" y2="72521"/>
                            <a14:foregroundMark x1="92194" y1="72521" x2="95781" y2="35950"/>
                            <a14:foregroundMark x1="95781" y1="35950" x2="95359" y2="37397"/>
                            <a14:foregroundMark x1="71730" y1="84504" x2="52532" y2="84504"/>
                            <a14:foregroundMark x1="52532" y1="84504" x2="78270" y2="76446"/>
                            <a14:foregroundMark x1="78270" y1="76446" x2="60759" y2="95455"/>
                            <a14:foregroundMark x1="60759" y1="95455" x2="46624" y2="97314"/>
                            <a14:foregroundMark x1="46624" y1="97314" x2="35654" y2="92769"/>
                            <a14:foregroundMark x1="35654" y1="92769" x2="45359" y2="88636"/>
                            <a14:foregroundMark x1="45359" y1="88636" x2="54430" y2="90496"/>
                            <a14:foregroundMark x1="61392" y1="5165" x2="35991" y2="4369"/>
                            <a14:foregroundMark x1="30802" y1="28306" x2="19831" y2="29959"/>
                            <a14:foregroundMark x1="19831" y1="29959" x2="28481" y2="23140"/>
                            <a14:foregroundMark x1="28481" y1="23140" x2="27004" y2="40083"/>
                            <a14:foregroundMark x1="27004" y1="40083" x2="17300" y2="46901"/>
                            <a14:foregroundMark x1="17300" y1="46901" x2="31013" y2="40702"/>
                            <a14:foregroundMark x1="31013" y1="40702" x2="15823" y2="50413"/>
                            <a14:foregroundMark x1="15823" y1="50413" x2="5063" y2="46901"/>
                            <a14:foregroundMark x1="5063" y1="46901" x2="1477" y2="56612"/>
                            <a14:foregroundMark x1="1477" y1="56612" x2="5063" y2="61777"/>
                            <a14:foregroundMark x1="32278" y1="95041" x2="43038" y2="96488"/>
                            <a14:foregroundMark x1="43038" y1="96488" x2="70464" y2="92355"/>
                            <a14:backgroundMark x1="34599" y1="4339" x2="34599" y2="4339"/>
                            <a14:backgroundMark x1="35443" y1="4132" x2="35443" y2="4132"/>
                            <a14:backgroundMark x1="35021" y1="3719" x2="35021" y2="3719"/>
                            <a14:backgroundMark x1="35443" y1="3719" x2="33755" y2="4339"/>
                          </a14:backgroundRemoval>
                        </a14:imgEffect>
                      </a14:imgLayer>
                    </a14:imgProps>
                  </a:ext>
                  <a:ext uri="{28A0092B-C50C-407E-A947-70E740481C1C}">
                    <a14:useLocalDpi xmlns:a14="http://schemas.microsoft.com/office/drawing/2010/main" val="0"/>
                  </a:ext>
                </a:extLst>
              </a:blip>
              <a:srcRect/>
              <a:stretch>
                <a:fillRect/>
              </a:stretch>
            </p:blipFill>
            <p:spPr bwMode="auto">
              <a:xfrm>
                <a:off x="9501448" y="2213632"/>
                <a:ext cx="2033548"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Clipart: Person Icon | thekua">
                <a:extLst>
                  <a:ext uri="{FF2B5EF4-FFF2-40B4-BE49-F238E27FC236}">
                    <a16:creationId xmlns:a16="http://schemas.microsoft.com/office/drawing/2014/main" id="{CC75551D-AC82-4BBE-8E0F-ED3398A75313}"/>
                  </a:ext>
                </a:extLst>
              </p:cNvPr>
              <p:cNvPicPr>
                <a:picLocks noChangeAspect="1" noChangeArrowheads="1"/>
              </p:cNvPicPr>
              <p:nvPr/>
            </p:nvPicPr>
            <p:blipFill rotWithShape="1">
              <a:blip r:embed="rId20">
                <a:biLevel thresh="50000"/>
                <a:extLst>
                  <a:ext uri="{28A0092B-C50C-407E-A947-70E740481C1C}">
                    <a14:useLocalDpi xmlns:a14="http://schemas.microsoft.com/office/drawing/2010/main" val="0"/>
                  </a:ext>
                </a:extLst>
              </a:blip>
              <a:srcRect l="36347" t="12320" r="34066" b="10062"/>
              <a:stretch/>
            </p:blipFill>
            <p:spPr bwMode="auto">
              <a:xfrm>
                <a:off x="9908197" y="3428999"/>
                <a:ext cx="155998" cy="40924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Free Clipart: Person Icon | thekua">
                <a:extLst>
                  <a:ext uri="{FF2B5EF4-FFF2-40B4-BE49-F238E27FC236}">
                    <a16:creationId xmlns:a16="http://schemas.microsoft.com/office/drawing/2014/main" id="{93813F94-2F0B-4AE5-93FA-F19DDE0025BF}"/>
                  </a:ext>
                </a:extLst>
              </p:cNvPr>
              <p:cNvPicPr>
                <a:picLocks noChangeAspect="1" noChangeArrowheads="1"/>
              </p:cNvPicPr>
              <p:nvPr/>
            </p:nvPicPr>
            <p:blipFill rotWithShape="1">
              <a:blip r:embed="rId20">
                <a:biLevel thresh="50000"/>
                <a:extLst>
                  <a:ext uri="{28A0092B-C50C-407E-A947-70E740481C1C}">
                    <a14:useLocalDpi xmlns:a14="http://schemas.microsoft.com/office/drawing/2010/main" val="0"/>
                  </a:ext>
                </a:extLst>
              </a:blip>
              <a:srcRect l="36347" t="12320" r="34066" b="10062"/>
              <a:stretch/>
            </p:blipFill>
            <p:spPr bwMode="auto">
              <a:xfrm>
                <a:off x="9863956" y="2850922"/>
                <a:ext cx="155998" cy="40924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Free Clipart: Person Icon | thekua">
                <a:extLst>
                  <a:ext uri="{FF2B5EF4-FFF2-40B4-BE49-F238E27FC236}">
                    <a16:creationId xmlns:a16="http://schemas.microsoft.com/office/drawing/2014/main" id="{108F956B-0C0A-4B95-8DA5-FA205885CE6D}"/>
                  </a:ext>
                </a:extLst>
              </p:cNvPr>
              <p:cNvPicPr>
                <a:picLocks noChangeAspect="1" noChangeArrowheads="1"/>
              </p:cNvPicPr>
              <p:nvPr/>
            </p:nvPicPr>
            <p:blipFill rotWithShape="1">
              <a:blip r:embed="rId20">
                <a:biLevel thresh="50000"/>
                <a:extLst>
                  <a:ext uri="{28A0092B-C50C-407E-A947-70E740481C1C}">
                    <a14:useLocalDpi xmlns:a14="http://schemas.microsoft.com/office/drawing/2010/main" val="0"/>
                  </a:ext>
                </a:extLst>
              </a:blip>
              <a:srcRect l="36347" t="12320" r="34066" b="10062"/>
              <a:stretch/>
            </p:blipFill>
            <p:spPr bwMode="auto">
              <a:xfrm>
                <a:off x="11091717" y="2360573"/>
                <a:ext cx="155998" cy="40924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Free Clipart: Person Icon | thekua">
                <a:extLst>
                  <a:ext uri="{FF2B5EF4-FFF2-40B4-BE49-F238E27FC236}">
                    <a16:creationId xmlns:a16="http://schemas.microsoft.com/office/drawing/2014/main" id="{44D0BC6F-EB1A-4A4A-9288-7565F67635FB}"/>
                  </a:ext>
                </a:extLst>
              </p:cNvPr>
              <p:cNvPicPr>
                <a:picLocks noChangeAspect="1" noChangeArrowheads="1"/>
              </p:cNvPicPr>
              <p:nvPr/>
            </p:nvPicPr>
            <p:blipFill rotWithShape="1">
              <a:blip r:embed="rId20">
                <a:biLevel thresh="50000"/>
                <a:extLst>
                  <a:ext uri="{28A0092B-C50C-407E-A947-70E740481C1C}">
                    <a14:useLocalDpi xmlns:a14="http://schemas.microsoft.com/office/drawing/2010/main" val="0"/>
                  </a:ext>
                </a:extLst>
              </a:blip>
              <a:srcRect l="36347" t="12320" r="34066" b="10062"/>
              <a:stretch/>
            </p:blipFill>
            <p:spPr bwMode="auto">
              <a:xfrm>
                <a:off x="11047623" y="2898415"/>
                <a:ext cx="155998" cy="40924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Free Clipart: Person Icon | thekua">
                <a:extLst>
                  <a:ext uri="{FF2B5EF4-FFF2-40B4-BE49-F238E27FC236}">
                    <a16:creationId xmlns:a16="http://schemas.microsoft.com/office/drawing/2014/main" id="{1B516945-34BB-4D1E-BB63-58478BC5F02B}"/>
                  </a:ext>
                </a:extLst>
              </p:cNvPr>
              <p:cNvPicPr>
                <a:picLocks noChangeAspect="1" noChangeArrowheads="1"/>
              </p:cNvPicPr>
              <p:nvPr/>
            </p:nvPicPr>
            <p:blipFill rotWithShape="1">
              <a:blip r:embed="rId20">
                <a:biLevel thresh="50000"/>
                <a:extLst>
                  <a:ext uri="{28A0092B-C50C-407E-A947-70E740481C1C}">
                    <a14:useLocalDpi xmlns:a14="http://schemas.microsoft.com/office/drawing/2010/main" val="0"/>
                  </a:ext>
                </a:extLst>
              </a:blip>
              <a:srcRect l="36347" t="12320" r="34066" b="10062"/>
              <a:stretch/>
            </p:blipFill>
            <p:spPr bwMode="auto">
              <a:xfrm>
                <a:off x="11325597" y="3160261"/>
                <a:ext cx="155998" cy="40924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Free Clipart: Person Icon | thekua">
                <a:extLst>
                  <a:ext uri="{FF2B5EF4-FFF2-40B4-BE49-F238E27FC236}">
                    <a16:creationId xmlns:a16="http://schemas.microsoft.com/office/drawing/2014/main" id="{B60AC47A-9BEE-4B53-8EF6-689C6ADFD079}"/>
                  </a:ext>
                </a:extLst>
              </p:cNvPr>
              <p:cNvPicPr>
                <a:picLocks noChangeAspect="1" noChangeArrowheads="1"/>
              </p:cNvPicPr>
              <p:nvPr/>
            </p:nvPicPr>
            <p:blipFill rotWithShape="1">
              <a:blip r:embed="rId20">
                <a:biLevel thresh="50000"/>
                <a:extLst>
                  <a:ext uri="{28A0092B-C50C-407E-A947-70E740481C1C}">
                    <a14:useLocalDpi xmlns:a14="http://schemas.microsoft.com/office/drawing/2010/main" val="0"/>
                  </a:ext>
                </a:extLst>
              </a:blip>
              <a:srcRect l="36347" t="12320" r="34066" b="10062"/>
              <a:stretch/>
            </p:blipFill>
            <p:spPr bwMode="auto">
              <a:xfrm>
                <a:off x="9913940" y="2201253"/>
                <a:ext cx="155998" cy="409247"/>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4" descr="Free Clipart: Person Icon | thekua">
              <a:extLst>
                <a:ext uri="{FF2B5EF4-FFF2-40B4-BE49-F238E27FC236}">
                  <a16:creationId xmlns:a16="http://schemas.microsoft.com/office/drawing/2014/main" id="{758ECA62-B9D5-44D4-92BE-41900A0B587D}"/>
                </a:ext>
              </a:extLst>
            </p:cNvPr>
            <p:cNvPicPr>
              <a:picLocks noChangeAspect="1" noChangeArrowheads="1"/>
            </p:cNvPicPr>
            <p:nvPr/>
          </p:nvPicPr>
          <p:blipFill rotWithShape="1">
            <a:blip r:embed="rId20">
              <a:biLevel thresh="50000"/>
              <a:extLst>
                <a:ext uri="{28A0092B-C50C-407E-A947-70E740481C1C}">
                  <a14:useLocalDpi xmlns:a14="http://schemas.microsoft.com/office/drawing/2010/main" val="0"/>
                </a:ext>
              </a:extLst>
            </a:blip>
            <a:srcRect l="36347" t="12320" r="34066" b="10062"/>
            <a:stretch/>
          </p:blipFill>
          <p:spPr bwMode="auto">
            <a:xfrm>
              <a:off x="10318556" y="3152321"/>
              <a:ext cx="155998" cy="409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4519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par>
                                <p:cTn id="56" presetID="1"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3"/>
                                        </p:tgtEl>
                                        <p:attrNameLst>
                                          <p:attrName>style.visibility</p:attrName>
                                        </p:attrNameLst>
                                      </p:cBhvr>
                                      <p:to>
                                        <p:strVal val="visible"/>
                                      </p:to>
                                    </p:set>
                                  </p:childTnLst>
                                </p:cTn>
                              </p:par>
                              <p:par>
                                <p:cTn id="62" presetID="10" presetClass="entr" presetSubtype="0" fill="hold" nodeType="withEffect">
                                  <p:stCondLst>
                                    <p:cond delay="90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500"/>
                                        <p:tgtEl>
                                          <p:spTgt spid="44"/>
                                        </p:tgtEl>
                                      </p:cBhvr>
                                    </p:animEffect>
                                  </p:childTnLst>
                                </p:cTn>
                              </p:par>
                              <p:par>
                                <p:cTn id="65" presetID="10" presetClass="entr" presetSubtype="0" fill="hold" nodeType="withEffect">
                                  <p:stCondLst>
                                    <p:cond delay="170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500"/>
                                        <p:tgtEl>
                                          <p:spTgt spid="45"/>
                                        </p:tgtEl>
                                      </p:cBhvr>
                                    </p:animEffect>
                                  </p:childTnLst>
                                </p:cTn>
                              </p:par>
                              <p:par>
                                <p:cTn id="68" presetID="10" presetClass="entr" presetSubtype="0" fill="hold" nodeType="withEffect">
                                  <p:stCondLst>
                                    <p:cond delay="1400"/>
                                  </p:stCondLst>
                                  <p:childTnLst>
                                    <p:set>
                                      <p:cBhvr>
                                        <p:cTn id="69" dur="1" fill="hold">
                                          <p:stCondLst>
                                            <p:cond delay="0"/>
                                          </p:stCondLst>
                                        </p:cTn>
                                        <p:tgtEl>
                                          <p:spTgt spid="46"/>
                                        </p:tgtEl>
                                        <p:attrNameLst>
                                          <p:attrName>style.visibility</p:attrName>
                                        </p:attrNameLst>
                                      </p:cBhvr>
                                      <p:to>
                                        <p:strVal val="visible"/>
                                      </p:to>
                                    </p:set>
                                    <p:animEffect transition="in" filter="fade">
                                      <p:cBhvr>
                                        <p:cTn id="70" dur="500"/>
                                        <p:tgtEl>
                                          <p:spTgt spid="46"/>
                                        </p:tgtEl>
                                      </p:cBhvr>
                                    </p:animEffect>
                                  </p:childTnLst>
                                </p:cTn>
                              </p:par>
                              <p:par>
                                <p:cTn id="71" presetID="10" presetClass="entr" presetSubtype="0" fill="hold" nodeType="withEffect">
                                  <p:stCondLst>
                                    <p:cond delay="200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800"/>
                                        <p:tgtEl>
                                          <p:spTgt spid="8"/>
                                        </p:tgtEl>
                                      </p:cBhvr>
                                    </p:animEffect>
                                  </p:childTnLst>
                                </p:cTn>
                              </p:par>
                            </p:childTnLst>
                          </p:cTn>
                        </p:par>
                      </p:childTnLst>
                    </p:cTn>
                  </p:par>
                  <p:par>
                    <p:cTn id="74" fill="hold">
                      <p:stCondLst>
                        <p:cond delay="indefinite"/>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31"/>
                                        </p:tgtEl>
                                      </p:cBhvr>
                                    </p:animEffect>
                                    <p:animScale>
                                      <p:cBhvr>
                                        <p:cTn id="78" dur="250"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ree Vector | Highly polluting factory plant">
            <a:extLst>
              <a:ext uri="{FF2B5EF4-FFF2-40B4-BE49-F238E27FC236}">
                <a16:creationId xmlns:a16="http://schemas.microsoft.com/office/drawing/2014/main" id="{5C5631F6-6DF4-445C-8D12-67DA6B08823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716" b="97125" l="1278" r="97125">
                        <a14:foregroundMark x1="9105" y1="11661" x2="29233" y2="7348"/>
                        <a14:foregroundMark x1="29233" y1="7348" x2="47764" y2="9904"/>
                        <a14:foregroundMark x1="47764" y1="9904" x2="63738" y2="16933"/>
                        <a14:foregroundMark x1="63738" y1="16933" x2="45847" y2="22843"/>
                        <a14:foregroundMark x1="45847" y1="22843" x2="34984" y2="17093"/>
                        <a14:foregroundMark x1="45367" y1="44409" x2="50160" y2="30192"/>
                        <a14:foregroundMark x1="50160" y1="30192" x2="75719" y2="9425"/>
                        <a14:foregroundMark x1="75719" y1="9425" x2="89457" y2="18850"/>
                        <a14:foregroundMark x1="89457" y1="18850" x2="76038" y2="35304"/>
                        <a14:foregroundMark x1="76038" y1="35304" x2="61502" y2="33866"/>
                        <a14:foregroundMark x1="61502" y1="33866" x2="49361" y2="21406"/>
                        <a14:foregroundMark x1="49361" y1="21406" x2="10224" y2="10863"/>
                        <a14:foregroundMark x1="10224" y1="10863" x2="25559" y2="5751"/>
                        <a14:foregroundMark x1="25559" y1="5751" x2="26198" y2="20767"/>
                        <a14:foregroundMark x1="26198" y1="20767" x2="17252" y2="32588"/>
                        <a14:foregroundMark x1="17252" y1="32588" x2="25879" y2="48083"/>
                        <a14:foregroundMark x1="25879" y1="48083" x2="33067" y2="49840"/>
                        <a14:foregroundMark x1="41374" y1="57668" x2="53195" y2="23802"/>
                        <a14:foregroundMark x1="53195" y1="23802" x2="68371" y2="32588"/>
                        <a14:foregroundMark x1="68371" y1="32588" x2="73163" y2="50000"/>
                        <a14:foregroundMark x1="73163" y1="50000" x2="58307" y2="45527"/>
                        <a14:foregroundMark x1="58307" y1="45527" x2="51118" y2="48403"/>
                        <a14:foregroundMark x1="72684" y1="55751" x2="74121" y2="87380"/>
                        <a14:foregroundMark x1="74121" y1="87380" x2="56709" y2="92492"/>
                        <a14:foregroundMark x1="56709" y1="92492" x2="22684" y2="90415"/>
                        <a14:foregroundMark x1="22684" y1="90415" x2="38978" y2="94249"/>
                        <a14:foregroundMark x1="38978" y1="94249" x2="53994" y2="91853"/>
                        <a14:foregroundMark x1="53994" y1="91853" x2="69010" y2="91853"/>
                        <a14:foregroundMark x1="69010" y1="91853" x2="84345" y2="89457"/>
                        <a14:foregroundMark x1="84345" y1="89457" x2="86901" y2="97284"/>
                        <a14:foregroundMark x1="84824" y1="86901" x2="88179" y2="23163"/>
                        <a14:foregroundMark x1="88179" y1="23163" x2="76038" y2="11661"/>
                        <a14:foregroundMark x1="76038" y1="11661" x2="35942" y2="6869"/>
                        <a14:foregroundMark x1="88818" y1="24441" x2="94728" y2="8786"/>
                        <a14:foregroundMark x1="94728" y1="8786" x2="74920" y2="2875"/>
                        <a14:foregroundMark x1="74920" y1="2875" x2="34984" y2="3355"/>
                        <a14:foregroundMark x1="91693" y1="26358" x2="97444" y2="9105"/>
                        <a14:foregroundMark x1="97444" y1="9105" x2="87859" y2="26358"/>
                        <a14:foregroundMark x1="92173" y1="8307" x2="95208" y2="8786"/>
                        <a14:foregroundMark x1="34505" y1="4792" x2="18850" y2="4313"/>
                        <a14:foregroundMark x1="18850" y1="4313" x2="11502" y2="20128"/>
                        <a14:foregroundMark x1="11502" y1="20128" x2="25719" y2="27476"/>
                        <a14:foregroundMark x1="25719" y1="27476" x2="27636" y2="20447"/>
                        <a14:foregroundMark x1="26677" y1="20447" x2="27636" y2="37061"/>
                        <a14:foregroundMark x1="16454" y1="9265" x2="10543" y2="2875"/>
                        <a14:foregroundMark x1="89297" y1="4792" x2="85942" y2="3355"/>
                        <a14:foregroundMark x1="9105" y1="8307" x2="6709" y2="7348"/>
                        <a14:foregroundMark x1="11022" y1="17093" x2="5272" y2="5272"/>
                        <a14:foregroundMark x1="1278" y1="7827" x2="6709" y2="5272"/>
                        <a14:foregroundMark x1="7188" y1="4792" x2="4792" y2="5272"/>
                        <a14:foregroundMark x1="6230" y1="8307" x2="5272" y2="5751"/>
                        <a14:foregroundMark x1="2236" y1="9744" x2="10383" y2="22204"/>
                        <a14:foregroundMark x1="10383" y1="22204" x2="13099" y2="36901"/>
                        <a14:foregroundMark x1="13099" y1="36901" x2="18850" y2="22045"/>
                        <a14:foregroundMark x1="18850" y1="22045" x2="18850" y2="21406"/>
                        <a14:foregroundMark x1="74601" y1="88978" x2="82907" y2="86901"/>
                        <a14:foregroundMark x1="85942" y1="85942" x2="88818" y2="95208"/>
                      </a14:backgroundRemoval>
                    </a14:imgEffect>
                  </a14:imgLayer>
                </a14:imgProps>
              </a:ext>
              <a:ext uri="{28A0092B-C50C-407E-A947-70E740481C1C}">
                <a14:useLocalDpi xmlns:a14="http://schemas.microsoft.com/office/drawing/2010/main" val="0"/>
              </a:ext>
            </a:extLst>
          </a:blip>
          <a:srcRect/>
          <a:stretch>
            <a:fillRect/>
          </a:stretch>
        </p:blipFill>
        <p:spPr bwMode="auto">
          <a:xfrm>
            <a:off x="8075106" y="1"/>
            <a:ext cx="4116891" cy="421152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28 Collection Of Car Pollution Clipart Png - Causes Of Air ...">
            <a:extLst>
              <a:ext uri="{FF2B5EF4-FFF2-40B4-BE49-F238E27FC236}">
                <a16:creationId xmlns:a16="http://schemas.microsoft.com/office/drawing/2014/main" id="{DD86E53A-53CC-46FF-80EE-9F1CC87FA8C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120" b="96255" l="5000" r="95000">
                        <a14:foregroundMark x1="29333" y1="18352" x2="18333" y2="33708"/>
                        <a14:foregroundMark x1="18333" y1="33708" x2="29333" y2="19476"/>
                        <a14:foregroundMark x1="29333" y1="19476" x2="15333" y2="30712"/>
                        <a14:foregroundMark x1="15333" y1="30712" x2="9000" y2="49438"/>
                        <a14:foregroundMark x1="9000" y1="49438" x2="8000" y2="44944"/>
                        <a14:foregroundMark x1="31000" y1="10112" x2="37000" y2="8989"/>
                        <a14:foregroundMark x1="30333" y1="4494" x2="25333" y2="7116"/>
                        <a14:foregroundMark x1="5667" y1="46067" x2="5000" y2="46816"/>
                        <a14:foregroundMark x1="45667" y1="81273" x2="65333" y2="77154"/>
                        <a14:foregroundMark x1="65333" y1="77154" x2="49667" y2="85393"/>
                        <a14:foregroundMark x1="49667" y1="85393" x2="66333" y2="73034"/>
                        <a14:foregroundMark x1="66333" y1="73034" x2="69667" y2="73783"/>
                        <a14:foregroundMark x1="47667" y1="89513" x2="45667" y2="96629"/>
                        <a14:foregroundMark x1="95000" y1="86517" x2="92667" y2="82772"/>
                        <a14:foregroundMark x1="69667" y1="72659" x2="51667" y2="70037"/>
                        <a14:foregroundMark x1="51667" y1="70037" x2="40333" y2="74906"/>
                        <a14:foregroundMark x1="88667" y1="87640" x2="88667" y2="928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323049" y="2124843"/>
            <a:ext cx="2262940" cy="2014017"/>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Co2 bubbles stock illustration. Illustration of ...">
            <a:extLst>
              <a:ext uri="{FF2B5EF4-FFF2-40B4-BE49-F238E27FC236}">
                <a16:creationId xmlns:a16="http://schemas.microsoft.com/office/drawing/2014/main" id="{DCDF4CC1-0712-450E-86D8-75993ED6D5E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a:stretch>
            <a:fillRect/>
          </a:stretch>
        </p:blipFill>
        <p:spPr bwMode="auto">
          <a:xfrm>
            <a:off x="7325138" y="1888955"/>
            <a:ext cx="1499937" cy="14999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o2 bubbles stock illustration. Illustration of ...">
            <a:extLst>
              <a:ext uri="{FF2B5EF4-FFF2-40B4-BE49-F238E27FC236}">
                <a16:creationId xmlns:a16="http://schemas.microsoft.com/office/drawing/2014/main" id="{12F87390-A489-4708-94B9-BCD4FF719AA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a:stretch>
            <a:fillRect/>
          </a:stretch>
        </p:blipFill>
        <p:spPr bwMode="auto">
          <a:xfrm>
            <a:off x="9804552" y="1405273"/>
            <a:ext cx="699514" cy="69951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o2 bubbles stock illustration. Illustration of ...">
            <a:extLst>
              <a:ext uri="{FF2B5EF4-FFF2-40B4-BE49-F238E27FC236}">
                <a16:creationId xmlns:a16="http://schemas.microsoft.com/office/drawing/2014/main" id="{B8E9A007-5F44-4C1C-8855-6974D2610B9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l="26800" t="1724" r="52607" b="73686"/>
          <a:stretch/>
        </p:blipFill>
        <p:spPr bwMode="auto">
          <a:xfrm>
            <a:off x="7190445" y="909860"/>
            <a:ext cx="936197" cy="111791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Co2 bubbles stock illustration. Illustration of ...">
            <a:extLst>
              <a:ext uri="{FF2B5EF4-FFF2-40B4-BE49-F238E27FC236}">
                <a16:creationId xmlns:a16="http://schemas.microsoft.com/office/drawing/2014/main" id="{C0589F48-7453-421A-97DC-43E7366294E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l="26800" t="1724" r="52607" b="73686"/>
          <a:stretch/>
        </p:blipFill>
        <p:spPr bwMode="auto">
          <a:xfrm>
            <a:off x="7264887" y="-20126"/>
            <a:ext cx="700517" cy="83648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5.4 Weathering and the Formation of Soil | Physical Geology">
            <a:extLst>
              <a:ext uri="{FF2B5EF4-FFF2-40B4-BE49-F238E27FC236}">
                <a16:creationId xmlns:a16="http://schemas.microsoft.com/office/drawing/2014/main" id="{A4424518-CBA5-4017-B166-498BB4B5C93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167" t="37026" r="-788" b="25166"/>
          <a:stretch/>
        </p:blipFill>
        <p:spPr bwMode="auto">
          <a:xfrm>
            <a:off x="6122608" y="4137548"/>
            <a:ext cx="6096803" cy="2769886"/>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upa 34">
            <a:extLst>
              <a:ext uri="{FF2B5EF4-FFF2-40B4-BE49-F238E27FC236}">
                <a16:creationId xmlns:a16="http://schemas.microsoft.com/office/drawing/2014/main" id="{380766CC-8F6E-4B6A-B9E3-E6172CE29C61}"/>
              </a:ext>
            </a:extLst>
          </p:cNvPr>
          <p:cNvGrpSpPr/>
          <p:nvPr/>
        </p:nvGrpSpPr>
        <p:grpSpPr>
          <a:xfrm>
            <a:off x="425372" y="334401"/>
            <a:ext cx="3839185" cy="4077247"/>
            <a:chOff x="8226889" y="213627"/>
            <a:chExt cx="3839185" cy="4077247"/>
          </a:xfrm>
        </p:grpSpPr>
        <p:pic>
          <p:nvPicPr>
            <p:cNvPr id="36" name="Picture 2" descr="Red arrow graph directed upwards Royalty Free Vector Image">
              <a:extLst>
                <a:ext uri="{FF2B5EF4-FFF2-40B4-BE49-F238E27FC236}">
                  <a16:creationId xmlns:a16="http://schemas.microsoft.com/office/drawing/2014/main" id="{C37B19B8-8041-481A-ABB2-5BA92D56864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74" b="89907" l="1055" r="99156">
                          <a14:foregroundMark x1="92616" y1="8598" x2="89451" y2="18879"/>
                          <a14:foregroundMark x1="89451" y1="18879" x2="93882" y2="8224"/>
                          <a14:foregroundMark x1="93882" y1="8224" x2="95570" y2="13084"/>
                          <a14:foregroundMark x1="98312" y1="4112" x2="98312" y2="7103"/>
                          <a14:foregroundMark x1="11181" y1="72710" x2="5907" y2="81121"/>
                          <a14:foregroundMark x1="5907" y1="81121" x2="9916" y2="71589"/>
                          <a14:foregroundMark x1="2321" y1="83551" x2="1055" y2="82430"/>
                          <a14:foregroundMark x1="99156" y1="374" x2="99156" y2="374"/>
                        </a14:backgroundRemoval>
                      </a14:imgEffect>
                    </a14:imgLayer>
                  </a14:imgProps>
                </a:ext>
                <a:ext uri="{28A0092B-C50C-407E-A947-70E740481C1C}">
                  <a14:useLocalDpi xmlns:a14="http://schemas.microsoft.com/office/drawing/2010/main" val="0"/>
                </a:ext>
              </a:extLst>
            </a:blip>
            <a:srcRect/>
            <a:stretch>
              <a:fillRect/>
            </a:stretch>
          </p:blipFill>
          <p:spPr bwMode="auto">
            <a:xfrm>
              <a:off x="8451158" y="420060"/>
              <a:ext cx="3614915" cy="283289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lipart Stock Transparent Graph Cartoon - Graph Icon ...">
              <a:extLst>
                <a:ext uri="{FF2B5EF4-FFF2-40B4-BE49-F238E27FC236}">
                  <a16:creationId xmlns:a16="http://schemas.microsoft.com/office/drawing/2014/main" id="{B8E2C926-8232-4B16-A127-0000FD089E41}"/>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6047" b="96163" l="1951" r="96707">
                          <a14:foregroundMark x1="5854" y1="11047" x2="6098" y2="65698"/>
                          <a14:foregroundMark x1="6098" y1="65698" x2="4390" y2="73023"/>
                          <a14:foregroundMark x1="4390" y1="73023" x2="7317" y2="92442"/>
                          <a14:foregroundMark x1="5610" y1="12674" x2="5610" y2="10581"/>
                          <a14:foregroundMark x1="7561" y1="12907" x2="8780" y2="14767"/>
                          <a14:foregroundMark x1="4390" y1="27326" x2="3415" y2="28721"/>
                          <a14:foregroundMark x1="4390" y1="45116" x2="6829" y2="44651"/>
                          <a14:foregroundMark x1="6341" y1="8605" x2="6341" y2="6047"/>
                          <a14:foregroundMark x1="4878" y1="28721" x2="6098" y2="28721"/>
                          <a14:foregroundMark x1="5854" y1="44651" x2="6585" y2="44419"/>
                          <a14:foregroundMark x1="5366" y1="28721" x2="6829" y2="29419"/>
                          <a14:foregroundMark x1="4146" y1="61279" x2="3902" y2="60349"/>
                          <a14:foregroundMark x1="7561" y1="93140" x2="15122" y2="92674"/>
                          <a14:foregroundMark x1="15122" y1="92674" x2="30854" y2="93488"/>
                          <a14:foregroundMark x1="30854" y1="93488" x2="63293" y2="92442"/>
                          <a14:foregroundMark x1="63293" y1="92442" x2="90000" y2="93372"/>
                          <a14:foregroundMark x1="27195" y1="93837" x2="27195" y2="94767"/>
                          <a14:foregroundMark x1="4146" y1="76512" x2="5122" y2="77442"/>
                          <a14:foregroundMark x1="43415" y1="94302" x2="43902" y2="95000"/>
                          <a14:foregroundMark x1="60122" y1="94070" x2="60122" y2="95000"/>
                          <a14:foregroundMark x1="77683" y1="94070" x2="76707" y2="95233"/>
                          <a14:foregroundMark x1="26463" y1="96163" x2="26463" y2="96163"/>
                          <a14:foregroundMark x1="90000" y1="94070" x2="91951" y2="94302"/>
                          <a14:foregroundMark x1="90000" y1="91744" x2="90488" y2="90814"/>
                          <a14:foregroundMark x1="2439" y1="44884" x2="4146" y2="44884"/>
                          <a14:foregroundMark x1="95366" y1="93140" x2="96829" y2="93372"/>
                          <a14:foregroundMark x1="1951" y1="13605" x2="1951" y2="13605"/>
                          <a14:foregroundMark x1="2439" y1="13837" x2="2439" y2="13837"/>
                          <a14:backgroundMark x1="75244" y1="27326" x2="61951" y2="33605"/>
                          <a14:backgroundMark x1="61951" y1="33605" x2="57073" y2="40930"/>
                          <a14:backgroundMark x1="76220" y1="62907" x2="66707" y2="62791"/>
                          <a14:backgroundMark x1="66707" y1="62791" x2="57317" y2="65930"/>
                        </a14:backgroundRemoval>
                      </a14:imgEffect>
                    </a14:imgLayer>
                  </a14:imgProps>
                </a:ext>
                <a:ext uri="{28A0092B-C50C-407E-A947-70E740481C1C}">
                  <a14:useLocalDpi xmlns:a14="http://schemas.microsoft.com/office/drawing/2010/main" val="0"/>
                </a:ext>
              </a:extLst>
            </a:blip>
            <a:srcRect/>
            <a:stretch>
              <a:fillRect/>
            </a:stretch>
          </p:blipFill>
          <p:spPr bwMode="auto">
            <a:xfrm>
              <a:off x="8226889" y="213627"/>
              <a:ext cx="3839185" cy="402653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Red arrow graph directed upwards Royalty Free Vector Image">
              <a:extLst>
                <a:ext uri="{FF2B5EF4-FFF2-40B4-BE49-F238E27FC236}">
                  <a16:creationId xmlns:a16="http://schemas.microsoft.com/office/drawing/2014/main" id="{C47B03CC-FDD3-4098-BF36-B8D9E826555C}"/>
                </a:ext>
              </a:extLst>
            </p:cNvPr>
            <p:cNvPicPr>
              <a:picLocks noChangeAspect="1" noChangeArrowheads="1"/>
            </p:cNvPicPr>
            <p:nvPr/>
          </p:nvPicPr>
          <p:blipFill>
            <a:blip r:embed="rId14">
              <a:duotone>
                <a:prstClr val="black"/>
                <a:srgbClr val="FFFF00">
                  <a:tint val="45000"/>
                  <a:satMod val="400000"/>
                </a:srgbClr>
              </a:duotone>
              <a:extLst>
                <a:ext uri="{BEBA8EAE-BF5A-486C-A8C5-ECC9F3942E4B}">
                  <a14:imgProps xmlns:a14="http://schemas.microsoft.com/office/drawing/2010/main">
                    <a14:imgLayer r:embed="rId11">
                      <a14:imgEffect>
                        <a14:backgroundRemoval t="374" b="89907" l="1055" r="99156">
                          <a14:foregroundMark x1="92616" y1="8598" x2="89451" y2="18879"/>
                          <a14:foregroundMark x1="89451" y1="18879" x2="93882" y2="8224"/>
                          <a14:foregroundMark x1="93882" y1="8224" x2="95570" y2="13084"/>
                          <a14:foregroundMark x1="98312" y1="4112" x2="98312" y2="7103"/>
                          <a14:foregroundMark x1="11181" y1="72710" x2="5907" y2="81121"/>
                          <a14:foregroundMark x1="5907" y1="81121" x2="9916" y2="71589"/>
                          <a14:foregroundMark x1="2321" y1="83551" x2="1055" y2="82430"/>
                          <a14:foregroundMark x1="99156" y1="374" x2="99156" y2="374"/>
                        </a14:backgroundRemoval>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451159" y="1457978"/>
              <a:ext cx="3614915" cy="283289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Co2 bubbles stock illustration. Illustration of ...">
              <a:extLst>
                <a:ext uri="{FF2B5EF4-FFF2-40B4-BE49-F238E27FC236}">
                  <a16:creationId xmlns:a16="http://schemas.microsoft.com/office/drawing/2014/main" id="{CF308BCE-FD6E-4F52-B282-4EB4EA14DEB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l="26800" t="1724" r="52607" b="73686"/>
            <a:stretch/>
          </p:blipFill>
          <p:spPr bwMode="auto">
            <a:xfrm>
              <a:off x="10737651" y="274164"/>
              <a:ext cx="788059" cy="9410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Thermometer clip art, Thermometer clip art Transparent ...">
              <a:extLst>
                <a:ext uri="{FF2B5EF4-FFF2-40B4-BE49-F238E27FC236}">
                  <a16:creationId xmlns:a16="http://schemas.microsoft.com/office/drawing/2014/main" id="{490900DA-74B7-4939-BD26-784285838B4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758008" y="2086688"/>
              <a:ext cx="287899" cy="8187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upa 1">
            <a:extLst>
              <a:ext uri="{FF2B5EF4-FFF2-40B4-BE49-F238E27FC236}">
                <a16:creationId xmlns:a16="http://schemas.microsoft.com/office/drawing/2014/main" id="{487F9449-A962-4334-8D49-9DF0854CD94C}"/>
              </a:ext>
            </a:extLst>
          </p:cNvPr>
          <p:cNvGrpSpPr/>
          <p:nvPr/>
        </p:nvGrpSpPr>
        <p:grpSpPr>
          <a:xfrm>
            <a:off x="8075106" y="4428402"/>
            <a:ext cx="3291521" cy="2035246"/>
            <a:chOff x="8075106" y="4428402"/>
            <a:chExt cx="3291521" cy="2035246"/>
          </a:xfrm>
        </p:grpSpPr>
        <p:pic>
          <p:nvPicPr>
            <p:cNvPr id="47" name="Picture 6" descr="Co2 bubbles stock illustration. Illustration of ...">
              <a:extLst>
                <a:ext uri="{FF2B5EF4-FFF2-40B4-BE49-F238E27FC236}">
                  <a16:creationId xmlns:a16="http://schemas.microsoft.com/office/drawing/2014/main" id="{0DDFB7DA-046B-43F1-B653-121498F9183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a:stretch>
              <a:fillRect/>
            </a:stretch>
          </p:blipFill>
          <p:spPr bwMode="auto">
            <a:xfrm>
              <a:off x="8075106" y="4428402"/>
              <a:ext cx="1499937" cy="149993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Co2 bubbles stock illustration. Illustration of ...">
              <a:extLst>
                <a:ext uri="{FF2B5EF4-FFF2-40B4-BE49-F238E27FC236}">
                  <a16:creationId xmlns:a16="http://schemas.microsoft.com/office/drawing/2014/main" id="{85E9D82D-5EB3-42F2-AC68-FD389C486D5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a:stretch>
              <a:fillRect/>
            </a:stretch>
          </p:blipFill>
          <p:spPr bwMode="auto">
            <a:xfrm>
              <a:off x="9866690" y="4963711"/>
              <a:ext cx="1499937" cy="14999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upa 2">
            <a:extLst>
              <a:ext uri="{FF2B5EF4-FFF2-40B4-BE49-F238E27FC236}">
                <a16:creationId xmlns:a16="http://schemas.microsoft.com/office/drawing/2014/main" id="{6206F5C1-B681-4BBE-9030-FD9F698A8038}"/>
              </a:ext>
            </a:extLst>
          </p:cNvPr>
          <p:cNvGrpSpPr/>
          <p:nvPr/>
        </p:nvGrpSpPr>
        <p:grpSpPr>
          <a:xfrm>
            <a:off x="196175" y="4440200"/>
            <a:ext cx="5679318" cy="2473821"/>
            <a:chOff x="196175" y="4440200"/>
            <a:chExt cx="5679318" cy="2473821"/>
          </a:xfrm>
        </p:grpSpPr>
        <p:pic>
          <p:nvPicPr>
            <p:cNvPr id="46" name="Grafik 2">
              <a:extLst>
                <a:ext uri="{FF2B5EF4-FFF2-40B4-BE49-F238E27FC236}">
                  <a16:creationId xmlns:a16="http://schemas.microsoft.com/office/drawing/2014/main" id="{AD689919-33F7-410E-914F-E1F25760AD3F}"/>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428765" y="4866888"/>
              <a:ext cx="2446728" cy="204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ole tekstowe 3">
              <a:extLst>
                <a:ext uri="{FF2B5EF4-FFF2-40B4-BE49-F238E27FC236}">
                  <a16:creationId xmlns:a16="http://schemas.microsoft.com/office/drawing/2014/main" id="{D4D238A6-63FC-4742-B05B-0730201CD5A5}"/>
                </a:ext>
              </a:extLst>
            </p:cNvPr>
            <p:cNvSpPr txBox="1"/>
            <p:nvPr/>
          </p:nvSpPr>
          <p:spPr>
            <a:xfrm flipH="1">
              <a:off x="196175" y="4440200"/>
              <a:ext cx="4048215" cy="1323439"/>
            </a:xfrm>
            <a:prstGeom prst="rect">
              <a:avLst/>
            </a:prstGeom>
            <a:noFill/>
          </p:spPr>
          <p:txBody>
            <a:bodyPr wrap="square" rtlCol="0">
              <a:spAutoFit/>
            </a:bodyPr>
            <a:lstStyle/>
            <a:p>
              <a:pPr algn="ctr"/>
              <a:r>
                <a:rPr lang="pl-PL" sz="4000" b="1">
                  <a:solidFill>
                    <a:schemeClr val="tx1">
                      <a:lumMod val="65000"/>
                      <a:lumOff val="35000"/>
                    </a:schemeClr>
                  </a:solidFill>
                </a:rPr>
                <a:t>RISCALDAMENTO GLOBALE</a:t>
              </a:r>
              <a:endParaRPr lang="en-GB" sz="4000" b="1">
                <a:solidFill>
                  <a:schemeClr val="tx1">
                    <a:lumMod val="65000"/>
                    <a:lumOff val="35000"/>
                  </a:schemeClr>
                </a:solidFill>
              </a:endParaRPr>
            </a:p>
          </p:txBody>
        </p:sp>
      </p:grpSp>
      <p:pic>
        <p:nvPicPr>
          <p:cNvPr id="49" name="Picture 6" descr="Co2 bubbles stock illustration. Illustration of ...">
            <a:extLst>
              <a:ext uri="{FF2B5EF4-FFF2-40B4-BE49-F238E27FC236}">
                <a16:creationId xmlns:a16="http://schemas.microsoft.com/office/drawing/2014/main" id="{F36017BE-24B6-4402-A655-62F48E948EBF}"/>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l="26800" t="1724" r="52607" b="73686"/>
          <a:stretch/>
        </p:blipFill>
        <p:spPr bwMode="auto">
          <a:xfrm>
            <a:off x="5854950" y="297946"/>
            <a:ext cx="936197" cy="1117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61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0" presetClass="path" presetSubtype="0" accel="50000" decel="50000" fill="hold" nodeType="withEffect">
                                  <p:stCondLst>
                                    <p:cond delay="800"/>
                                  </p:stCondLst>
                                  <p:childTnLst>
                                    <p:animMotion origin="layout" path="M 4.375E-6 -2.96296E-6 L 4.375E-6 0.00047 C 0.0013 -0.01574 0.00273 -0.03171 0.00416 -0.04699 C 0.00455 -0.05046 0.00481 -0.05324 0.0052 -0.05602 C 0.00599 -0.05972 0.00664 -0.06365 0.00729 -0.06759 C 0.00807 -0.07477 0.00807 -0.08125 0.00846 -0.08842 C 0.00872 -0.09097 0.0095 -0.09398 0.0095 -0.09699 C 0.01015 -0.10254 0.01054 -0.10856 0.01093 -0.11458 C 0.01119 -0.11967 0.01158 -0.12407 0.01197 -0.12893 C 0.01224 -0.1449 0.01224 -0.16041 0.01302 -0.17615 C 0.01341 -0.1868 0.01445 -0.19745 0.0151 -0.2081 C 0.01588 -0.2169 0.01588 -0.22569 0.01614 -0.23472 C 0.01653 -0.24027 0.01718 -0.24629 0.01718 -0.25208 C 0.01836 -0.27453 0.01862 -0.29699 0.0194 -0.31944 C 0.02083 -0.34791 0.02044 -0.33565 0.02187 -0.36041 C 0.02291 -0.38194 0.0233 -0.4037 0.025 -0.425 C 0.03072 -0.48333 0.02252 -0.39907 0.02708 -0.4456 C 0.03138 -0.48565 0.02747 -0.45277 0.03177 -0.48634 C 0.03385 -0.52662 0.03099 -0.49097 0.03489 -0.51852 C 0.03567 -0.52222 0.03567 -0.52662 0.03593 -0.53032 C 0.03632 -0.53495 0.03632 -0.54004 0.03697 -0.5449 C 0.03815 -0.55092 0.03919 -0.55671 0.04062 -0.5625 C 0.04088 -0.56828 0.04088 -0.5743 0.04166 -0.58032 C 0.04192 -0.58426 0.04309 -0.58773 0.04375 -0.59166 C 0.04414 -0.59467 0.0444 -0.59745 0.04479 -0.60046 C 0.04583 -0.60949 0.04622 -0.62523 0.04804 -0.63264 C 0.04908 -0.63588 0.04934 -0.63935 0.05052 -0.64166 C 0.05117 -0.64328 0.0526 -0.64328 0.05364 -0.64444 C 0.05429 -0.64745 0.05468 -0.65069 0.05572 -0.65324 C 0.05924 -0.6625 0.05898 -0.65463 0.05898 -0.66157 L 0.06041 -0.66157 L 0.05677 -0.65046 " pathEditMode="relative" rAng="0" ptsTypes="AAAAAAAAAAAAAAAAAAAAAAAAAAAAAAAA">
                                      <p:cBhvr>
                                        <p:cTn id="9" dur="2500" fill="hold"/>
                                        <p:tgtEl>
                                          <p:spTgt spid="2"/>
                                        </p:tgtEl>
                                        <p:attrNameLst>
                                          <p:attrName>ppt_x</p:attrName>
                                          <p:attrName>ppt_y</p:attrName>
                                        </p:attrNameLst>
                                      </p:cBhvr>
                                      <p:rCtr x="3021" y="-33056"/>
                                    </p:animMotion>
                                  </p:childTnLst>
                                </p:cTn>
                              </p:par>
                              <p:par>
                                <p:cTn id="10" presetID="10" presetClass="entr" presetSubtype="0" fill="hold" nodeType="withEffect">
                                  <p:stCondLst>
                                    <p:cond delay="3400"/>
                                  </p:stCondLst>
                                  <p:childTnLst>
                                    <p:set>
                                      <p:cBhvr>
                                        <p:cTn id="11" dur="1" fill="hold">
                                          <p:stCondLst>
                                            <p:cond delay="0"/>
                                          </p:stCondLst>
                                        </p:cTn>
                                        <p:tgtEl>
                                          <p:spTgt spid="13314"/>
                                        </p:tgtEl>
                                        <p:attrNameLst>
                                          <p:attrName>style.visibility</p:attrName>
                                        </p:attrNameLst>
                                      </p:cBhvr>
                                      <p:to>
                                        <p:strVal val="visible"/>
                                      </p:to>
                                    </p:set>
                                    <p:animEffect transition="in" filter="fade">
                                      <p:cBhvr>
                                        <p:cTn id="12" dur="1100"/>
                                        <p:tgtEl>
                                          <p:spTgt spid="13314"/>
                                        </p:tgtEl>
                                      </p:cBhvr>
                                    </p:animEffect>
                                  </p:childTnLst>
                                </p:cTn>
                              </p:par>
                              <p:par>
                                <p:cTn id="13" presetID="10" presetClass="entr" presetSubtype="0" fill="hold" nodeType="withEffect">
                                  <p:stCondLst>
                                    <p:cond delay="4200"/>
                                  </p:stCondLst>
                                  <p:childTnLst>
                                    <p:set>
                                      <p:cBhvr>
                                        <p:cTn id="14" dur="1" fill="hold">
                                          <p:stCondLst>
                                            <p:cond delay="0"/>
                                          </p:stCondLst>
                                        </p:cTn>
                                        <p:tgtEl>
                                          <p:spTgt spid="13316"/>
                                        </p:tgtEl>
                                        <p:attrNameLst>
                                          <p:attrName>style.visibility</p:attrName>
                                        </p:attrNameLst>
                                      </p:cBhvr>
                                      <p:to>
                                        <p:strVal val="visible"/>
                                      </p:to>
                                    </p:set>
                                    <p:animEffect transition="in" filter="fade">
                                      <p:cBhvr>
                                        <p:cTn id="15" dur="1100"/>
                                        <p:tgtEl>
                                          <p:spTgt spid="13316"/>
                                        </p:tgtEl>
                                      </p:cBhvr>
                                    </p:animEffect>
                                  </p:childTnLst>
                                </p:cTn>
                              </p:par>
                              <p:par>
                                <p:cTn id="16" presetID="1" presetClass="entr" presetSubtype="0" fill="hold" nodeType="withEffect">
                                  <p:stCondLst>
                                    <p:cond delay="5300"/>
                                  </p:stCondLst>
                                  <p:childTnLst>
                                    <p:set>
                                      <p:cBhvr>
                                        <p:cTn id="17" dur="1" fill="hold">
                                          <p:stCondLst>
                                            <p:cond delay="0"/>
                                          </p:stCondLst>
                                        </p:cTn>
                                        <p:tgtEl>
                                          <p:spTgt spid="13318"/>
                                        </p:tgtEl>
                                        <p:attrNameLst>
                                          <p:attrName>style.visibility</p:attrName>
                                        </p:attrNameLst>
                                      </p:cBhvr>
                                      <p:to>
                                        <p:strVal val="visible"/>
                                      </p:to>
                                    </p:set>
                                  </p:childTnLst>
                                </p:cTn>
                              </p:par>
                              <p:par>
                                <p:cTn id="18" presetID="1" presetClass="entr" presetSubtype="0" fill="hold" nodeType="withEffect">
                                  <p:stCondLst>
                                    <p:cond delay="620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ntr" presetSubtype="0" fill="hold" nodeType="withEffect">
                                  <p:stCondLst>
                                    <p:cond delay="7000"/>
                                  </p:stCondLst>
                                  <p:childTnLst>
                                    <p:set>
                                      <p:cBhvr>
                                        <p:cTn id="21" dur="1" fill="hold">
                                          <p:stCondLst>
                                            <p:cond delay="0"/>
                                          </p:stCondLst>
                                        </p:cTn>
                                        <p:tgtEl>
                                          <p:spTgt spid="16"/>
                                        </p:tgtEl>
                                        <p:attrNameLst>
                                          <p:attrName>style.visibility</p:attrName>
                                        </p:attrNameLst>
                                      </p:cBhvr>
                                      <p:to>
                                        <p:strVal val="visible"/>
                                      </p:to>
                                    </p:set>
                                  </p:childTnLst>
                                </p:cTn>
                              </p:par>
                              <p:par>
                                <p:cTn id="22" presetID="1" presetClass="entr" presetSubtype="0" fill="hold" nodeType="withEffect">
                                  <p:stCondLst>
                                    <p:cond delay="7900"/>
                                  </p:stCondLst>
                                  <p:childTnLst>
                                    <p:set>
                                      <p:cBhvr>
                                        <p:cTn id="23" dur="1" fill="hold">
                                          <p:stCondLst>
                                            <p:cond delay="0"/>
                                          </p:stCondLst>
                                        </p:cTn>
                                        <p:tgtEl>
                                          <p:spTgt spid="66"/>
                                        </p:tgtEl>
                                        <p:attrNameLst>
                                          <p:attrName>style.visibility</p:attrName>
                                        </p:attrNameLst>
                                      </p:cBhvr>
                                      <p:to>
                                        <p:strVal val="visible"/>
                                      </p:to>
                                    </p:set>
                                  </p:childTnLst>
                                </p:cTn>
                              </p:par>
                              <p:par>
                                <p:cTn id="24" presetID="1" presetClass="entr" presetSubtype="0" fill="hold" nodeType="withEffect">
                                  <p:stCondLst>
                                    <p:cond delay="8500"/>
                                  </p:stCondLst>
                                  <p:childTnLst>
                                    <p:set>
                                      <p:cBhvr>
                                        <p:cTn id="25" dur="1" fill="hold">
                                          <p:stCondLst>
                                            <p:cond delay="0"/>
                                          </p:stCondLst>
                                        </p:cTn>
                                        <p:tgtEl>
                                          <p:spTgt spid="4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999"/>
                                          </p:stCondLst>
                                        </p:cTn>
                                        <p:tgtEl>
                                          <p:spTgt spid="35"/>
                                        </p:tgtEl>
                                        <p:attrNameLst>
                                          <p:attrName>style.visibility</p:attrName>
                                        </p:attrNameLst>
                                      </p:cBhvr>
                                      <p:to>
                                        <p:strVal val="visible"/>
                                      </p:to>
                                    </p:set>
                                  </p:childTnLst>
                                </p:cTn>
                              </p:par>
                              <p:par>
                                <p:cTn id="30" presetID="1" presetClass="entr" presetSubtype="0" fill="hold" nodeType="withEffect">
                                  <p:stCondLst>
                                    <p:cond delay="3000"/>
                                  </p:stCondLst>
                                  <p:childTnLst>
                                    <p:set>
                                      <p:cBhvr>
                                        <p:cTn id="31" dur="1" fill="hold">
                                          <p:stCondLst>
                                            <p:cond delay="74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ucks Country Gardens">
            <a:extLst>
              <a:ext uri="{FF2B5EF4-FFF2-40B4-BE49-F238E27FC236}">
                <a16:creationId xmlns:a16="http://schemas.microsoft.com/office/drawing/2014/main" id="{FDC4DEFC-8C42-4B68-B85A-F6F39D4B53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351"/>
          <a:stretch/>
        </p:blipFill>
        <p:spPr bwMode="auto">
          <a:xfrm>
            <a:off x="0" y="4138864"/>
            <a:ext cx="6147438" cy="27191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Ãhnliches Foto">
            <a:extLst>
              <a:ext uri="{FF2B5EF4-FFF2-40B4-BE49-F238E27FC236}">
                <a16:creationId xmlns:a16="http://schemas.microsoft.com/office/drawing/2014/main" id="{93738AE8-DAF9-4300-98A1-8050D6A18231}"/>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3203" b="91242" l="15000" r="93889">
                        <a14:foregroundMark x1="20889" y1="28889" x2="16556" y2="34902"/>
                        <a14:foregroundMark x1="16556" y1="34902" x2="16222" y2="42745"/>
                        <a14:foregroundMark x1="16222" y1="42745" x2="19111" y2="48889"/>
                        <a14:foregroundMark x1="19111" y1="48889" x2="21667" y2="42745"/>
                        <a14:foregroundMark x1="21667" y1="42745" x2="20889" y2="29542"/>
                        <a14:foregroundMark x1="52000" y1="18562" x2="63667" y2="16601"/>
                        <a14:foregroundMark x1="63667" y1="16601" x2="66222" y2="17908"/>
                        <a14:foregroundMark x1="57000" y1="16340" x2="55667" y2="17908"/>
                        <a14:foregroundMark x1="66778" y1="13464" x2="61556" y2="14379"/>
                        <a14:foregroundMark x1="91111" y1="48105" x2="93889" y2="54248"/>
                        <a14:foregroundMark x1="93889" y1="54248" x2="90556" y2="55294"/>
                        <a14:foregroundMark x1="19222" y1="30458" x2="15222" y2="37386"/>
                        <a14:foregroundMark x1="15222" y1="37386" x2="15111" y2="44314"/>
                        <a14:foregroundMark x1="15111" y1="44314" x2="18444" y2="50850"/>
                        <a14:foregroundMark x1="18444" y1="50850" x2="22000" y2="49804"/>
                        <a14:foregroundMark x1="22222" y1="60654" x2="22222" y2="60654"/>
                        <a14:foregroundMark x1="17333" y1="28889" x2="14889" y2="35294"/>
                        <a14:foregroundMark x1="14889" y1="35294" x2="15111" y2="42222"/>
                        <a14:foregroundMark x1="15111" y1="42222" x2="15444" y2="43529"/>
                        <a14:foregroundMark x1="60000" y1="71373" x2="55889" y2="94510"/>
                        <a14:foregroundMark x1="55889" y1="94510" x2="50444" y2="91242"/>
                        <a14:foregroundMark x1="50444" y1="91242" x2="46333" y2="82484"/>
                      </a14:backgroundRemoval>
                    </a14:imgEffect>
                  </a14:imgLayer>
                </a14:imgProps>
              </a:ext>
              <a:ext uri="{28A0092B-C50C-407E-A947-70E740481C1C}">
                <a14:useLocalDpi xmlns:a14="http://schemas.microsoft.com/office/drawing/2010/main" val="0"/>
              </a:ext>
            </a:extLst>
          </a:blip>
          <a:srcRect l="12276" t="9543"/>
          <a:stretch/>
        </p:blipFill>
        <p:spPr bwMode="auto">
          <a:xfrm>
            <a:off x="780196" y="124321"/>
            <a:ext cx="4945522" cy="433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Content Placeholder 3">
            <a:extLst>
              <a:ext uri="{FF2B5EF4-FFF2-40B4-BE49-F238E27FC236}">
                <a16:creationId xmlns:a16="http://schemas.microsoft.com/office/drawing/2014/main" id="{C07D9844-DE27-463F-AA01-4A78F868894D}"/>
              </a:ext>
            </a:extLst>
          </p:cNvPr>
          <p:cNvPicPr>
            <a:picLocks noChangeAspect="1"/>
          </p:cNvPicPr>
          <p:nvPr/>
        </p:nvPicPr>
        <p:blipFill rotWithShape="1">
          <a:blip r:embed="rId6" cstate="print">
            <a:clrChange>
              <a:clrFrom>
                <a:srgbClr val="FEFEFE"/>
              </a:clrFrom>
              <a:clrTo>
                <a:srgbClr val="FEFEFE">
                  <a:alpha val="0"/>
                </a:srgbClr>
              </a:clrTo>
            </a:clrChange>
            <a:extLst>
              <a:ext uri="{BEBA8EAE-BF5A-486C-A8C5-ECC9F3942E4B}">
                <a14:imgProps xmlns:a14="http://schemas.microsoft.com/office/drawing/2010/main">
                  <a14:imgLayer r:embed="rId7">
                    <a14:imgEffect>
                      <a14:backgroundRemoval t="168" b="98826" l="5741" r="90000"/>
                    </a14:imgEffect>
                  </a14:imgLayer>
                </a14:imgProps>
              </a:ext>
              <a:ext uri="{28A0092B-C50C-407E-A947-70E740481C1C}">
                <a14:useLocalDpi xmlns:a14="http://schemas.microsoft.com/office/drawing/2010/main" val="0"/>
              </a:ext>
            </a:extLst>
          </a:blip>
          <a:srcRect l="13705" t="67638" r="13844"/>
          <a:stretch/>
        </p:blipFill>
        <p:spPr>
          <a:xfrm>
            <a:off x="1018048" y="4152697"/>
            <a:ext cx="4322011" cy="2130710"/>
          </a:xfrm>
          <a:prstGeom prst="rect">
            <a:avLst/>
          </a:prstGeom>
        </p:spPr>
      </p:pic>
      <p:pic>
        <p:nvPicPr>
          <p:cNvPr id="3" name="Obraz 2" descr="Obraz zawierający kula bilardowa, sport&#10;&#10;Opis wygenerowany automatycznie">
            <a:extLst>
              <a:ext uri="{FF2B5EF4-FFF2-40B4-BE49-F238E27FC236}">
                <a16:creationId xmlns:a16="http://schemas.microsoft.com/office/drawing/2014/main" id="{E440B336-4079-4A85-B722-D96EC17CAF7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3459454" y="1936904"/>
            <a:ext cx="592292" cy="597398"/>
          </a:xfrm>
          <a:prstGeom prst="rect">
            <a:avLst/>
          </a:prstGeom>
        </p:spPr>
      </p:pic>
      <p:pic>
        <p:nvPicPr>
          <p:cNvPr id="19" name="Obraz 18" descr="Obraz zawierający kula bilardowa, sport&#10;&#10;Opis wygenerowany automatycznie">
            <a:extLst>
              <a:ext uri="{FF2B5EF4-FFF2-40B4-BE49-F238E27FC236}">
                <a16:creationId xmlns:a16="http://schemas.microsoft.com/office/drawing/2014/main" id="{8AAA17A2-EC8D-4694-9194-02639FECF96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3006211" y="3100556"/>
            <a:ext cx="690467" cy="696420"/>
          </a:xfrm>
          <a:prstGeom prst="rect">
            <a:avLst/>
          </a:prstGeom>
        </p:spPr>
      </p:pic>
      <p:pic>
        <p:nvPicPr>
          <p:cNvPr id="20" name="Obraz 19" descr="Obraz zawierający kula bilardowa, sport&#10;&#10;Opis wygenerowany automatycznie">
            <a:extLst>
              <a:ext uri="{FF2B5EF4-FFF2-40B4-BE49-F238E27FC236}">
                <a16:creationId xmlns:a16="http://schemas.microsoft.com/office/drawing/2014/main" id="{31133298-F505-4549-9FF7-2FF73B8D8A5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3833182" y="884398"/>
            <a:ext cx="632053" cy="637502"/>
          </a:xfrm>
          <a:prstGeom prst="rect">
            <a:avLst/>
          </a:prstGeom>
        </p:spPr>
      </p:pic>
      <p:pic>
        <p:nvPicPr>
          <p:cNvPr id="23" name="Obraz 22" descr="Obraz zawierający kula bilardowa, sport&#10;&#10;Opis wygenerowany automatycznie">
            <a:extLst>
              <a:ext uri="{FF2B5EF4-FFF2-40B4-BE49-F238E27FC236}">
                <a16:creationId xmlns:a16="http://schemas.microsoft.com/office/drawing/2014/main" id="{7F42C707-44E3-4E86-BE5D-CBC7ADB9347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2710065" y="4471656"/>
            <a:ext cx="592292" cy="597398"/>
          </a:xfrm>
          <a:prstGeom prst="rect">
            <a:avLst/>
          </a:prstGeom>
        </p:spPr>
      </p:pic>
      <p:pic>
        <p:nvPicPr>
          <p:cNvPr id="24" name="Obraz 23" descr="Obraz zawierający kula bilardowa, sport&#10;&#10;Opis wygenerowany automatycznie">
            <a:extLst>
              <a:ext uri="{FF2B5EF4-FFF2-40B4-BE49-F238E27FC236}">
                <a16:creationId xmlns:a16="http://schemas.microsoft.com/office/drawing/2014/main" id="{29B5D835-9B42-4EAF-AAB2-C7C57A263CD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3939745" y="5634092"/>
            <a:ext cx="592292" cy="597398"/>
          </a:xfrm>
          <a:prstGeom prst="rect">
            <a:avLst/>
          </a:prstGeom>
        </p:spPr>
      </p:pic>
      <p:pic>
        <p:nvPicPr>
          <p:cNvPr id="26" name="Obraz 25" descr="Obraz zawierający kula bilardowa, sport&#10;&#10;Opis wygenerowany automatycznie">
            <a:extLst>
              <a:ext uri="{FF2B5EF4-FFF2-40B4-BE49-F238E27FC236}">
                <a16:creationId xmlns:a16="http://schemas.microsoft.com/office/drawing/2014/main" id="{4C5F8D00-43FC-4BC1-85FC-E2C3F8CBBBB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1329034" y="5165728"/>
            <a:ext cx="592292" cy="597398"/>
          </a:xfrm>
          <a:prstGeom prst="rect">
            <a:avLst/>
          </a:prstGeom>
        </p:spPr>
      </p:pic>
      <p:pic>
        <p:nvPicPr>
          <p:cNvPr id="27" name="Obraz 26" descr="Obraz zawierający kula bilardowa, sport&#10;&#10;Opis wygenerowany automatycznie">
            <a:extLst>
              <a:ext uri="{FF2B5EF4-FFF2-40B4-BE49-F238E27FC236}">
                <a16:creationId xmlns:a16="http://schemas.microsoft.com/office/drawing/2014/main" id="{F20D4B44-80A2-45CD-B6B1-AB1AB52DBC3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4675397" y="4867029"/>
            <a:ext cx="592292" cy="597398"/>
          </a:xfrm>
          <a:prstGeom prst="rect">
            <a:avLst/>
          </a:prstGeom>
        </p:spPr>
      </p:pic>
      <p:pic>
        <p:nvPicPr>
          <p:cNvPr id="28" name="Obraz 27" descr="Obraz zawierający kula bilardowa, sport&#10;&#10;Opis wygenerowany automatycznie">
            <a:extLst>
              <a:ext uri="{FF2B5EF4-FFF2-40B4-BE49-F238E27FC236}">
                <a16:creationId xmlns:a16="http://schemas.microsoft.com/office/drawing/2014/main" id="{422FAF8D-E863-4E1E-AD16-7E06E251043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547510" y="4203500"/>
            <a:ext cx="592292" cy="597398"/>
          </a:xfrm>
          <a:prstGeom prst="rect">
            <a:avLst/>
          </a:prstGeom>
        </p:spPr>
      </p:pic>
      <p:pic>
        <p:nvPicPr>
          <p:cNvPr id="29" name="Obraz 28" descr="Obraz zawierający kula bilardowa, sport&#10;&#10;Opis wygenerowany automatycznie">
            <a:extLst>
              <a:ext uri="{FF2B5EF4-FFF2-40B4-BE49-F238E27FC236}">
                <a16:creationId xmlns:a16="http://schemas.microsoft.com/office/drawing/2014/main" id="{254BA166-6463-4E78-98FF-B6AFE4D3BE3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2323118" y="5887645"/>
            <a:ext cx="592292" cy="597398"/>
          </a:xfrm>
          <a:prstGeom prst="rect">
            <a:avLst/>
          </a:prstGeom>
        </p:spPr>
      </p:pic>
      <p:cxnSp>
        <p:nvCxnSpPr>
          <p:cNvPr id="41" name="Łącznik prosty ze strzałką 40">
            <a:extLst>
              <a:ext uri="{FF2B5EF4-FFF2-40B4-BE49-F238E27FC236}">
                <a16:creationId xmlns:a16="http://schemas.microsoft.com/office/drawing/2014/main" id="{ABD9A4CF-DD49-4495-A8BA-2DD1243B96C1}"/>
              </a:ext>
            </a:extLst>
          </p:cNvPr>
          <p:cNvCxnSpPr>
            <a:cxnSpLocks/>
          </p:cNvCxnSpPr>
          <p:nvPr/>
        </p:nvCxnSpPr>
        <p:spPr>
          <a:xfrm flipH="1" flipV="1">
            <a:off x="1468522" y="4557274"/>
            <a:ext cx="912822" cy="131933"/>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Łącznik prosty ze strzałką 41">
            <a:extLst>
              <a:ext uri="{FF2B5EF4-FFF2-40B4-BE49-F238E27FC236}">
                <a16:creationId xmlns:a16="http://schemas.microsoft.com/office/drawing/2014/main" id="{A590751A-B245-4D1E-AF9E-1B5D094E8E62}"/>
              </a:ext>
            </a:extLst>
          </p:cNvPr>
          <p:cNvCxnSpPr>
            <a:cxnSpLocks/>
          </p:cNvCxnSpPr>
          <p:nvPr/>
        </p:nvCxnSpPr>
        <p:spPr>
          <a:xfrm flipH="1">
            <a:off x="3060673" y="3785538"/>
            <a:ext cx="151882" cy="683694"/>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Łącznik prosty ze strzałką 42">
            <a:extLst>
              <a:ext uri="{FF2B5EF4-FFF2-40B4-BE49-F238E27FC236}">
                <a16:creationId xmlns:a16="http://schemas.microsoft.com/office/drawing/2014/main" id="{20E0909C-89BA-4818-965F-1AFCAA679CEA}"/>
              </a:ext>
            </a:extLst>
          </p:cNvPr>
          <p:cNvCxnSpPr>
            <a:cxnSpLocks/>
          </p:cNvCxnSpPr>
          <p:nvPr/>
        </p:nvCxnSpPr>
        <p:spPr>
          <a:xfrm flipH="1">
            <a:off x="3437032" y="2554173"/>
            <a:ext cx="200968" cy="57176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Łącznik prosty ze strzałką 43">
            <a:extLst>
              <a:ext uri="{FF2B5EF4-FFF2-40B4-BE49-F238E27FC236}">
                <a16:creationId xmlns:a16="http://schemas.microsoft.com/office/drawing/2014/main" id="{E8627D19-92A5-45DB-A676-F9A7CFA1DBD3}"/>
              </a:ext>
            </a:extLst>
          </p:cNvPr>
          <p:cNvCxnSpPr>
            <a:cxnSpLocks/>
          </p:cNvCxnSpPr>
          <p:nvPr/>
        </p:nvCxnSpPr>
        <p:spPr>
          <a:xfrm flipH="1">
            <a:off x="3781090" y="1521900"/>
            <a:ext cx="172993" cy="398761"/>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Łącznik prosty ze strzałką 44">
            <a:extLst>
              <a:ext uri="{FF2B5EF4-FFF2-40B4-BE49-F238E27FC236}">
                <a16:creationId xmlns:a16="http://schemas.microsoft.com/office/drawing/2014/main" id="{372068EE-FEFD-4296-B5FE-A97A131F695F}"/>
              </a:ext>
            </a:extLst>
          </p:cNvPr>
          <p:cNvCxnSpPr>
            <a:cxnSpLocks/>
          </p:cNvCxnSpPr>
          <p:nvPr/>
        </p:nvCxnSpPr>
        <p:spPr>
          <a:xfrm flipH="1">
            <a:off x="4367364" y="622562"/>
            <a:ext cx="415147" cy="328859"/>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Łącznik prosty ze strzałką 54">
            <a:extLst>
              <a:ext uri="{FF2B5EF4-FFF2-40B4-BE49-F238E27FC236}">
                <a16:creationId xmlns:a16="http://schemas.microsoft.com/office/drawing/2014/main" id="{75FDC79F-59D3-4379-B5E8-B54D77828C37}"/>
              </a:ext>
            </a:extLst>
          </p:cNvPr>
          <p:cNvCxnSpPr>
            <a:cxnSpLocks/>
          </p:cNvCxnSpPr>
          <p:nvPr/>
        </p:nvCxnSpPr>
        <p:spPr>
          <a:xfrm flipH="1">
            <a:off x="1789877" y="4994772"/>
            <a:ext cx="845531" cy="308964"/>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Łącznik prosty ze strzałką 55">
            <a:extLst>
              <a:ext uri="{FF2B5EF4-FFF2-40B4-BE49-F238E27FC236}">
                <a16:creationId xmlns:a16="http://schemas.microsoft.com/office/drawing/2014/main" id="{EBEB8362-00B0-442A-BA1A-91E0FF1F308D}"/>
              </a:ext>
            </a:extLst>
          </p:cNvPr>
          <p:cNvCxnSpPr>
            <a:cxnSpLocks/>
          </p:cNvCxnSpPr>
          <p:nvPr/>
        </p:nvCxnSpPr>
        <p:spPr>
          <a:xfrm flipH="1">
            <a:off x="2647864" y="5167201"/>
            <a:ext cx="267546" cy="720444"/>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Łącznik prosty ze strzałką 56">
            <a:extLst>
              <a:ext uri="{FF2B5EF4-FFF2-40B4-BE49-F238E27FC236}">
                <a16:creationId xmlns:a16="http://schemas.microsoft.com/office/drawing/2014/main" id="{CEB34D52-ACBF-421B-93DC-951D785B30B6}"/>
              </a:ext>
            </a:extLst>
          </p:cNvPr>
          <p:cNvCxnSpPr>
            <a:cxnSpLocks/>
          </p:cNvCxnSpPr>
          <p:nvPr/>
        </p:nvCxnSpPr>
        <p:spPr>
          <a:xfrm>
            <a:off x="3427829" y="4927803"/>
            <a:ext cx="1104208" cy="237925"/>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Łącznik prosty ze strzałką 59">
            <a:extLst>
              <a:ext uri="{FF2B5EF4-FFF2-40B4-BE49-F238E27FC236}">
                <a16:creationId xmlns:a16="http://schemas.microsoft.com/office/drawing/2014/main" id="{BFBD3312-C28B-43CF-9187-DAAEA27EA232}"/>
              </a:ext>
            </a:extLst>
          </p:cNvPr>
          <p:cNvCxnSpPr>
            <a:cxnSpLocks/>
          </p:cNvCxnSpPr>
          <p:nvPr/>
        </p:nvCxnSpPr>
        <p:spPr>
          <a:xfrm>
            <a:off x="3244020" y="5096071"/>
            <a:ext cx="710063" cy="660777"/>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69" name="Picture 6" descr="Co2 bubbles stock illustration. Illustration of ...">
            <a:extLst>
              <a:ext uri="{FF2B5EF4-FFF2-40B4-BE49-F238E27FC236}">
                <a16:creationId xmlns:a16="http://schemas.microsoft.com/office/drawing/2014/main" id="{63558DC1-D3C6-4226-8546-F9111E15A458}"/>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l="26800" t="1724" r="52607" b="73686"/>
          <a:stretch/>
        </p:blipFill>
        <p:spPr bwMode="auto">
          <a:xfrm>
            <a:off x="4639542" y="-83843"/>
            <a:ext cx="700517" cy="83648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Free Vector | Highly polluting factory plant">
            <a:extLst>
              <a:ext uri="{FF2B5EF4-FFF2-40B4-BE49-F238E27FC236}">
                <a16:creationId xmlns:a16="http://schemas.microsoft.com/office/drawing/2014/main" id="{3EA21199-0811-4CF6-83C8-1F3AE0476E69}"/>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2716" b="97125" l="1278" r="97125">
                        <a14:foregroundMark x1="9105" y1="11661" x2="29233" y2="7348"/>
                        <a14:foregroundMark x1="29233" y1="7348" x2="47764" y2="9904"/>
                        <a14:foregroundMark x1="47764" y1="9904" x2="63738" y2="16933"/>
                        <a14:foregroundMark x1="63738" y1="16933" x2="45847" y2="22843"/>
                        <a14:foregroundMark x1="45847" y1="22843" x2="34984" y2="17093"/>
                        <a14:foregroundMark x1="45367" y1="44409" x2="50160" y2="30192"/>
                        <a14:foregroundMark x1="50160" y1="30192" x2="75719" y2="9425"/>
                        <a14:foregroundMark x1="75719" y1="9425" x2="89457" y2="18850"/>
                        <a14:foregroundMark x1="89457" y1="18850" x2="76038" y2="35304"/>
                        <a14:foregroundMark x1="76038" y1="35304" x2="61502" y2="33866"/>
                        <a14:foregroundMark x1="61502" y1="33866" x2="49361" y2="21406"/>
                        <a14:foregroundMark x1="49361" y1="21406" x2="10224" y2="10863"/>
                        <a14:foregroundMark x1="10224" y1="10863" x2="25559" y2="5751"/>
                        <a14:foregroundMark x1="25559" y1="5751" x2="26198" y2="20767"/>
                        <a14:foregroundMark x1="26198" y1="20767" x2="17252" y2="32588"/>
                        <a14:foregroundMark x1="17252" y1="32588" x2="25879" y2="48083"/>
                        <a14:foregroundMark x1="25879" y1="48083" x2="33067" y2="49840"/>
                        <a14:foregroundMark x1="41374" y1="57668" x2="53195" y2="23802"/>
                        <a14:foregroundMark x1="53195" y1="23802" x2="68371" y2="32588"/>
                        <a14:foregroundMark x1="68371" y1="32588" x2="73163" y2="50000"/>
                        <a14:foregroundMark x1="73163" y1="50000" x2="58307" y2="45527"/>
                        <a14:foregroundMark x1="58307" y1="45527" x2="51118" y2="48403"/>
                        <a14:foregroundMark x1="72684" y1="55751" x2="74121" y2="87380"/>
                        <a14:foregroundMark x1="74121" y1="87380" x2="56709" y2="92492"/>
                        <a14:foregroundMark x1="56709" y1="92492" x2="22684" y2="90415"/>
                        <a14:foregroundMark x1="22684" y1="90415" x2="38978" y2="94249"/>
                        <a14:foregroundMark x1="38978" y1="94249" x2="53994" y2="91853"/>
                        <a14:foregroundMark x1="53994" y1="91853" x2="69010" y2="91853"/>
                        <a14:foregroundMark x1="69010" y1="91853" x2="84345" y2="89457"/>
                        <a14:foregroundMark x1="84345" y1="89457" x2="86901" y2="97284"/>
                        <a14:foregroundMark x1="84824" y1="86901" x2="88179" y2="23163"/>
                        <a14:foregroundMark x1="88179" y1="23163" x2="76038" y2="11661"/>
                        <a14:foregroundMark x1="76038" y1="11661" x2="35942" y2="6869"/>
                        <a14:foregroundMark x1="88818" y1="24441" x2="94728" y2="8786"/>
                        <a14:foregroundMark x1="94728" y1="8786" x2="74920" y2="2875"/>
                        <a14:foregroundMark x1="74920" y1="2875" x2="34984" y2="3355"/>
                        <a14:foregroundMark x1="91693" y1="26358" x2="97444" y2="9105"/>
                        <a14:foregroundMark x1="97444" y1="9105" x2="87859" y2="26358"/>
                        <a14:foregroundMark x1="92173" y1="8307" x2="95208" y2="8786"/>
                        <a14:foregroundMark x1="34505" y1="4792" x2="18850" y2="4313"/>
                        <a14:foregroundMark x1="18850" y1="4313" x2="11502" y2="20128"/>
                        <a14:foregroundMark x1="11502" y1="20128" x2="25719" y2="27476"/>
                        <a14:foregroundMark x1="25719" y1="27476" x2="27636" y2="20447"/>
                        <a14:foregroundMark x1="26677" y1="20447" x2="27636" y2="37061"/>
                        <a14:foregroundMark x1="16454" y1="9265" x2="10543" y2="2875"/>
                        <a14:foregroundMark x1="89297" y1="4792" x2="85942" y2="3355"/>
                        <a14:foregroundMark x1="9105" y1="8307" x2="6709" y2="7348"/>
                        <a14:foregroundMark x1="11022" y1="17093" x2="5272" y2="5272"/>
                        <a14:foregroundMark x1="1278" y1="7827" x2="6709" y2="5272"/>
                        <a14:foregroundMark x1="7188" y1="4792" x2="4792" y2="5272"/>
                        <a14:foregroundMark x1="6230" y1="8307" x2="5272" y2="5751"/>
                        <a14:foregroundMark x1="2236" y1="9744" x2="10383" y2="22204"/>
                        <a14:foregroundMark x1="10383" y1="22204" x2="13099" y2="36901"/>
                        <a14:foregroundMark x1="13099" y1="36901" x2="18850" y2="22045"/>
                        <a14:foregroundMark x1="18850" y1="22045" x2="18850" y2="21406"/>
                        <a14:foregroundMark x1="74601" y1="88978" x2="82907" y2="86901"/>
                        <a14:foregroundMark x1="85942" y1="85942" x2="88818" y2="95208"/>
                      </a14:backgroundRemoval>
                    </a14:imgEffect>
                  </a14:imgLayer>
                </a14:imgProps>
              </a:ext>
              <a:ext uri="{28A0092B-C50C-407E-A947-70E740481C1C}">
                <a14:useLocalDpi xmlns:a14="http://schemas.microsoft.com/office/drawing/2010/main" val="0"/>
              </a:ext>
            </a:extLst>
          </a:blip>
          <a:srcRect/>
          <a:stretch>
            <a:fillRect/>
          </a:stretch>
        </p:blipFill>
        <p:spPr bwMode="auto">
          <a:xfrm>
            <a:off x="8075106" y="-2873"/>
            <a:ext cx="4116891" cy="421033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28 Collection Of Car Pollution Clipart Png - Causes Of Air ...">
            <a:extLst>
              <a:ext uri="{FF2B5EF4-FFF2-40B4-BE49-F238E27FC236}">
                <a16:creationId xmlns:a16="http://schemas.microsoft.com/office/drawing/2014/main" id="{FBB34578-DC6C-482C-918D-1103995C6DA7}"/>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4120" b="96255" l="5000" r="95000">
                        <a14:foregroundMark x1="29333" y1="18352" x2="18333" y2="33708"/>
                        <a14:foregroundMark x1="18333" y1="33708" x2="29333" y2="19476"/>
                        <a14:foregroundMark x1="29333" y1="19476" x2="15333" y2="30712"/>
                        <a14:foregroundMark x1="15333" y1="30712" x2="9000" y2="49438"/>
                        <a14:foregroundMark x1="9000" y1="49438" x2="8000" y2="44944"/>
                        <a14:foregroundMark x1="31000" y1="10112" x2="37000" y2="8989"/>
                        <a14:foregroundMark x1="30333" y1="4494" x2="25333" y2="7116"/>
                        <a14:foregroundMark x1="5667" y1="46067" x2="5000" y2="46816"/>
                        <a14:foregroundMark x1="45667" y1="81273" x2="65333" y2="77154"/>
                        <a14:foregroundMark x1="65333" y1="77154" x2="49667" y2="85393"/>
                        <a14:foregroundMark x1="49667" y1="85393" x2="66333" y2="73034"/>
                        <a14:foregroundMark x1="66333" y1="73034" x2="69667" y2="73783"/>
                        <a14:foregroundMark x1="47667" y1="89513" x2="45667" y2="96629"/>
                        <a14:foregroundMark x1="95000" y1="86517" x2="92667" y2="82772"/>
                        <a14:foregroundMark x1="69667" y1="72659" x2="51667" y2="70037"/>
                        <a14:foregroundMark x1="51667" y1="70037" x2="40333" y2="74906"/>
                        <a14:foregroundMark x1="88667" y1="87640" x2="88667" y2="928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323049" y="2124843"/>
            <a:ext cx="2262940" cy="201401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Co2 bubbles stock illustration. Illustration of ...">
            <a:extLst>
              <a:ext uri="{FF2B5EF4-FFF2-40B4-BE49-F238E27FC236}">
                <a16:creationId xmlns:a16="http://schemas.microsoft.com/office/drawing/2014/main" id="{C3DEAEDD-4A45-4662-AFF8-8948AA24F93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a:stretch>
            <a:fillRect/>
          </a:stretch>
        </p:blipFill>
        <p:spPr bwMode="auto">
          <a:xfrm>
            <a:off x="7325138" y="1888955"/>
            <a:ext cx="1499937" cy="149993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Co2 bubbles stock illustration. Illustration of ...">
            <a:extLst>
              <a:ext uri="{FF2B5EF4-FFF2-40B4-BE49-F238E27FC236}">
                <a16:creationId xmlns:a16="http://schemas.microsoft.com/office/drawing/2014/main" id="{CCB3095D-E156-4DE7-8B1F-AD99B4F07DE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a:stretch>
            <a:fillRect/>
          </a:stretch>
        </p:blipFill>
        <p:spPr bwMode="auto">
          <a:xfrm>
            <a:off x="9804552" y="1405273"/>
            <a:ext cx="699514" cy="69951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Co2 bubbles stock illustration. Illustration of ...">
            <a:extLst>
              <a:ext uri="{FF2B5EF4-FFF2-40B4-BE49-F238E27FC236}">
                <a16:creationId xmlns:a16="http://schemas.microsoft.com/office/drawing/2014/main" id="{0C28FED3-F214-4667-8F7D-878EC11AC57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l="26800" t="1724" r="52607" b="73686"/>
          <a:stretch/>
        </p:blipFill>
        <p:spPr bwMode="auto">
          <a:xfrm>
            <a:off x="7190445" y="909860"/>
            <a:ext cx="936197" cy="111791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Co2 bubbles stock illustration. Illustration of ...">
            <a:extLst>
              <a:ext uri="{FF2B5EF4-FFF2-40B4-BE49-F238E27FC236}">
                <a16:creationId xmlns:a16="http://schemas.microsoft.com/office/drawing/2014/main" id="{E483EC9F-828C-4D15-8AFF-6C0AAAC22C18}"/>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l="26800" t="1724" r="52607" b="73686"/>
          <a:stretch/>
        </p:blipFill>
        <p:spPr bwMode="auto">
          <a:xfrm>
            <a:off x="7264887" y="-20126"/>
            <a:ext cx="700517" cy="83648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5.4 Weathering and the Formation of Soil | Physical Geology">
            <a:extLst>
              <a:ext uri="{FF2B5EF4-FFF2-40B4-BE49-F238E27FC236}">
                <a16:creationId xmlns:a16="http://schemas.microsoft.com/office/drawing/2014/main" id="{FF46C99B-C75B-4C70-A5E3-260C1713BE60}"/>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167" t="37026" r="-788" b="25166"/>
          <a:stretch/>
        </p:blipFill>
        <p:spPr bwMode="auto">
          <a:xfrm>
            <a:off x="6122608" y="4137548"/>
            <a:ext cx="6096803" cy="2769886"/>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upa 48">
            <a:extLst>
              <a:ext uri="{FF2B5EF4-FFF2-40B4-BE49-F238E27FC236}">
                <a16:creationId xmlns:a16="http://schemas.microsoft.com/office/drawing/2014/main" id="{BA444E92-9F9F-4ED5-B385-67536BE2FD09}"/>
              </a:ext>
            </a:extLst>
          </p:cNvPr>
          <p:cNvGrpSpPr/>
          <p:nvPr/>
        </p:nvGrpSpPr>
        <p:grpSpPr>
          <a:xfrm>
            <a:off x="8778704" y="-64332"/>
            <a:ext cx="3291521" cy="2035246"/>
            <a:chOff x="8075106" y="4428402"/>
            <a:chExt cx="3291521" cy="2035246"/>
          </a:xfrm>
        </p:grpSpPr>
        <p:pic>
          <p:nvPicPr>
            <p:cNvPr id="50" name="Picture 6" descr="Co2 bubbles stock illustration. Illustration of ...">
              <a:extLst>
                <a:ext uri="{FF2B5EF4-FFF2-40B4-BE49-F238E27FC236}">
                  <a16:creationId xmlns:a16="http://schemas.microsoft.com/office/drawing/2014/main" id="{BAD4AD87-E25C-409A-A866-D9BC19A6940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a:stretch>
              <a:fillRect/>
            </a:stretch>
          </p:blipFill>
          <p:spPr bwMode="auto">
            <a:xfrm>
              <a:off x="8075106" y="4428402"/>
              <a:ext cx="1499937" cy="149993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Co2 bubbles stock illustration. Illustration of ...">
              <a:extLst>
                <a:ext uri="{FF2B5EF4-FFF2-40B4-BE49-F238E27FC236}">
                  <a16:creationId xmlns:a16="http://schemas.microsoft.com/office/drawing/2014/main" id="{BB08819C-86F1-4FE9-A946-54F6BE50786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a:stretch>
              <a:fillRect/>
            </a:stretch>
          </p:blipFill>
          <p:spPr bwMode="auto">
            <a:xfrm>
              <a:off x="9866690" y="4963711"/>
              <a:ext cx="1499937" cy="1499937"/>
            </a:xfrm>
            <a:prstGeom prst="rect">
              <a:avLst/>
            </a:prstGeom>
            <a:noFill/>
            <a:extLst>
              <a:ext uri="{909E8E84-426E-40DD-AFC4-6F175D3DCCD1}">
                <a14:hiddenFill xmlns:a14="http://schemas.microsoft.com/office/drawing/2010/main">
                  <a:solidFill>
                    <a:srgbClr val="FFFFFF"/>
                  </a:solidFill>
                </a14:hiddenFill>
              </a:ext>
            </a:extLst>
          </p:spPr>
        </p:pic>
      </p:grpSp>
      <p:pic>
        <p:nvPicPr>
          <p:cNvPr id="52" name="Picture 6" descr="Co2 bubbles stock illustration. Illustration of ...">
            <a:extLst>
              <a:ext uri="{FF2B5EF4-FFF2-40B4-BE49-F238E27FC236}">
                <a16:creationId xmlns:a16="http://schemas.microsoft.com/office/drawing/2014/main" id="{FA3BE09B-DCFB-4A3F-8517-B51AECF64BA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l="26800" t="1724" r="52607" b="73686"/>
          <a:stretch/>
        </p:blipFill>
        <p:spPr bwMode="auto">
          <a:xfrm>
            <a:off x="5854950" y="330030"/>
            <a:ext cx="936197" cy="1117913"/>
          </a:xfrm>
          <a:prstGeom prst="rect">
            <a:avLst/>
          </a:prstGeom>
          <a:noFill/>
          <a:extLst>
            <a:ext uri="{909E8E84-426E-40DD-AFC4-6F175D3DCCD1}">
              <a14:hiddenFill xmlns:a14="http://schemas.microsoft.com/office/drawing/2010/main">
                <a:solidFill>
                  <a:srgbClr val="FFFFFF"/>
                </a:solidFill>
              </a14:hiddenFill>
            </a:ext>
          </a:extLst>
        </p:spPr>
      </p:pic>
      <p:pic>
        <p:nvPicPr>
          <p:cNvPr id="36" name="Obraz 35">
            <a:extLst>
              <a:ext uri="{FF2B5EF4-FFF2-40B4-BE49-F238E27FC236}">
                <a16:creationId xmlns:a16="http://schemas.microsoft.com/office/drawing/2014/main" id="{D20700F8-BC44-40D1-8C0E-7B8C3F10804E}"/>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4601135" y="4153605"/>
            <a:ext cx="1006898" cy="713424"/>
          </a:xfrm>
          <a:prstGeom prst="rect">
            <a:avLst/>
          </a:prstGeom>
        </p:spPr>
      </p:pic>
      <p:pic>
        <p:nvPicPr>
          <p:cNvPr id="53" name="Obraz 52">
            <a:extLst>
              <a:ext uri="{FF2B5EF4-FFF2-40B4-BE49-F238E27FC236}">
                <a16:creationId xmlns:a16="http://schemas.microsoft.com/office/drawing/2014/main" id="{D3AB0B15-F7D3-4D90-AB33-AC4323C35C57}"/>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270699" y="4811347"/>
            <a:ext cx="1097808" cy="777837"/>
          </a:xfrm>
          <a:prstGeom prst="rect">
            <a:avLst/>
          </a:prstGeom>
        </p:spPr>
      </p:pic>
      <p:pic>
        <p:nvPicPr>
          <p:cNvPr id="54" name="Picture 13">
            <a:extLst>
              <a:ext uri="{FF2B5EF4-FFF2-40B4-BE49-F238E27FC236}">
                <a16:creationId xmlns:a16="http://schemas.microsoft.com/office/drawing/2014/main" id="{531035FA-563C-4E37-9772-A86761A2A537}"/>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6832325">
            <a:off x="4463107" y="5566080"/>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13">
            <a:extLst>
              <a:ext uri="{FF2B5EF4-FFF2-40B4-BE49-F238E27FC236}">
                <a16:creationId xmlns:a16="http://schemas.microsoft.com/office/drawing/2014/main" id="{8A3CFD30-B246-47E5-85E8-BFD06E41C0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10800000">
            <a:off x="563913" y="5937093"/>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067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500"/>
                                        <p:tgtEl>
                                          <p:spTgt spid="45"/>
                                        </p:tgtEl>
                                      </p:cBhvr>
                                    </p:animEffect>
                                  </p:childTnLst>
                                </p:cTn>
                              </p:par>
                              <p:par>
                                <p:cTn id="8" presetID="10" presetClass="entr" presetSubtype="0" fill="hold" nodeType="withEffect">
                                  <p:stCondLst>
                                    <p:cond delay="11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500"/>
                                        <p:tgtEl>
                                          <p:spTgt spid="20"/>
                                        </p:tgtEl>
                                      </p:cBhvr>
                                    </p:animEffect>
                                  </p:childTnLst>
                                </p:cTn>
                              </p:par>
                              <p:par>
                                <p:cTn id="11" presetID="10" presetClass="entr" presetSubtype="0" fill="hold" nodeType="withEffect">
                                  <p:stCondLst>
                                    <p:cond delay="190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500"/>
                                        <p:tgtEl>
                                          <p:spTgt spid="44"/>
                                        </p:tgtEl>
                                      </p:cBhvr>
                                    </p:animEffect>
                                  </p:childTnLst>
                                </p:cTn>
                              </p:par>
                              <p:par>
                                <p:cTn id="14" presetID="10" presetClass="entr" presetSubtype="0" fill="hold" nodeType="withEffect">
                                  <p:stCondLst>
                                    <p:cond delay="27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500"/>
                                        <p:tgtEl>
                                          <p:spTgt spid="3"/>
                                        </p:tgtEl>
                                      </p:cBhvr>
                                    </p:animEffect>
                                  </p:childTnLst>
                                </p:cTn>
                              </p:par>
                              <p:par>
                                <p:cTn id="17" presetID="10" presetClass="entr" presetSubtype="0" fill="hold" nodeType="withEffect">
                                  <p:stCondLst>
                                    <p:cond delay="360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500"/>
                                        <p:tgtEl>
                                          <p:spTgt spid="43"/>
                                        </p:tgtEl>
                                      </p:cBhvr>
                                    </p:animEffect>
                                  </p:childTnLst>
                                </p:cTn>
                              </p:par>
                              <p:par>
                                <p:cTn id="20" presetID="10" presetClass="entr" presetSubtype="0" fill="hold" nodeType="withEffect">
                                  <p:stCondLst>
                                    <p:cond delay="43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500"/>
                                        <p:tgtEl>
                                          <p:spTgt spid="19"/>
                                        </p:tgtEl>
                                      </p:cBhvr>
                                    </p:animEffect>
                                  </p:childTnLst>
                                </p:cTn>
                              </p:par>
                              <p:par>
                                <p:cTn id="23" presetID="10" presetClass="entr" presetSubtype="0" fill="hold" nodeType="withEffect">
                                  <p:stCondLst>
                                    <p:cond delay="520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1500"/>
                                        <p:tgtEl>
                                          <p:spTgt spid="42"/>
                                        </p:tgtEl>
                                      </p:cBhvr>
                                    </p:animEffect>
                                  </p:childTnLst>
                                </p:cTn>
                              </p:par>
                              <p:par>
                                <p:cTn id="26" presetID="10" presetClass="entr" presetSubtype="0" fill="hold" nodeType="withEffect">
                                  <p:stCondLst>
                                    <p:cond delay="600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2500"/>
                                        <p:tgtEl>
                                          <p:spTgt spid="23"/>
                                        </p:tgtEl>
                                      </p:cBhvr>
                                    </p:animEffect>
                                  </p:childTnLst>
                                </p:cTn>
                              </p:par>
                              <p:par>
                                <p:cTn id="29" presetID="10" presetClass="entr" presetSubtype="0" fill="hold" nodeType="withEffect">
                                  <p:stCondLst>
                                    <p:cond delay="600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2500"/>
                                        <p:tgtEl>
                                          <p:spTgt spid="24"/>
                                        </p:tgtEl>
                                      </p:cBhvr>
                                    </p:animEffect>
                                  </p:childTnLst>
                                </p:cTn>
                              </p:par>
                              <p:par>
                                <p:cTn id="32" presetID="10" presetClass="entr" presetSubtype="0" fill="hold" nodeType="withEffect">
                                  <p:stCondLst>
                                    <p:cond delay="600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2500"/>
                                        <p:tgtEl>
                                          <p:spTgt spid="26"/>
                                        </p:tgtEl>
                                      </p:cBhvr>
                                    </p:animEffect>
                                  </p:childTnLst>
                                </p:cTn>
                              </p:par>
                              <p:par>
                                <p:cTn id="35" presetID="10" presetClass="entr" presetSubtype="0" fill="hold" nodeType="withEffect">
                                  <p:stCondLst>
                                    <p:cond delay="600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2500"/>
                                        <p:tgtEl>
                                          <p:spTgt spid="27"/>
                                        </p:tgtEl>
                                      </p:cBhvr>
                                    </p:animEffect>
                                  </p:childTnLst>
                                </p:cTn>
                              </p:par>
                              <p:par>
                                <p:cTn id="38" presetID="10" presetClass="entr" presetSubtype="0" fill="hold" nodeType="withEffect">
                                  <p:stCondLst>
                                    <p:cond delay="600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2500"/>
                                        <p:tgtEl>
                                          <p:spTgt spid="28"/>
                                        </p:tgtEl>
                                      </p:cBhvr>
                                    </p:animEffect>
                                  </p:childTnLst>
                                </p:cTn>
                              </p:par>
                              <p:par>
                                <p:cTn id="41" presetID="10" presetClass="entr" presetSubtype="0" fill="hold" nodeType="withEffect">
                                  <p:stCondLst>
                                    <p:cond delay="600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2500"/>
                                        <p:tgtEl>
                                          <p:spTgt spid="29"/>
                                        </p:tgtEl>
                                      </p:cBhvr>
                                    </p:animEffect>
                                  </p:childTnLst>
                                </p:cTn>
                              </p:par>
                              <p:par>
                                <p:cTn id="44" presetID="10" presetClass="entr" presetSubtype="0" fill="hold" nodeType="withEffect">
                                  <p:stCondLst>
                                    <p:cond delay="600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2500"/>
                                        <p:tgtEl>
                                          <p:spTgt spid="41"/>
                                        </p:tgtEl>
                                      </p:cBhvr>
                                    </p:animEffect>
                                  </p:childTnLst>
                                </p:cTn>
                              </p:par>
                              <p:par>
                                <p:cTn id="47" presetID="10" presetClass="entr" presetSubtype="0" fill="hold" nodeType="withEffect">
                                  <p:stCondLst>
                                    <p:cond delay="600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2500"/>
                                        <p:tgtEl>
                                          <p:spTgt spid="55"/>
                                        </p:tgtEl>
                                      </p:cBhvr>
                                    </p:animEffect>
                                  </p:childTnLst>
                                </p:cTn>
                              </p:par>
                              <p:par>
                                <p:cTn id="50" presetID="10" presetClass="entr" presetSubtype="0" fill="hold" nodeType="withEffect">
                                  <p:stCondLst>
                                    <p:cond delay="6000"/>
                                  </p:stCondLst>
                                  <p:childTnLst>
                                    <p:set>
                                      <p:cBhvr>
                                        <p:cTn id="51" dur="1" fill="hold">
                                          <p:stCondLst>
                                            <p:cond delay="0"/>
                                          </p:stCondLst>
                                        </p:cTn>
                                        <p:tgtEl>
                                          <p:spTgt spid="56"/>
                                        </p:tgtEl>
                                        <p:attrNameLst>
                                          <p:attrName>style.visibility</p:attrName>
                                        </p:attrNameLst>
                                      </p:cBhvr>
                                      <p:to>
                                        <p:strVal val="visible"/>
                                      </p:to>
                                    </p:set>
                                    <p:animEffect transition="in" filter="fade">
                                      <p:cBhvr>
                                        <p:cTn id="52" dur="2500"/>
                                        <p:tgtEl>
                                          <p:spTgt spid="56"/>
                                        </p:tgtEl>
                                      </p:cBhvr>
                                    </p:animEffect>
                                  </p:childTnLst>
                                </p:cTn>
                              </p:par>
                              <p:par>
                                <p:cTn id="53" presetID="10" presetClass="entr" presetSubtype="0" fill="hold" nodeType="withEffect">
                                  <p:stCondLst>
                                    <p:cond delay="6000"/>
                                  </p:stCondLst>
                                  <p:childTnLst>
                                    <p:set>
                                      <p:cBhvr>
                                        <p:cTn id="54" dur="1" fill="hold">
                                          <p:stCondLst>
                                            <p:cond delay="0"/>
                                          </p:stCondLst>
                                        </p:cTn>
                                        <p:tgtEl>
                                          <p:spTgt spid="57"/>
                                        </p:tgtEl>
                                        <p:attrNameLst>
                                          <p:attrName>style.visibility</p:attrName>
                                        </p:attrNameLst>
                                      </p:cBhvr>
                                      <p:to>
                                        <p:strVal val="visible"/>
                                      </p:to>
                                    </p:set>
                                    <p:animEffect transition="in" filter="fade">
                                      <p:cBhvr>
                                        <p:cTn id="55" dur="2500"/>
                                        <p:tgtEl>
                                          <p:spTgt spid="57"/>
                                        </p:tgtEl>
                                      </p:cBhvr>
                                    </p:animEffect>
                                  </p:childTnLst>
                                </p:cTn>
                              </p:par>
                              <p:par>
                                <p:cTn id="56" presetID="10" presetClass="entr" presetSubtype="0" fill="hold" nodeType="withEffect">
                                  <p:stCondLst>
                                    <p:cond delay="6000"/>
                                  </p:stCondLst>
                                  <p:childTnLst>
                                    <p:set>
                                      <p:cBhvr>
                                        <p:cTn id="57" dur="1" fill="hold">
                                          <p:stCondLst>
                                            <p:cond delay="0"/>
                                          </p:stCondLst>
                                        </p:cTn>
                                        <p:tgtEl>
                                          <p:spTgt spid="60"/>
                                        </p:tgtEl>
                                        <p:attrNameLst>
                                          <p:attrName>style.visibility</p:attrName>
                                        </p:attrNameLst>
                                      </p:cBhvr>
                                      <p:to>
                                        <p:strVal val="visible"/>
                                      </p:to>
                                    </p:set>
                                    <p:animEffect transition="in" filter="fade">
                                      <p:cBhvr>
                                        <p:cTn id="58" dur="2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ucks Country Gardens">
            <a:extLst>
              <a:ext uri="{FF2B5EF4-FFF2-40B4-BE49-F238E27FC236}">
                <a16:creationId xmlns:a16="http://schemas.microsoft.com/office/drawing/2014/main" id="{9332C0DE-571B-45FA-B775-677FC766E7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351"/>
          <a:stretch/>
        </p:blipFill>
        <p:spPr bwMode="auto">
          <a:xfrm>
            <a:off x="0" y="4138864"/>
            <a:ext cx="6147438" cy="27191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Ãhnliches Foto">
            <a:extLst>
              <a:ext uri="{FF2B5EF4-FFF2-40B4-BE49-F238E27FC236}">
                <a16:creationId xmlns:a16="http://schemas.microsoft.com/office/drawing/2014/main" id="{E52FFF0A-8F6C-4A40-B2BC-69ECFC2B673D}"/>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3203" b="91242" l="15000" r="93889">
                        <a14:foregroundMark x1="20889" y1="28889" x2="16556" y2="34902"/>
                        <a14:foregroundMark x1="16556" y1="34902" x2="16222" y2="42745"/>
                        <a14:foregroundMark x1="16222" y1="42745" x2="19111" y2="48889"/>
                        <a14:foregroundMark x1="19111" y1="48889" x2="21667" y2="42745"/>
                        <a14:foregroundMark x1="21667" y1="42745" x2="20889" y2="29542"/>
                        <a14:foregroundMark x1="52000" y1="18562" x2="63667" y2="16601"/>
                        <a14:foregroundMark x1="63667" y1="16601" x2="66222" y2="17908"/>
                        <a14:foregroundMark x1="57000" y1="16340" x2="55667" y2="17908"/>
                        <a14:foregroundMark x1="66778" y1="13464" x2="61556" y2="14379"/>
                        <a14:foregroundMark x1="91111" y1="48105" x2="93889" y2="54248"/>
                        <a14:foregroundMark x1="93889" y1="54248" x2="90556" y2="55294"/>
                        <a14:foregroundMark x1="19222" y1="30458" x2="15222" y2="37386"/>
                        <a14:foregroundMark x1="15222" y1="37386" x2="15111" y2="44314"/>
                        <a14:foregroundMark x1="15111" y1="44314" x2="18444" y2="50850"/>
                        <a14:foregroundMark x1="18444" y1="50850" x2="22000" y2="49804"/>
                        <a14:foregroundMark x1="22222" y1="60654" x2="22222" y2="60654"/>
                        <a14:foregroundMark x1="17333" y1="28889" x2="14889" y2="35294"/>
                        <a14:foregroundMark x1="14889" y1="35294" x2="15111" y2="42222"/>
                        <a14:foregroundMark x1="15111" y1="42222" x2="15444" y2="43529"/>
                        <a14:foregroundMark x1="60000" y1="71373" x2="55889" y2="94510"/>
                        <a14:foregroundMark x1="55889" y1="94510" x2="50444" y2="91242"/>
                        <a14:foregroundMark x1="50444" y1="91242" x2="46333" y2="82484"/>
                      </a14:backgroundRemoval>
                    </a14:imgEffect>
                  </a14:imgLayer>
                </a14:imgProps>
              </a:ext>
              <a:ext uri="{28A0092B-C50C-407E-A947-70E740481C1C}">
                <a14:useLocalDpi xmlns:a14="http://schemas.microsoft.com/office/drawing/2010/main" val="0"/>
              </a:ext>
            </a:extLst>
          </a:blip>
          <a:srcRect l="12276" t="9543"/>
          <a:stretch/>
        </p:blipFill>
        <p:spPr bwMode="auto">
          <a:xfrm>
            <a:off x="780196" y="124321"/>
            <a:ext cx="4945522" cy="433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3">
            <a:extLst>
              <a:ext uri="{FF2B5EF4-FFF2-40B4-BE49-F238E27FC236}">
                <a16:creationId xmlns:a16="http://schemas.microsoft.com/office/drawing/2014/main" id="{9723E64B-E214-4EF6-8F54-1F80F093D446}"/>
              </a:ext>
            </a:extLst>
          </p:cNvPr>
          <p:cNvPicPr>
            <a:picLocks noChangeAspect="1"/>
          </p:cNvPicPr>
          <p:nvPr/>
        </p:nvPicPr>
        <p:blipFill rotWithShape="1">
          <a:blip r:embed="rId6" cstate="print">
            <a:clrChange>
              <a:clrFrom>
                <a:srgbClr val="FEFEFE"/>
              </a:clrFrom>
              <a:clrTo>
                <a:srgbClr val="FEFEFE">
                  <a:alpha val="0"/>
                </a:srgbClr>
              </a:clrTo>
            </a:clrChange>
            <a:extLst>
              <a:ext uri="{BEBA8EAE-BF5A-486C-A8C5-ECC9F3942E4B}">
                <a14:imgProps xmlns:a14="http://schemas.microsoft.com/office/drawing/2010/main">
                  <a14:imgLayer r:embed="rId7">
                    <a14:imgEffect>
                      <a14:backgroundRemoval t="168" b="98826" l="5741" r="90000"/>
                    </a14:imgEffect>
                  </a14:imgLayer>
                </a14:imgProps>
              </a:ext>
              <a:ext uri="{28A0092B-C50C-407E-A947-70E740481C1C}">
                <a14:useLocalDpi xmlns:a14="http://schemas.microsoft.com/office/drawing/2010/main" val="0"/>
              </a:ext>
            </a:extLst>
          </a:blip>
          <a:srcRect l="13705" t="67638" r="13844"/>
          <a:stretch/>
        </p:blipFill>
        <p:spPr>
          <a:xfrm>
            <a:off x="1018048" y="4152697"/>
            <a:ext cx="4322011" cy="2130710"/>
          </a:xfrm>
          <a:prstGeom prst="rect">
            <a:avLst/>
          </a:prstGeom>
        </p:spPr>
      </p:pic>
      <p:pic>
        <p:nvPicPr>
          <p:cNvPr id="5" name="Obraz 4" descr="Obraz zawierający kula bilardowa, sport&#10;&#10;Opis wygenerowany automatycznie">
            <a:extLst>
              <a:ext uri="{FF2B5EF4-FFF2-40B4-BE49-F238E27FC236}">
                <a16:creationId xmlns:a16="http://schemas.microsoft.com/office/drawing/2014/main" id="{CCAC4449-A565-47C9-9668-34FAF83D9D9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3459454" y="1936904"/>
            <a:ext cx="592292" cy="597398"/>
          </a:xfrm>
          <a:prstGeom prst="rect">
            <a:avLst/>
          </a:prstGeom>
        </p:spPr>
      </p:pic>
      <p:pic>
        <p:nvPicPr>
          <p:cNvPr id="6" name="Obraz 5" descr="Obraz zawierający kula bilardowa, sport&#10;&#10;Opis wygenerowany automatycznie">
            <a:extLst>
              <a:ext uri="{FF2B5EF4-FFF2-40B4-BE49-F238E27FC236}">
                <a16:creationId xmlns:a16="http://schemas.microsoft.com/office/drawing/2014/main" id="{44059AA4-C094-49D3-A6C7-DEEAF0A7AFB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3006211" y="3100556"/>
            <a:ext cx="690467" cy="696420"/>
          </a:xfrm>
          <a:prstGeom prst="rect">
            <a:avLst/>
          </a:prstGeom>
        </p:spPr>
      </p:pic>
      <p:pic>
        <p:nvPicPr>
          <p:cNvPr id="7" name="Obraz 6" descr="Obraz zawierający kula bilardowa, sport&#10;&#10;Opis wygenerowany automatycznie">
            <a:extLst>
              <a:ext uri="{FF2B5EF4-FFF2-40B4-BE49-F238E27FC236}">
                <a16:creationId xmlns:a16="http://schemas.microsoft.com/office/drawing/2014/main" id="{D9A31311-AAD2-4586-B3D8-9D015FDCDDC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3833182" y="884398"/>
            <a:ext cx="632053" cy="637502"/>
          </a:xfrm>
          <a:prstGeom prst="rect">
            <a:avLst/>
          </a:prstGeom>
        </p:spPr>
      </p:pic>
      <p:pic>
        <p:nvPicPr>
          <p:cNvPr id="8" name="Obraz 7" descr="Obraz zawierający kula bilardowa, sport&#10;&#10;Opis wygenerowany automatycznie">
            <a:extLst>
              <a:ext uri="{FF2B5EF4-FFF2-40B4-BE49-F238E27FC236}">
                <a16:creationId xmlns:a16="http://schemas.microsoft.com/office/drawing/2014/main" id="{85494924-1C07-429A-8B6F-BD9039D3A60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2710065" y="4471656"/>
            <a:ext cx="592292" cy="597398"/>
          </a:xfrm>
          <a:prstGeom prst="rect">
            <a:avLst/>
          </a:prstGeom>
        </p:spPr>
      </p:pic>
      <p:pic>
        <p:nvPicPr>
          <p:cNvPr id="9" name="Obraz 8" descr="Obraz zawierający kula bilardowa, sport&#10;&#10;Opis wygenerowany automatycznie">
            <a:extLst>
              <a:ext uri="{FF2B5EF4-FFF2-40B4-BE49-F238E27FC236}">
                <a16:creationId xmlns:a16="http://schemas.microsoft.com/office/drawing/2014/main" id="{94D3531F-E56A-469D-A7CC-D73867DD329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3939745" y="5634092"/>
            <a:ext cx="592292" cy="597398"/>
          </a:xfrm>
          <a:prstGeom prst="rect">
            <a:avLst/>
          </a:prstGeom>
        </p:spPr>
      </p:pic>
      <p:pic>
        <p:nvPicPr>
          <p:cNvPr id="10" name="Obraz 9" descr="Obraz zawierający kula bilardowa, sport&#10;&#10;Opis wygenerowany automatycznie">
            <a:extLst>
              <a:ext uri="{FF2B5EF4-FFF2-40B4-BE49-F238E27FC236}">
                <a16:creationId xmlns:a16="http://schemas.microsoft.com/office/drawing/2014/main" id="{8CF9B76D-3D14-4A70-9F06-8108CBB5CC5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1329034" y="5165728"/>
            <a:ext cx="592292" cy="597398"/>
          </a:xfrm>
          <a:prstGeom prst="rect">
            <a:avLst/>
          </a:prstGeom>
        </p:spPr>
      </p:pic>
      <p:pic>
        <p:nvPicPr>
          <p:cNvPr id="11" name="Obraz 10" descr="Obraz zawierający kula bilardowa, sport&#10;&#10;Opis wygenerowany automatycznie">
            <a:extLst>
              <a:ext uri="{FF2B5EF4-FFF2-40B4-BE49-F238E27FC236}">
                <a16:creationId xmlns:a16="http://schemas.microsoft.com/office/drawing/2014/main" id="{0261852E-24EC-4D5E-9BAE-686822BEE1C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4675397" y="4867029"/>
            <a:ext cx="592292" cy="597398"/>
          </a:xfrm>
          <a:prstGeom prst="rect">
            <a:avLst/>
          </a:prstGeom>
        </p:spPr>
      </p:pic>
      <p:pic>
        <p:nvPicPr>
          <p:cNvPr id="12" name="Obraz 11" descr="Obraz zawierający kula bilardowa, sport&#10;&#10;Opis wygenerowany automatycznie">
            <a:extLst>
              <a:ext uri="{FF2B5EF4-FFF2-40B4-BE49-F238E27FC236}">
                <a16:creationId xmlns:a16="http://schemas.microsoft.com/office/drawing/2014/main" id="{DEFA98C6-E34D-4352-A3F4-ADAF138C19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547510" y="4203500"/>
            <a:ext cx="592292" cy="597398"/>
          </a:xfrm>
          <a:prstGeom prst="rect">
            <a:avLst/>
          </a:prstGeom>
        </p:spPr>
      </p:pic>
      <p:pic>
        <p:nvPicPr>
          <p:cNvPr id="13" name="Obraz 12" descr="Obraz zawierający kula bilardowa, sport&#10;&#10;Opis wygenerowany automatycznie">
            <a:extLst>
              <a:ext uri="{FF2B5EF4-FFF2-40B4-BE49-F238E27FC236}">
                <a16:creationId xmlns:a16="http://schemas.microsoft.com/office/drawing/2014/main" id="{B53EC9C1-7DD1-4A2E-B4B5-9334650389D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2323118" y="5887645"/>
            <a:ext cx="592292" cy="597398"/>
          </a:xfrm>
          <a:prstGeom prst="rect">
            <a:avLst/>
          </a:prstGeom>
        </p:spPr>
      </p:pic>
      <p:cxnSp>
        <p:nvCxnSpPr>
          <p:cNvPr id="14" name="Łącznik prosty ze strzałką 13">
            <a:extLst>
              <a:ext uri="{FF2B5EF4-FFF2-40B4-BE49-F238E27FC236}">
                <a16:creationId xmlns:a16="http://schemas.microsoft.com/office/drawing/2014/main" id="{D653084D-F845-4686-81C7-FE05C638C01A}"/>
              </a:ext>
            </a:extLst>
          </p:cNvPr>
          <p:cNvCxnSpPr>
            <a:cxnSpLocks/>
          </p:cNvCxnSpPr>
          <p:nvPr/>
        </p:nvCxnSpPr>
        <p:spPr>
          <a:xfrm flipH="1" flipV="1">
            <a:off x="1468522" y="4557274"/>
            <a:ext cx="912822" cy="131933"/>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Łącznik prosty ze strzałką 14">
            <a:extLst>
              <a:ext uri="{FF2B5EF4-FFF2-40B4-BE49-F238E27FC236}">
                <a16:creationId xmlns:a16="http://schemas.microsoft.com/office/drawing/2014/main" id="{9DCB56FB-5099-4FA2-86D1-13C3B3A35309}"/>
              </a:ext>
            </a:extLst>
          </p:cNvPr>
          <p:cNvCxnSpPr>
            <a:cxnSpLocks/>
          </p:cNvCxnSpPr>
          <p:nvPr/>
        </p:nvCxnSpPr>
        <p:spPr>
          <a:xfrm flipH="1">
            <a:off x="3060673" y="3785538"/>
            <a:ext cx="151882" cy="683694"/>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Łącznik prosty ze strzałką 15">
            <a:extLst>
              <a:ext uri="{FF2B5EF4-FFF2-40B4-BE49-F238E27FC236}">
                <a16:creationId xmlns:a16="http://schemas.microsoft.com/office/drawing/2014/main" id="{70657F8D-A6EC-4113-A806-9FC4DFB3FF43}"/>
              </a:ext>
            </a:extLst>
          </p:cNvPr>
          <p:cNvCxnSpPr>
            <a:cxnSpLocks/>
          </p:cNvCxnSpPr>
          <p:nvPr/>
        </p:nvCxnSpPr>
        <p:spPr>
          <a:xfrm flipH="1">
            <a:off x="3437032" y="2554173"/>
            <a:ext cx="200968" cy="57176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Łącznik prosty ze strzałką 16">
            <a:extLst>
              <a:ext uri="{FF2B5EF4-FFF2-40B4-BE49-F238E27FC236}">
                <a16:creationId xmlns:a16="http://schemas.microsoft.com/office/drawing/2014/main" id="{01011018-AF69-4827-9853-CEF8F6FEF061}"/>
              </a:ext>
            </a:extLst>
          </p:cNvPr>
          <p:cNvCxnSpPr>
            <a:cxnSpLocks/>
          </p:cNvCxnSpPr>
          <p:nvPr/>
        </p:nvCxnSpPr>
        <p:spPr>
          <a:xfrm flipH="1">
            <a:off x="3781090" y="1521900"/>
            <a:ext cx="172993" cy="398761"/>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Łącznik prosty ze strzałką 17">
            <a:extLst>
              <a:ext uri="{FF2B5EF4-FFF2-40B4-BE49-F238E27FC236}">
                <a16:creationId xmlns:a16="http://schemas.microsoft.com/office/drawing/2014/main" id="{77B1FDC3-6B18-47E7-AC81-D2788ECD1BDF}"/>
              </a:ext>
            </a:extLst>
          </p:cNvPr>
          <p:cNvCxnSpPr>
            <a:cxnSpLocks/>
          </p:cNvCxnSpPr>
          <p:nvPr/>
        </p:nvCxnSpPr>
        <p:spPr>
          <a:xfrm flipH="1">
            <a:off x="4367364" y="622562"/>
            <a:ext cx="415147" cy="328859"/>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Łącznik prosty ze strzałką 18">
            <a:extLst>
              <a:ext uri="{FF2B5EF4-FFF2-40B4-BE49-F238E27FC236}">
                <a16:creationId xmlns:a16="http://schemas.microsoft.com/office/drawing/2014/main" id="{B8792BE3-0E34-40D5-B8A4-919A0EEDEF83}"/>
              </a:ext>
            </a:extLst>
          </p:cNvPr>
          <p:cNvCxnSpPr>
            <a:cxnSpLocks/>
          </p:cNvCxnSpPr>
          <p:nvPr/>
        </p:nvCxnSpPr>
        <p:spPr>
          <a:xfrm flipH="1">
            <a:off x="1789877" y="4994772"/>
            <a:ext cx="845531" cy="308964"/>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Łącznik prosty ze strzałką 19">
            <a:extLst>
              <a:ext uri="{FF2B5EF4-FFF2-40B4-BE49-F238E27FC236}">
                <a16:creationId xmlns:a16="http://schemas.microsoft.com/office/drawing/2014/main" id="{BFD37030-61A4-4EDE-9C3B-E162540CF428}"/>
              </a:ext>
            </a:extLst>
          </p:cNvPr>
          <p:cNvCxnSpPr>
            <a:cxnSpLocks/>
          </p:cNvCxnSpPr>
          <p:nvPr/>
        </p:nvCxnSpPr>
        <p:spPr>
          <a:xfrm flipH="1">
            <a:off x="2647864" y="5167201"/>
            <a:ext cx="267546" cy="720444"/>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Łącznik prosty ze strzałką 21">
            <a:extLst>
              <a:ext uri="{FF2B5EF4-FFF2-40B4-BE49-F238E27FC236}">
                <a16:creationId xmlns:a16="http://schemas.microsoft.com/office/drawing/2014/main" id="{6CC17905-4D8B-46B5-AD04-36372BFF1E7D}"/>
              </a:ext>
            </a:extLst>
          </p:cNvPr>
          <p:cNvCxnSpPr>
            <a:cxnSpLocks/>
          </p:cNvCxnSpPr>
          <p:nvPr/>
        </p:nvCxnSpPr>
        <p:spPr>
          <a:xfrm>
            <a:off x="3244020" y="5096071"/>
            <a:ext cx="710063" cy="660777"/>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6" descr="Co2 bubbles stock illustration. Illustration of ...">
            <a:extLst>
              <a:ext uri="{FF2B5EF4-FFF2-40B4-BE49-F238E27FC236}">
                <a16:creationId xmlns:a16="http://schemas.microsoft.com/office/drawing/2014/main" id="{05F68147-1481-4843-82E6-B9051A3011FE}"/>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l="26800" t="1724" r="52607" b="73686"/>
          <a:stretch/>
        </p:blipFill>
        <p:spPr bwMode="auto">
          <a:xfrm>
            <a:off x="4639542" y="-83843"/>
            <a:ext cx="700517" cy="836488"/>
          </a:xfrm>
          <a:prstGeom prst="rect">
            <a:avLst/>
          </a:prstGeom>
          <a:noFill/>
          <a:extLst>
            <a:ext uri="{909E8E84-426E-40DD-AFC4-6F175D3DCCD1}">
              <a14:hiddenFill xmlns:a14="http://schemas.microsoft.com/office/drawing/2010/main">
                <a:solidFill>
                  <a:srgbClr val="FFFFFF"/>
                </a:solidFill>
              </a14:hiddenFill>
            </a:ext>
          </a:extLst>
        </p:spPr>
      </p:pic>
      <p:pic>
        <p:nvPicPr>
          <p:cNvPr id="56" name="Obraz 55">
            <a:extLst>
              <a:ext uri="{FF2B5EF4-FFF2-40B4-BE49-F238E27FC236}">
                <a16:creationId xmlns:a16="http://schemas.microsoft.com/office/drawing/2014/main" id="{4D5B9951-6FE6-4ADA-AAC8-5751811CC8D1}"/>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8714" b="93361" l="755" r="93585">
                        <a14:foregroundMark x1="77736" y1="29461" x2="85283" y2="21369"/>
                        <a14:foregroundMark x1="85283" y1="21369" x2="91321" y2="18257"/>
                        <a14:foregroundMark x1="78868" y1="27801" x2="86792" y2="18880"/>
                        <a14:foregroundMark x1="86792" y1="18880" x2="92264" y2="19295"/>
                        <a14:foregroundMark x1="55660" y1="8921" x2="56604" y2="12656"/>
                        <a14:foregroundMark x1="19245" y1="42739" x2="10566" y2="36307"/>
                        <a14:foregroundMark x1="10566" y1="36307" x2="16226" y2="31950"/>
                        <a14:foregroundMark x1="14717" y1="42116" x2="5094" y2="40664"/>
                        <a14:foregroundMark x1="5687" y1="32357" x2="5849" y2="30083"/>
                        <a14:foregroundMark x1="5094" y1="40664" x2="5662" y2="32701"/>
                        <a14:foregroundMark x1="42075" y1="83195" x2="37925" y2="93361"/>
                        <a14:foregroundMark x1="37925" y1="93361" x2="42453" y2="91909"/>
                        <a14:foregroundMark x1="67547" y1="84025" x2="74151" y2="92531"/>
                        <a14:foregroundMark x1="74151" y1="92531" x2="81698" y2="92739"/>
                        <a14:foregroundMark x1="82075" y1="21784" x2="87925" y2="12033"/>
                        <a14:foregroundMark x1="87925" y1="12033" x2="87547" y2="15560"/>
                        <a14:foregroundMark x1="84906" y1="19295" x2="87925" y2="9129"/>
                        <a14:foregroundMark x1="87925" y1="9129" x2="80943" y2="17635"/>
                        <a14:foregroundMark x1="80943" y1="17635" x2="91132" y2="13693"/>
                        <a14:foregroundMark x1="93054" y1="17593" x2="93585" y2="18672"/>
                        <a14:foregroundMark x1="91132" y1="13693" x2="92904" y2="17290"/>
                        <a14:foregroundMark x1="78679" y1="16805" x2="79623" y2="15560"/>
                        <a14:foregroundMark x1="8302" y1="37137" x2="7736" y2="35685"/>
                        <a14:foregroundMark x1="5849" y1="36722" x2="4906" y2="35062"/>
                        <a14:foregroundMark x1="4882" y1="34440" x2="4340" y2="34440"/>
                        <a14:foregroundMark x1="7358" y1="34440" x2="4991" y2="34440"/>
                        <a14:foregroundMark x1="1321" y1="35477" x2="755" y2="37137"/>
                        <a14:foregroundMark x1="90000" y1="14523" x2="91321" y2="16805"/>
                        <a14:foregroundMark x1="93019" y1="15560" x2="93585" y2="15768"/>
                        <a14:foregroundMark x1="90755" y1="14730" x2="92885" y2="15511"/>
                        <a14:foregroundMark x1="92427" y1="13929" x2="91321" y2="15145"/>
                        <a14:foregroundMark x1="92830" y1="13485" x2="92518" y2="13828"/>
                        <a14:backgroundMark x1="5283" y1="33402" x2="5472" y2="33195"/>
                        <a14:backgroundMark x1="93585" y1="15768" x2="93962" y2="15560"/>
                        <a14:backgroundMark x1="93019" y1="15975" x2="93019" y2="15560"/>
                      </a14:backgroundRemoval>
                    </a14:imgEffect>
                  </a14:imgLayer>
                </a14:imgProps>
              </a:ext>
              <a:ext uri="{28A0092B-C50C-407E-A947-70E740481C1C}">
                <a14:useLocalDpi xmlns:a14="http://schemas.microsoft.com/office/drawing/2010/main" val="0"/>
              </a:ext>
            </a:extLst>
          </a:blip>
          <a:stretch>
            <a:fillRect/>
          </a:stretch>
        </p:blipFill>
        <p:spPr>
          <a:xfrm>
            <a:off x="6280529" y="1489692"/>
            <a:ext cx="5048955" cy="4591691"/>
          </a:xfrm>
          <a:prstGeom prst="rect">
            <a:avLst/>
          </a:prstGeom>
        </p:spPr>
      </p:pic>
      <p:grpSp>
        <p:nvGrpSpPr>
          <p:cNvPr id="39" name="Grupa 38">
            <a:extLst>
              <a:ext uri="{FF2B5EF4-FFF2-40B4-BE49-F238E27FC236}">
                <a16:creationId xmlns:a16="http://schemas.microsoft.com/office/drawing/2014/main" id="{2834BEC7-9AB4-4BC1-B661-05F081CC8B06}"/>
              </a:ext>
            </a:extLst>
          </p:cNvPr>
          <p:cNvGrpSpPr/>
          <p:nvPr/>
        </p:nvGrpSpPr>
        <p:grpSpPr>
          <a:xfrm rot="19972982">
            <a:off x="10445244" y="1591450"/>
            <a:ext cx="690834" cy="1599208"/>
            <a:chOff x="8413361" y="1443039"/>
            <a:chExt cx="1427551" cy="3913188"/>
          </a:xfrm>
        </p:grpSpPr>
        <p:pic>
          <p:nvPicPr>
            <p:cNvPr id="25" name="Grafik 10">
              <a:extLst>
                <a:ext uri="{FF2B5EF4-FFF2-40B4-BE49-F238E27FC236}">
                  <a16:creationId xmlns:a16="http://schemas.microsoft.com/office/drawing/2014/main" id="{6B687C53-6EA8-4E1D-A4F1-F0795040C172}"/>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34388" y="1443039"/>
              <a:ext cx="1376362" cy="391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rafik 24">
              <a:extLst>
                <a:ext uri="{FF2B5EF4-FFF2-40B4-BE49-F238E27FC236}">
                  <a16:creationId xmlns:a16="http://schemas.microsoft.com/office/drawing/2014/main" id="{270990AE-6F08-4A26-B767-024127762025}"/>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413361" y="1443040"/>
              <a:ext cx="1427551" cy="391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 name="Obraz 30">
            <a:extLst>
              <a:ext uri="{FF2B5EF4-FFF2-40B4-BE49-F238E27FC236}">
                <a16:creationId xmlns:a16="http://schemas.microsoft.com/office/drawing/2014/main" id="{A5B18B84-03C7-4B77-9E79-8F94531D36B9}"/>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4601135" y="4153605"/>
            <a:ext cx="1006898" cy="713424"/>
          </a:xfrm>
          <a:prstGeom prst="rect">
            <a:avLst/>
          </a:prstGeom>
        </p:spPr>
      </p:pic>
      <p:pic>
        <p:nvPicPr>
          <p:cNvPr id="32" name="Obraz 31">
            <a:extLst>
              <a:ext uri="{FF2B5EF4-FFF2-40B4-BE49-F238E27FC236}">
                <a16:creationId xmlns:a16="http://schemas.microsoft.com/office/drawing/2014/main" id="{E206A2E4-7588-45F9-A5F2-AB2FB0E8FE3A}"/>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270699" y="4811347"/>
            <a:ext cx="1097808" cy="777837"/>
          </a:xfrm>
          <a:prstGeom prst="rect">
            <a:avLst/>
          </a:prstGeom>
        </p:spPr>
      </p:pic>
      <p:pic>
        <p:nvPicPr>
          <p:cNvPr id="34" name="Picture 13">
            <a:extLst>
              <a:ext uri="{FF2B5EF4-FFF2-40B4-BE49-F238E27FC236}">
                <a16:creationId xmlns:a16="http://schemas.microsoft.com/office/drawing/2014/main" id="{131954DE-D607-4EB5-9D8B-930A9D94E22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10800000">
            <a:off x="563913" y="5937093"/>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5" name="Łącznik prosty ze strzałką 34">
            <a:extLst>
              <a:ext uri="{FF2B5EF4-FFF2-40B4-BE49-F238E27FC236}">
                <a16:creationId xmlns:a16="http://schemas.microsoft.com/office/drawing/2014/main" id="{203E790C-F432-43BE-8191-33D00F3A566E}"/>
              </a:ext>
            </a:extLst>
          </p:cNvPr>
          <p:cNvCxnSpPr>
            <a:cxnSpLocks/>
          </p:cNvCxnSpPr>
          <p:nvPr/>
        </p:nvCxnSpPr>
        <p:spPr>
          <a:xfrm>
            <a:off x="3427829" y="4927803"/>
            <a:ext cx="1104208" cy="237925"/>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36" name="Picture 13">
            <a:extLst>
              <a:ext uri="{FF2B5EF4-FFF2-40B4-BE49-F238E27FC236}">
                <a16:creationId xmlns:a16="http://schemas.microsoft.com/office/drawing/2014/main" id="{1D12E0F7-AD59-423F-A5F5-2BE903EE51B9}"/>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6832325">
            <a:off x="4463107" y="5566080"/>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5201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Bucks Country Gardens">
            <a:extLst>
              <a:ext uri="{FF2B5EF4-FFF2-40B4-BE49-F238E27FC236}">
                <a16:creationId xmlns:a16="http://schemas.microsoft.com/office/drawing/2014/main" id="{203C8F51-A3C7-439D-B91B-3A66F029C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1162"/>
          <a:stretch/>
        </p:blipFill>
        <p:spPr bwMode="auto">
          <a:xfrm>
            <a:off x="-24063" y="5314617"/>
            <a:ext cx="12216064" cy="1624304"/>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5" descr="Ein Bild, das Pflanze enthält.&#10;&#10;Mit sehr hoher Zuverlässigkeit generierte Beschreibung">
            <a:extLst>
              <a:ext uri="{FF2B5EF4-FFF2-40B4-BE49-F238E27FC236}">
                <a16:creationId xmlns:a16="http://schemas.microsoft.com/office/drawing/2014/main" id="{F0E22010-ED0D-4F7F-97BF-30A9E9D3B2A8}"/>
              </a:ext>
            </a:extLst>
          </p:cNvPr>
          <p:cNvPicPr>
            <a:picLocks noChangeAspect="1"/>
          </p:cNvPicPr>
          <p:nvPr/>
        </p:nvPicPr>
        <p:blipFill>
          <a:blip r:embed="rId5" cstate="print">
            <a:extLst>
              <a:ext uri="{28A0092B-C50C-407E-A947-70E740481C1C}">
                <a14:useLocalDpi xmlns:a14="http://schemas.microsoft.com/office/drawing/2010/main" val="0"/>
              </a:ext>
            </a:extLst>
          </a:blip>
          <a:srcRect b="17725"/>
          <a:stretch>
            <a:fillRect/>
          </a:stretch>
        </p:blipFill>
        <p:spPr bwMode="auto">
          <a:xfrm>
            <a:off x="5664555" y="4584246"/>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rafik 5" descr="Ein Bild, das Pflanze enthält.&#10;&#10;Mit sehr hoher Zuverlässigkeit generierte Beschreibung">
            <a:extLst>
              <a:ext uri="{FF2B5EF4-FFF2-40B4-BE49-F238E27FC236}">
                <a16:creationId xmlns:a16="http://schemas.microsoft.com/office/drawing/2014/main" id="{1574AE06-EAE6-4BA5-99B3-9B8F22C66AC8}"/>
              </a:ext>
            </a:extLst>
          </p:cNvPr>
          <p:cNvPicPr>
            <a:picLocks noChangeAspect="1"/>
          </p:cNvPicPr>
          <p:nvPr/>
        </p:nvPicPr>
        <p:blipFill>
          <a:blip r:embed="rId5" cstate="print">
            <a:extLst>
              <a:ext uri="{28A0092B-C50C-407E-A947-70E740481C1C}">
                <a14:useLocalDpi xmlns:a14="http://schemas.microsoft.com/office/drawing/2010/main" val="0"/>
              </a:ext>
            </a:extLst>
          </a:blip>
          <a:srcRect b="17725"/>
          <a:stretch>
            <a:fillRect/>
          </a:stretch>
        </p:blipFill>
        <p:spPr bwMode="auto">
          <a:xfrm>
            <a:off x="2973304" y="4539185"/>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rafik 5" descr="Ein Bild, das Pflanze enthält.&#10;&#10;Mit sehr hoher Zuverlässigkeit generierte Beschreibung">
            <a:extLst>
              <a:ext uri="{FF2B5EF4-FFF2-40B4-BE49-F238E27FC236}">
                <a16:creationId xmlns:a16="http://schemas.microsoft.com/office/drawing/2014/main" id="{90E652F3-B382-4B20-B33A-43A6C602797A}"/>
              </a:ext>
            </a:extLst>
          </p:cNvPr>
          <p:cNvPicPr>
            <a:picLocks noChangeAspect="1"/>
          </p:cNvPicPr>
          <p:nvPr/>
        </p:nvPicPr>
        <p:blipFill>
          <a:blip r:embed="rId5" cstate="print">
            <a:extLst>
              <a:ext uri="{28A0092B-C50C-407E-A947-70E740481C1C}">
                <a14:useLocalDpi xmlns:a14="http://schemas.microsoft.com/office/drawing/2010/main" val="0"/>
              </a:ext>
            </a:extLst>
          </a:blip>
          <a:srcRect b="17725"/>
          <a:stretch>
            <a:fillRect/>
          </a:stretch>
        </p:blipFill>
        <p:spPr bwMode="auto">
          <a:xfrm>
            <a:off x="7860602" y="3286818"/>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afik 5" descr="Ein Bild, das Pflanze enthält.&#10;&#10;Mit sehr hoher Zuverlässigkeit generierte Beschreibung">
            <a:extLst>
              <a:ext uri="{FF2B5EF4-FFF2-40B4-BE49-F238E27FC236}">
                <a16:creationId xmlns:a16="http://schemas.microsoft.com/office/drawing/2014/main" id="{6F66964E-6FDA-4092-AE61-847DD0F08BA3}"/>
              </a:ext>
            </a:extLst>
          </p:cNvPr>
          <p:cNvPicPr>
            <a:picLocks noChangeAspect="1"/>
          </p:cNvPicPr>
          <p:nvPr/>
        </p:nvPicPr>
        <p:blipFill>
          <a:blip r:embed="rId5" cstate="print">
            <a:extLst>
              <a:ext uri="{28A0092B-C50C-407E-A947-70E740481C1C}">
                <a14:useLocalDpi xmlns:a14="http://schemas.microsoft.com/office/drawing/2010/main" val="0"/>
              </a:ext>
            </a:extLst>
          </a:blip>
          <a:srcRect b="17725"/>
          <a:stretch>
            <a:fillRect/>
          </a:stretch>
        </p:blipFill>
        <p:spPr bwMode="auto">
          <a:xfrm>
            <a:off x="829385" y="3329354"/>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6" name="Grupa 9215">
            <a:extLst>
              <a:ext uri="{FF2B5EF4-FFF2-40B4-BE49-F238E27FC236}">
                <a16:creationId xmlns:a16="http://schemas.microsoft.com/office/drawing/2014/main" id="{C4AEB649-BFE5-400A-9062-79F9F1E83C23}"/>
              </a:ext>
            </a:extLst>
          </p:cNvPr>
          <p:cNvGrpSpPr/>
          <p:nvPr/>
        </p:nvGrpSpPr>
        <p:grpSpPr>
          <a:xfrm>
            <a:off x="3189023" y="1588169"/>
            <a:ext cx="2906977" cy="5252892"/>
            <a:chOff x="3189023" y="240632"/>
            <a:chExt cx="3687930" cy="6645489"/>
          </a:xfrm>
        </p:grpSpPr>
        <p:pic>
          <p:nvPicPr>
            <p:cNvPr id="31" name="Obraz 30">
              <a:extLst>
                <a:ext uri="{FF2B5EF4-FFF2-40B4-BE49-F238E27FC236}">
                  <a16:creationId xmlns:a16="http://schemas.microsoft.com/office/drawing/2014/main" id="{C5EEB87A-69C0-414E-B526-5711F16880D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055" b="92689" l="5250" r="89992">
                          <a14:foregroundMark x1="17637" y1="19950" x2="16079" y2="13383"/>
                          <a14:foregroundMark x1="16079" y1="13383" x2="19442" y2="8302"/>
                          <a14:foregroundMark x1="19442" y1="8302" x2="23872" y2="12639"/>
                          <a14:foregroundMark x1="23872" y1="12639" x2="22888" y2="20198"/>
                          <a14:foregroundMark x1="22888" y1="20198" x2="22642" y2="20694"/>
                          <a14:foregroundMark x1="27482" y1="39777" x2="28302" y2="46716"/>
                          <a14:foregroundMark x1="28302" y1="46716" x2="23462" y2="53903"/>
                          <a14:foregroundMark x1="13700" y1="40397" x2="11403" y2="46592"/>
                          <a14:foregroundMark x1="11403" y1="46592" x2="7629" y2="42379"/>
                          <a14:foregroundMark x1="7629" y1="42379" x2="5414" y2="37051"/>
                          <a14:foregroundMark x1="10254" y1="70260" x2="13208" y2="84511"/>
                          <a14:foregroundMark x1="13208" y1="84511" x2="17884" y2="81660"/>
                          <a14:foregroundMark x1="17884" y1="81660" x2="18294" y2="79182"/>
                          <a14:foregroundMark x1="23544" y1="89095" x2="26989" y2="92193"/>
                          <a14:foregroundMark x1="17637" y1="92193" x2="13700" y2="92689"/>
                        </a14:backgroundRemoval>
                      </a14:imgEffect>
                    </a14:imgLayer>
                  </a14:imgProps>
                </a:ext>
                <a:ext uri="{28A0092B-C50C-407E-A947-70E740481C1C}">
                  <a14:useLocalDpi xmlns:a14="http://schemas.microsoft.com/office/drawing/2010/main" val="0"/>
                </a:ext>
              </a:extLst>
            </a:blip>
            <a:srcRect t="3900" r="67034" b="6371"/>
            <a:stretch/>
          </p:blipFill>
          <p:spPr>
            <a:xfrm>
              <a:off x="3189023" y="240632"/>
              <a:ext cx="3687930" cy="6645489"/>
            </a:xfrm>
            <a:prstGeom prst="rect">
              <a:avLst/>
            </a:prstGeom>
          </p:spPr>
        </p:pic>
        <p:pic>
          <p:nvPicPr>
            <p:cNvPr id="9218" name="Picture 2" descr="Crying clipart tear, Crying tear Transparent FREE for ...">
              <a:extLst>
                <a:ext uri="{FF2B5EF4-FFF2-40B4-BE49-F238E27FC236}">
                  <a16:creationId xmlns:a16="http://schemas.microsoft.com/office/drawing/2014/main" id="{856F76FD-657A-4BBF-A70A-AE9CF0A3E01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381" b="93488" l="9916" r="89873">
                          <a14:foregroundMark x1="32489" y1="90738" x2="54219" y2="93488"/>
                          <a14:foregroundMark x1="54219" y1="93488" x2="43882" y2="88857"/>
                          <a14:foregroundMark x1="43882" y1="88857" x2="42827" y2="88567"/>
                          <a14:foregroundMark x1="86498" y1="57598" x2="89873" y2="65123"/>
                          <a14:foregroundMark x1="89873" y1="65123" x2="90084" y2="72793"/>
                          <a14:foregroundMark x1="90084" y1="72793" x2="89873" y2="73227"/>
                          <a14:foregroundMark x1="12236" y1="59768" x2="10970" y2="67004"/>
                          <a14:foregroundMark x1="10970" y1="67004" x2="12447" y2="74819"/>
                          <a14:foregroundMark x1="12447" y1="74819" x2="15612" y2="79740"/>
                          <a14:foregroundMark x1="49367" y1="10275" x2="48523" y2="7381"/>
                        </a14:backgroundRemoval>
                      </a14:imgEffect>
                    </a14:imgLayer>
                  </a14:imgProps>
                </a:ext>
                <a:ext uri="{28A0092B-C50C-407E-A947-70E740481C1C}">
                  <a14:useLocalDpi xmlns:a14="http://schemas.microsoft.com/office/drawing/2010/main" val="0"/>
                </a:ext>
              </a:extLst>
            </a:blip>
            <a:srcRect/>
            <a:stretch>
              <a:fillRect/>
            </a:stretch>
          </p:blipFill>
          <p:spPr bwMode="auto">
            <a:xfrm>
              <a:off x="5757724" y="1307074"/>
              <a:ext cx="168834" cy="24612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Cartoon Light Bulb Stock Illustration - Download Image Now ...">
            <a:extLst>
              <a:ext uri="{FF2B5EF4-FFF2-40B4-BE49-F238E27FC236}">
                <a16:creationId xmlns:a16="http://schemas.microsoft.com/office/drawing/2014/main" id="{9A8690ED-9F45-49E2-8B9C-9F3CB69C518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01" b="96847" l="1554" r="98187">
                        <a14:foregroundMark x1="62953" y1="27703" x2="46891" y2="23874"/>
                        <a14:foregroundMark x1="46891" y1="23874" x2="34197" y2="30631"/>
                        <a14:foregroundMark x1="34197" y1="30631" x2="48705" y2="37613"/>
                        <a14:foregroundMark x1="48705" y1="37613" x2="61658" y2="33333"/>
                        <a14:foregroundMark x1="61658" y1="33333" x2="53627" y2="22523"/>
                        <a14:foregroundMark x1="53627" y1="22523" x2="36010" y2="24099"/>
                        <a14:foregroundMark x1="36010" y1="24099" x2="26425" y2="33784"/>
                        <a14:foregroundMark x1="26425" y1="33784" x2="26425" y2="34459"/>
                        <a14:foregroundMark x1="25389" y1="23874" x2="19750" y2="30901"/>
                        <a14:foregroundMark x1="17623" y1="50087" x2="19689" y2="56757"/>
                        <a14:foregroundMark x1="19689" y1="56757" x2="17876" y2="68468"/>
                        <a14:foregroundMark x1="17876" y1="68468" x2="7772" y2="91216"/>
                        <a14:foregroundMark x1="7772" y1="91216" x2="21244" y2="96847"/>
                        <a14:foregroundMark x1="21244" y1="96847" x2="36756" y2="84688"/>
                        <a14:foregroundMark x1="54056" y1="71498" x2="77461" y2="60360"/>
                        <a14:foregroundMark x1="77461" y1="60360" x2="82383" y2="46396"/>
                        <a14:foregroundMark x1="82383" y1="46396" x2="79793" y2="34234"/>
                        <a14:foregroundMark x1="79793" y1="34234" x2="71762" y2="24099"/>
                        <a14:foregroundMark x1="71762" y1="24099" x2="58290" y2="17793"/>
                        <a14:foregroundMark x1="58290" y1="17793" x2="44041" y2="15991"/>
                        <a14:foregroundMark x1="44041" y1="15991" x2="25907" y2="25000"/>
                        <a14:foregroundMark x1="15544" y1="28153" x2="4922" y2="22748"/>
                        <a14:foregroundMark x1="28062" y1="16876" x2="28497" y2="17342"/>
                        <a14:foregroundMark x1="21779" y1="10139" x2="27772" y2="16564"/>
                        <a14:foregroundMark x1="50000" y1="1126" x2="50518" y2="11486"/>
                        <a14:foregroundMark x1="73782" y1="14056" x2="73587" y2="14395"/>
                        <a14:foregroundMark x1="93264" y1="26126" x2="85797" y2="27795"/>
                        <a14:foregroundMark x1="90933" y1="48423" x2="98187" y2="48649"/>
                        <a14:foregroundMark x1="86439" y1="67909" x2="93328" y2="72205"/>
                        <a14:foregroundMark x1="54573" y1="82540" x2="58549" y2="91892"/>
                        <a14:foregroundMark x1="10495" y1="58676" x2="3627" y2="60360"/>
                        <a14:foregroundMark x1="10881" y1="40991" x2="1554" y2="40766"/>
                        <a14:foregroundMark x1="30570" y1="26802" x2="21503" y2="36036"/>
                        <a14:foregroundMark x1="21503" y1="36036" x2="18912" y2="71847"/>
                        <a14:foregroundMark x1="18912" y1="71847" x2="27202" y2="80856"/>
                        <a14:foregroundMark x1="52759" y1="69831" x2="61140" y2="66216"/>
                        <a14:foregroundMark x1="27202" y1="80856" x2="48447" y2="71692"/>
                        <a14:foregroundMark x1="68135" y1="72973" x2="74352" y2="82207"/>
                        <a14:backgroundMark x1="18653" y1="30631" x2="15026" y2="41441"/>
                        <a14:backgroundMark x1="15026" y1="41441" x2="16062" y2="50225"/>
                        <a14:backgroundMark x1="52850" y1="73423" x2="37047" y2="84910"/>
                        <a14:backgroundMark x1="51295" y1="74550" x2="52850" y2="73423"/>
                        <a14:backgroundMark x1="14249" y1="57883" x2="13731" y2="59459"/>
                        <a14:backgroundMark x1="74870" y1="15315" x2="71503" y2="18018"/>
                        <a14:backgroundMark x1="81865" y1="66441" x2="81865" y2="65991"/>
                        <a14:backgroundMark x1="95078" y1="72523" x2="93782" y2="72748"/>
                        <a14:backgroundMark x1="83679" y1="67793" x2="82383" y2="65766"/>
                        <a14:backgroundMark x1="54145" y1="74099" x2="53886" y2="72748"/>
                        <a14:backgroundMark x1="37047" y1="86036" x2="37824" y2="84910"/>
                        <a14:backgroundMark x1="54663" y1="72748" x2="53627" y2="73198"/>
                        <a14:backgroundMark x1="54922" y1="72523" x2="51295" y2="73198"/>
                        <a14:backgroundMark x1="81865" y1="65541" x2="85233" y2="68694"/>
                        <a14:backgroundMark x1="74611" y1="84459" x2="73303" y2="82690"/>
                        <a14:backgroundMark x1="74611" y1="84234" x2="73350" y2="82668"/>
                        <a14:backgroundMark x1="75389" y1="83784" x2="73509" y2="82595"/>
                        <a14:backgroundMark x1="54404" y1="84459" x2="53109" y2="81757"/>
                        <a14:backgroundMark x1="53368" y1="81081" x2="53368" y2="81081"/>
                        <a14:backgroundMark x1="53627" y1="81532" x2="53886" y2="82658"/>
                        <a14:backgroundMark x1="94819" y1="72973" x2="93523" y2="71847"/>
                        <a14:backgroundMark x1="85233" y1="27252" x2="83679" y2="27928"/>
                        <a14:backgroundMark x1="77720" y1="8333" x2="74093" y2="14189"/>
                        <a14:backgroundMark x1="18653" y1="9009" x2="21244" y2="10586"/>
                        <a14:backgroundMark x1="27202" y1="17342" x2="27720" y2="17342"/>
                        <a14:backgroundMark x1="1813" y1="41892" x2="777" y2="41892"/>
                      </a14:backgroundRemoval>
                    </a14:imgEffect>
                  </a14:imgLayer>
                </a14:imgProps>
              </a:ext>
              <a:ext uri="{28A0092B-C50C-407E-A947-70E740481C1C}">
                <a14:useLocalDpi xmlns:a14="http://schemas.microsoft.com/office/drawing/2010/main" val="0"/>
              </a:ext>
            </a:extLst>
          </a:blip>
          <a:srcRect/>
          <a:stretch>
            <a:fillRect/>
          </a:stretch>
        </p:blipFill>
        <p:spPr bwMode="auto">
          <a:xfrm rot="19739803">
            <a:off x="4464983" y="122380"/>
            <a:ext cx="1132166" cy="1302284"/>
          </a:xfrm>
          <a:prstGeom prst="rect">
            <a:avLst/>
          </a:prstGeom>
          <a:noFill/>
          <a:extLst>
            <a:ext uri="{909E8E84-426E-40DD-AFC4-6F175D3DCCD1}">
              <a14:hiddenFill xmlns:a14="http://schemas.microsoft.com/office/drawing/2010/main">
                <a:solidFill>
                  <a:srgbClr val="FFFFFF"/>
                </a:solidFill>
              </a14:hiddenFill>
            </a:ext>
          </a:extLst>
        </p:spPr>
      </p:pic>
      <p:pic>
        <p:nvPicPr>
          <p:cNvPr id="7" name="Obraz 6" descr="Obraz zawierający tekst, zabawka, lalka&#10;&#10;Opis wygenerowany automatycznie">
            <a:extLst>
              <a:ext uri="{FF2B5EF4-FFF2-40B4-BE49-F238E27FC236}">
                <a16:creationId xmlns:a16="http://schemas.microsoft.com/office/drawing/2014/main" id="{5FFF338F-5D63-43CC-A0A0-BE39BFAA2993}"/>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6459" b="83742" l="4154" r="27615">
                        <a14:foregroundMark x1="25308" y1="15924" x2="22308" y2="10022"/>
                        <a14:foregroundMark x1="22308" y1="10022" x2="18154" y2="6570"/>
                        <a14:foregroundMark x1="18154" y1="6570" x2="15231" y2="12138"/>
                        <a14:foregroundMark x1="15231" y1="12138" x2="21462" y2="12584"/>
                        <a14:foregroundMark x1="21462" y1="12584" x2="24615" y2="14031"/>
                        <a14:foregroundMark x1="20846" y1="20935" x2="18308" y2="21381"/>
                        <a14:foregroundMark x1="4385" y1="21047" x2="4231" y2="20713"/>
                        <a14:foregroundMark x1="8462" y1="50557" x2="10923" y2="72160"/>
                        <a14:foregroundMark x1="10923" y1="72160" x2="10846" y2="79510"/>
                        <a14:foregroundMark x1="10846" y1="79510" x2="13923" y2="73274"/>
                        <a14:foregroundMark x1="13923" y1="73274" x2="9000" y2="72383"/>
                        <a14:foregroundMark x1="9000" y1="72383" x2="10846" y2="78953"/>
                        <a14:foregroundMark x1="10846" y1="78953" x2="11385" y2="79176"/>
                        <a14:foregroundMark x1="13231" y1="77728" x2="13692" y2="78953"/>
                        <a14:foregroundMark x1="21692" y1="77728" x2="24846" y2="83296"/>
                        <a14:foregroundMark x1="24846" y1="83296" x2="25000" y2="83185"/>
                        <a14:foregroundMark x1="16000" y1="83296" x2="12769" y2="83742"/>
                        <a14:foregroundMark x1="27385" y1="16147" x2="27615" y2="15813"/>
                      </a14:backgroundRemoval>
                    </a14:imgEffect>
                  </a14:imgLayer>
                </a14:imgProps>
              </a:ext>
              <a:ext uri="{28A0092B-C50C-407E-A947-70E740481C1C}">
                <a14:useLocalDpi xmlns:a14="http://schemas.microsoft.com/office/drawing/2010/main" val="0"/>
              </a:ext>
            </a:extLst>
          </a:blip>
          <a:srcRect l="1215" t="2469" r="69373" b="12749"/>
          <a:stretch/>
        </p:blipFill>
        <p:spPr>
          <a:xfrm>
            <a:off x="3286706" y="1506165"/>
            <a:ext cx="2774207" cy="5524028"/>
          </a:xfrm>
          <a:prstGeom prst="rect">
            <a:avLst/>
          </a:prstGeom>
        </p:spPr>
      </p:pic>
    </p:spTree>
    <p:extLst>
      <p:ext uri="{BB962C8B-B14F-4D97-AF65-F5344CB8AC3E}">
        <p14:creationId xmlns:p14="http://schemas.microsoft.com/office/powerpoint/2010/main" val="181554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26" presetClass="emph" presetSubtype="0" fill="hold" nodeType="withEffect">
                                  <p:stCondLst>
                                    <p:cond delay="0"/>
                                  </p:stCondLst>
                                  <p:childTnLst>
                                    <p:animEffect transition="out" filter="fade">
                                      <p:cBhvr>
                                        <p:cTn id="10" dur="1000" tmFilter="0, 0; .2, .5; .8, .5; 1, 0"/>
                                        <p:tgtEl>
                                          <p:spTgt spid="1026"/>
                                        </p:tgtEl>
                                      </p:cBhvr>
                                    </p:animEffect>
                                    <p:animScale>
                                      <p:cBhvr>
                                        <p:cTn id="11" dur="5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3127A70F-1D23-4DFF-9A27-79202367F6A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373" b="94118" l="1565" r="97724">
                        <a14:foregroundMark x1="59459" y1="13922" x2="50925" y2="4118"/>
                        <a14:foregroundMark x1="50925" y1="4118" x2="45946" y2="6471"/>
                        <a14:foregroundMark x1="45946" y1="6471" x2="51351" y2="8039"/>
                        <a14:foregroundMark x1="11238" y1="36275" x2="6117" y2="38824"/>
                        <a14:foregroundMark x1="6117" y1="38824" x2="8535" y2="45294"/>
                        <a14:foregroundMark x1="8535" y1="45294" x2="8535" y2="45294"/>
                        <a14:foregroundMark x1="49644" y1="2941" x2="49502" y2="1373"/>
                        <a14:foregroundMark x1="5974" y1="40196" x2="5405" y2="39804"/>
                        <a14:foregroundMark x1="88193" y1="33922" x2="92888" y2="37647"/>
                        <a14:foregroundMark x1="92888" y1="37647" x2="91465" y2="45098"/>
                        <a14:foregroundMark x1="91465" y1="45098" x2="89331" y2="38039"/>
                        <a14:foregroundMark x1="89331" y1="38039" x2="88762" y2="37647"/>
                        <a14:foregroundMark x1="1565" y1="42353" x2="1707" y2="41373"/>
                        <a14:foregroundMark x1="93314" y1="46471" x2="97866" y2="42157"/>
                        <a14:foregroundMark x1="97866" y1="42157" x2="95021" y2="38431"/>
                        <a14:foregroundMark x1="63300" y1="76667" x2="45092" y2="70000"/>
                        <a14:foregroundMark x1="45092" y1="70000" x2="44950" y2="80196"/>
                        <a14:foregroundMark x1="44950" y1="80196" x2="54765" y2="82549"/>
                        <a14:foregroundMark x1="54765" y1="82549" x2="60740" y2="81961"/>
                        <a14:foregroundMark x1="60740" y1="81961" x2="66003" y2="76667"/>
                        <a14:foregroundMark x1="66003" y1="76667" x2="45235" y2="71176"/>
                        <a14:foregroundMark x1="45235" y1="71176" x2="38407" y2="72941"/>
                        <a14:foregroundMark x1="38407" y1="72941" x2="36984" y2="80000"/>
                        <a14:foregroundMark x1="36984" y1="80000" x2="43670" y2="81765"/>
                        <a14:foregroundMark x1="21337" y1="78627" x2="31437" y2="78431"/>
                        <a14:foregroundMark x1="31437" y1="78431" x2="24467" y2="79216"/>
                        <a14:foregroundMark x1="24467" y1="79216" x2="22191" y2="82157"/>
                        <a14:foregroundMark x1="19061" y1="84118" x2="31579" y2="82549"/>
                        <a14:foregroundMark x1="31579" y1="82549" x2="24324" y2="91373"/>
                        <a14:foregroundMark x1="24324" y1="91373" x2="17639" y2="89216"/>
                        <a14:foregroundMark x1="17639" y1="89216" x2="30583" y2="95098"/>
                        <a14:foregroundMark x1="30583" y1="95098" x2="55761" y2="89412"/>
                        <a14:foregroundMark x1="55761" y1="89412" x2="72119" y2="91961"/>
                        <a14:foregroundMark x1="72119" y1="91961" x2="49644" y2="86078"/>
                        <a14:foregroundMark x1="49644" y1="86078" x2="54196" y2="90980"/>
                        <a14:foregroundMark x1="54196" y1="90980" x2="66287" y2="93529"/>
                        <a14:foregroundMark x1="66287" y1="93529" x2="80939" y2="92353"/>
                        <a14:foregroundMark x1="80939" y1="92353" x2="91607" y2="94118"/>
                      </a14:backgroundRemoval>
                    </a14:imgEffect>
                  </a14:imgLayer>
                </a14:imgProps>
              </a:ext>
              <a:ext uri="{28A0092B-C50C-407E-A947-70E740481C1C}">
                <a14:useLocalDpi xmlns:a14="http://schemas.microsoft.com/office/drawing/2010/main" val="0"/>
              </a:ext>
            </a:extLst>
          </a:blip>
          <a:stretch>
            <a:fillRect/>
          </a:stretch>
        </p:blipFill>
        <p:spPr>
          <a:xfrm>
            <a:off x="0" y="370988"/>
            <a:ext cx="9138133" cy="6629370"/>
          </a:xfrm>
          <a:prstGeom prst="rect">
            <a:avLst/>
          </a:prstGeom>
        </p:spPr>
      </p:pic>
      <p:pic>
        <p:nvPicPr>
          <p:cNvPr id="3" name="Obraz 2" descr="Obraz zawierający tekst, zabawka, lalka&#10;&#10;Opis wygenerowany automatycznie">
            <a:extLst>
              <a:ext uri="{FF2B5EF4-FFF2-40B4-BE49-F238E27FC236}">
                <a16:creationId xmlns:a16="http://schemas.microsoft.com/office/drawing/2014/main" id="{A5B17C33-0632-4956-9435-E89C81D9F22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125" b="83408" l="70231" r="96538">
                        <a14:foregroundMark x1="87385" y1="22272" x2="86846" y2="20935"/>
                        <a14:foregroundMark x1="88769" y1="9354" x2="83769" y2="9800"/>
                        <a14:foregroundMark x1="83769" y1="9800" x2="79846" y2="14143"/>
                        <a14:foregroundMark x1="79846" y1="14143" x2="89077" y2="8575"/>
                        <a14:foregroundMark x1="89077" y1="8575" x2="92923" y2="14699"/>
                        <a14:foregroundMark x1="92923" y1="14699" x2="91077" y2="11470"/>
                        <a14:foregroundMark x1="90923" y1="9354" x2="86462" y2="6125"/>
                        <a14:foregroundMark x1="86462" y1="6125" x2="89077" y2="8686"/>
                        <a14:foregroundMark x1="75231" y1="10831" x2="75154" y2="9354"/>
                        <a14:foregroundMark x1="75392" y1="13950" x2="75277" y2="11716"/>
                        <a14:foregroundMark x1="72846" y1="18820" x2="72769" y2="9354"/>
                        <a14:foregroundMark x1="71846" y1="26615" x2="71667" y2="25714"/>
                        <a14:foregroundMark x1="70385" y1="19265" x2="70231" y2="9354"/>
                        <a14:foregroundMark x1="90462" y1="76392" x2="90231" y2="83408"/>
                        <a14:foregroundMark x1="90231" y1="83408" x2="90231" y2="76392"/>
                        <a14:foregroundMark x1="90231" y1="76392" x2="90231" y2="76392"/>
                        <a14:foregroundMark x1="81692" y1="83408" x2="82538" y2="83073"/>
                        <a14:backgroundMark x1="75692" y1="14254" x2="75538" y2="11024"/>
                        <a14:backgroundMark x1="71846" y1="22049" x2="71308" y2="25167"/>
                        <a14:backgroundMark x1="71077" y1="22606" x2="71000" y2="21938"/>
                        <a14:backgroundMark x1="71615" y1="24944" x2="71692" y2="24833"/>
                        <a14:backgroundMark x1="71615" y1="25278" x2="71846" y2="25390"/>
                        <a14:backgroundMark x1="75692" y1="15256" x2="75692" y2="10134"/>
                        <a14:backgroundMark x1="76000" y1="15367" x2="75846" y2="10468"/>
                        <a14:backgroundMark x1="70923" y1="19154" x2="70846" y2="19488"/>
                        <a14:backgroundMark x1="75692" y1="14699" x2="75462" y2="11136"/>
                        <a14:backgroundMark x1="75846" y1="14143" x2="75615" y2="12472"/>
                        <a14:backgroundMark x1="75692" y1="13697" x2="75538" y2="10802"/>
                        <a14:backgroundMark x1="75846" y1="15813" x2="75462" y2="14031"/>
                      </a14:backgroundRemoval>
                    </a14:imgEffect>
                  </a14:imgLayer>
                </a14:imgProps>
              </a:ext>
              <a:ext uri="{28A0092B-C50C-407E-A947-70E740481C1C}">
                <a14:useLocalDpi xmlns:a14="http://schemas.microsoft.com/office/drawing/2010/main" val="0"/>
              </a:ext>
            </a:extLst>
          </a:blip>
          <a:srcRect l="68421" t="3509" b="14620"/>
          <a:stretch/>
        </p:blipFill>
        <p:spPr>
          <a:xfrm>
            <a:off x="7740314" y="2749747"/>
            <a:ext cx="2294021" cy="4108253"/>
          </a:xfrm>
          <a:prstGeom prst="rect">
            <a:avLst/>
          </a:prstGeom>
        </p:spPr>
      </p:pic>
      <p:pic>
        <p:nvPicPr>
          <p:cNvPr id="2054" name="Picture 6" descr="Question Mark Vector Icon 375499 Vector Art at Vecteezy">
            <a:extLst>
              <a:ext uri="{FF2B5EF4-FFF2-40B4-BE49-F238E27FC236}">
                <a16:creationId xmlns:a16="http://schemas.microsoft.com/office/drawing/2014/main" id="{B035DEA1-4DD6-4F32-8134-7FC3B047B464}"/>
              </a:ext>
            </a:extLst>
          </p:cNvPr>
          <p:cNvPicPr>
            <a:picLocks noChangeAspect="1" noChangeArrowheads="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000" b="90000" l="10000" r="90000">
                        <a14:foregroundMark x1="50703" y1="75078" x2="46113" y2="80508"/>
                        <a14:foregroundMark x1="46113" y1="80508" x2="53281" y2="82754"/>
                        <a14:foregroundMark x1="53281" y1="82754" x2="51641" y2="75000"/>
                        <a14:foregroundMark x1="51641" y1="75000" x2="48125" y2="75781"/>
                      </a14:backgroundRemoval>
                    </a14:imgEffect>
                  </a14:imgLayer>
                </a14:imgProps>
              </a:ext>
              <a:ext uri="{28A0092B-C50C-407E-A947-70E740481C1C}">
                <a14:useLocalDpi xmlns:a14="http://schemas.microsoft.com/office/drawing/2010/main" val="0"/>
              </a:ext>
            </a:extLst>
          </a:blip>
          <a:srcRect l="18149" t="7332" r="17323" b="7607"/>
          <a:stretch/>
        </p:blipFill>
        <p:spPr bwMode="auto">
          <a:xfrm>
            <a:off x="9849852" y="2261937"/>
            <a:ext cx="1411705" cy="1860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61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900"/>
                                        <p:tgtEl>
                                          <p:spTgt spid="3"/>
                                        </p:tgtEl>
                                      </p:cBhvr>
                                    </p:animEffect>
                                  </p:childTnLst>
                                </p:cTn>
                              </p:par>
                              <p:par>
                                <p:cTn id="8" presetID="53" presetClass="entr" presetSubtype="16" fill="hold" nodeType="withEffect">
                                  <p:stCondLst>
                                    <p:cond delay="3900"/>
                                  </p:stCondLst>
                                  <p:childTnLst>
                                    <p:set>
                                      <p:cBhvr>
                                        <p:cTn id="9" dur="1" fill="hold">
                                          <p:stCondLst>
                                            <p:cond delay="0"/>
                                          </p:stCondLst>
                                        </p:cTn>
                                        <p:tgtEl>
                                          <p:spTgt spid="2054"/>
                                        </p:tgtEl>
                                        <p:attrNameLst>
                                          <p:attrName>style.visibility</p:attrName>
                                        </p:attrNameLst>
                                      </p:cBhvr>
                                      <p:to>
                                        <p:strVal val="visible"/>
                                      </p:to>
                                    </p:set>
                                    <p:anim calcmode="lin" valueType="num">
                                      <p:cBhvr>
                                        <p:cTn id="10" dur="1500" fill="hold"/>
                                        <p:tgtEl>
                                          <p:spTgt spid="2054"/>
                                        </p:tgtEl>
                                        <p:attrNameLst>
                                          <p:attrName>ppt_w</p:attrName>
                                        </p:attrNameLst>
                                      </p:cBhvr>
                                      <p:tavLst>
                                        <p:tav tm="0">
                                          <p:val>
                                            <p:fltVal val="0"/>
                                          </p:val>
                                        </p:tav>
                                        <p:tav tm="100000">
                                          <p:val>
                                            <p:strVal val="#ppt_w"/>
                                          </p:val>
                                        </p:tav>
                                      </p:tavLst>
                                    </p:anim>
                                    <p:anim calcmode="lin" valueType="num">
                                      <p:cBhvr>
                                        <p:cTn id="11" dur="1500" fill="hold"/>
                                        <p:tgtEl>
                                          <p:spTgt spid="2054"/>
                                        </p:tgtEl>
                                        <p:attrNameLst>
                                          <p:attrName>ppt_h</p:attrName>
                                        </p:attrNameLst>
                                      </p:cBhvr>
                                      <p:tavLst>
                                        <p:tav tm="0">
                                          <p:val>
                                            <p:fltVal val="0"/>
                                          </p:val>
                                        </p:tav>
                                        <p:tav tm="100000">
                                          <p:val>
                                            <p:strVal val="#ppt_h"/>
                                          </p:val>
                                        </p:tav>
                                      </p:tavLst>
                                    </p:anim>
                                    <p:animEffect transition="in" filter="fade">
                                      <p:cBhvr>
                                        <p:cTn id="12" dur="1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4BFEFB5E-209B-4C77-9C68-E0CA548A031C}"/>
              </a:ext>
            </a:extLst>
          </p:cNvPr>
          <p:cNvPicPr>
            <a:picLocks noChangeAspect="1"/>
          </p:cNvPicPr>
          <p:nvPr/>
        </p:nvPicPr>
        <p:blipFill>
          <a:blip r:embed="rId3"/>
          <a:stretch>
            <a:fillRect/>
          </a:stretch>
        </p:blipFill>
        <p:spPr>
          <a:xfrm>
            <a:off x="1" y="0"/>
            <a:ext cx="12192000" cy="6858000"/>
          </a:xfrm>
          <a:prstGeom prst="rect">
            <a:avLst/>
          </a:prstGeom>
        </p:spPr>
      </p:pic>
      <p:pic>
        <p:nvPicPr>
          <p:cNvPr id="3074" name="Picture 2" descr="Business woman at work. office worker woman behind the a ...">
            <a:extLst>
              <a:ext uri="{FF2B5EF4-FFF2-40B4-BE49-F238E27FC236}">
                <a16:creationId xmlns:a16="http://schemas.microsoft.com/office/drawing/2014/main" id="{8B948009-B6BF-42A5-9C06-D2878DA148F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63713" y1="65352" x2="66456" y2="65915"/>
                        <a14:foregroundMark x1="47257" y1="79155" x2="47890" y2="79718"/>
                        <a14:foregroundMark x1="48312" y1="80000" x2="47257" y2="79155"/>
                        <a14:foregroundMark x1="48523" y1="80000" x2="47046" y2="79155"/>
                        <a14:foregroundMark x1="47257" y1="79437" x2="47257" y2="79437"/>
                        <a14:foregroundMark x1="46835" y1="79437" x2="46835" y2="79437"/>
                        <a14:foregroundMark x1="47046" y1="79718" x2="47046" y2="79718"/>
                        <a14:foregroundMark x1="47257" y1="80000" x2="46835" y2="79155"/>
                        <a14:foregroundMark x1="47468" y1="79718" x2="46624" y2="78873"/>
                        <a14:foregroundMark x1="46835" y1="78873" x2="46835" y2="79718"/>
                        <a14:backgroundMark x1="20464" y1="77183" x2="20886" y2="81690"/>
                        <a14:backgroundMark x1="31013" y1="81972" x2="37553" y2="81408"/>
                        <a14:backgroundMark x1="37553" y1="81408" x2="30591" y2="85352"/>
                        <a14:backgroundMark x1="30591" y1="85352" x2="39030" y2="83662"/>
                        <a14:backgroundMark x1="43952" y1="79437" x2="44937" y2="78592"/>
                        <a14:backgroundMark x1="39030" y1="83662" x2="43625" y2="79718"/>
                        <a14:backgroundMark x1="48645" y1="80321" x2="58228" y2="84789"/>
                        <a14:backgroundMark x1="44937" y1="78592" x2="45540" y2="78873"/>
                        <a14:backgroundMark x1="58228" y1="84789" x2="50211" y2="87042"/>
                        <a14:backgroundMark x1="50211" y1="87042" x2="36076" y2="85634"/>
                        <a14:backgroundMark x1="52532" y1="74648" x2="52532" y2="70423"/>
                        <a14:backgroundMark x1="52321" y1="69859" x2="52321" y2="69296"/>
                        <a14:backgroundMark x1="52110" y1="69577" x2="52110" y2="67887"/>
                        <a14:backgroundMark x1="64268" y1="64302" x2="63291" y2="64225"/>
                        <a14:backgroundMark x1="41139" y1="45634" x2="40928" y2="47606"/>
                        <a14:backgroundMark x1="48312" y1="45070" x2="48734" y2="45070"/>
                        <a14:backgroundMark x1="49367" y1="41408" x2="49367" y2="41408"/>
                      </a14:backgroundRemoval>
                    </a14:imgEffect>
                  </a14:imgLayer>
                </a14:imgProps>
              </a:ext>
              <a:ext uri="{28A0092B-C50C-407E-A947-70E740481C1C}">
                <a14:useLocalDpi xmlns:a14="http://schemas.microsoft.com/office/drawing/2010/main" val="0"/>
              </a:ext>
            </a:extLst>
          </a:blip>
          <a:srcRect l="16540" t="17422" r="20192" b="16973"/>
          <a:stretch/>
        </p:blipFill>
        <p:spPr bwMode="auto">
          <a:xfrm>
            <a:off x="6593304" y="1876926"/>
            <a:ext cx="4978327" cy="3866147"/>
          </a:xfrm>
          <a:prstGeom prst="rect">
            <a:avLst/>
          </a:prstGeom>
          <a:noFill/>
          <a:extLst>
            <a:ext uri="{909E8E84-426E-40DD-AFC4-6F175D3DCCD1}">
              <a14:hiddenFill xmlns:a14="http://schemas.microsoft.com/office/drawing/2010/main">
                <a:solidFill>
                  <a:srgbClr val="FFFFFF"/>
                </a:solidFill>
              </a14:hiddenFill>
            </a:ext>
          </a:extLst>
        </p:spPr>
      </p:pic>
      <p:pic>
        <p:nvPicPr>
          <p:cNvPr id="5" name="Obraz 4" descr="Obraz zawierający tekst, zabawka, lalka&#10;&#10;Opis wygenerowany automatycznie">
            <a:extLst>
              <a:ext uri="{FF2B5EF4-FFF2-40B4-BE49-F238E27FC236}">
                <a16:creationId xmlns:a16="http://schemas.microsoft.com/office/drawing/2014/main" id="{F559A86F-009F-4661-B8B2-0EC28283B21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125" b="83408" l="70231" r="96538">
                        <a14:foregroundMark x1="87385" y1="22272" x2="86846" y2="20935"/>
                        <a14:foregroundMark x1="88769" y1="9354" x2="83769" y2="9800"/>
                        <a14:foregroundMark x1="83769" y1="9800" x2="79846" y2="14143"/>
                        <a14:foregroundMark x1="79846" y1="14143" x2="89077" y2="8575"/>
                        <a14:foregroundMark x1="89077" y1="8575" x2="92923" y2="14699"/>
                        <a14:foregroundMark x1="92923" y1="14699" x2="91077" y2="11470"/>
                        <a14:foregroundMark x1="90923" y1="9354" x2="86462" y2="6125"/>
                        <a14:foregroundMark x1="86462" y1="6125" x2="89077" y2="8686"/>
                        <a14:foregroundMark x1="75231" y1="10831" x2="75154" y2="9354"/>
                        <a14:foregroundMark x1="75392" y1="13950" x2="75277" y2="11716"/>
                        <a14:foregroundMark x1="72846" y1="18820" x2="72769" y2="9354"/>
                        <a14:foregroundMark x1="71846" y1="26615" x2="71667" y2="25714"/>
                        <a14:foregroundMark x1="70385" y1="19265" x2="70231" y2="9354"/>
                        <a14:foregroundMark x1="90462" y1="76392" x2="90231" y2="83408"/>
                        <a14:foregroundMark x1="90231" y1="83408" x2="90231" y2="76392"/>
                        <a14:foregroundMark x1="90231" y1="76392" x2="90231" y2="76392"/>
                        <a14:foregroundMark x1="81692" y1="83408" x2="82538" y2="83073"/>
                        <a14:backgroundMark x1="75692" y1="14254" x2="75538" y2="11024"/>
                        <a14:backgroundMark x1="71846" y1="22049" x2="71308" y2="25167"/>
                        <a14:backgroundMark x1="71077" y1="22606" x2="71000" y2="21938"/>
                        <a14:backgroundMark x1="71615" y1="24944" x2="71692" y2="24833"/>
                        <a14:backgroundMark x1="71615" y1="25278" x2="71846" y2="25390"/>
                        <a14:backgroundMark x1="75692" y1="15256" x2="75692" y2="10134"/>
                        <a14:backgroundMark x1="76000" y1="15367" x2="75846" y2="10468"/>
                        <a14:backgroundMark x1="70923" y1="19154" x2="70846" y2="19488"/>
                        <a14:backgroundMark x1="75692" y1="14699" x2="75462" y2="11136"/>
                        <a14:backgroundMark x1="75846" y1="14143" x2="75615" y2="12472"/>
                        <a14:backgroundMark x1="75692" y1="13697" x2="75538" y2="10802"/>
                        <a14:backgroundMark x1="75846" y1="15813" x2="75462" y2="14031"/>
                      </a14:backgroundRemoval>
                    </a14:imgEffect>
                  </a14:imgLayer>
                </a14:imgProps>
              </a:ext>
              <a:ext uri="{28A0092B-C50C-407E-A947-70E740481C1C}">
                <a14:useLocalDpi xmlns:a14="http://schemas.microsoft.com/office/drawing/2010/main" val="0"/>
              </a:ext>
            </a:extLst>
          </a:blip>
          <a:srcRect l="68421" t="3509" b="14620"/>
          <a:stretch/>
        </p:blipFill>
        <p:spPr>
          <a:xfrm>
            <a:off x="1176296" y="1755872"/>
            <a:ext cx="2294021" cy="4108253"/>
          </a:xfrm>
          <a:prstGeom prst="rect">
            <a:avLst/>
          </a:prstGeom>
        </p:spPr>
      </p:pic>
      <p:grpSp>
        <p:nvGrpSpPr>
          <p:cNvPr id="7" name="Grupa 6">
            <a:extLst>
              <a:ext uri="{FF2B5EF4-FFF2-40B4-BE49-F238E27FC236}">
                <a16:creationId xmlns:a16="http://schemas.microsoft.com/office/drawing/2014/main" id="{8D956522-7FCA-424E-8414-C0FAF0272E0F}"/>
              </a:ext>
            </a:extLst>
          </p:cNvPr>
          <p:cNvGrpSpPr/>
          <p:nvPr/>
        </p:nvGrpSpPr>
        <p:grpSpPr>
          <a:xfrm>
            <a:off x="2744196" y="211869"/>
            <a:ext cx="2518929" cy="1876556"/>
            <a:chOff x="4764187" y="433137"/>
            <a:chExt cx="2518929" cy="1876556"/>
          </a:xfrm>
        </p:grpSpPr>
        <p:sp>
          <p:nvSpPr>
            <p:cNvPr id="4" name="Dymek mowy: owalny 3">
              <a:extLst>
                <a:ext uri="{FF2B5EF4-FFF2-40B4-BE49-F238E27FC236}">
                  <a16:creationId xmlns:a16="http://schemas.microsoft.com/office/drawing/2014/main" id="{557374B2-FF81-4D16-A452-0488CCD47466}"/>
                </a:ext>
              </a:extLst>
            </p:cNvPr>
            <p:cNvSpPr/>
            <p:nvPr/>
          </p:nvSpPr>
          <p:spPr>
            <a:xfrm>
              <a:off x="4764187" y="433137"/>
              <a:ext cx="2518929" cy="1876556"/>
            </a:xfrm>
            <a:prstGeom prst="wedgeEllipseCallou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6" descr="Question Mark Vector Icon 375499 Vector Art at Vecteezy">
              <a:extLst>
                <a:ext uri="{FF2B5EF4-FFF2-40B4-BE49-F238E27FC236}">
                  <a16:creationId xmlns:a16="http://schemas.microsoft.com/office/drawing/2014/main" id="{4FD293D9-A316-4843-9068-F0990E306AB4}"/>
                </a:ext>
              </a:extLst>
            </p:cNvPr>
            <p:cNvPicPr>
              <a:picLocks noChangeAspect="1" noChangeArrowheads="1"/>
            </p:cNvPicPr>
            <p:nvPr/>
          </p:nvPicPr>
          <p:blipFill rotWithShape="1">
            <a:blip r:embed="rId8">
              <a:duotone>
                <a:schemeClr val="accent6">
                  <a:shade val="45000"/>
                  <a:satMod val="135000"/>
                </a:schemeClr>
                <a:prstClr val="white"/>
              </a:duotone>
              <a:extLst>
                <a:ext uri="{BEBA8EAE-BF5A-486C-A8C5-ECC9F3942E4B}">
                  <a14:imgProps xmlns:a14="http://schemas.microsoft.com/office/drawing/2010/main">
                    <a14:imgLayer r:embed="rId9">
                      <a14:imgEffect>
                        <a14:backgroundRemoval t="10000" b="90000" l="10000" r="90000">
                          <a14:foregroundMark x1="50703" y1="75078" x2="46113" y2="80508"/>
                          <a14:foregroundMark x1="46113" y1="80508" x2="53281" y2="82754"/>
                          <a14:foregroundMark x1="53281" y1="82754" x2="51641" y2="75000"/>
                          <a14:foregroundMark x1="51641" y1="75000" x2="48125" y2="75781"/>
                        </a14:backgroundRemoval>
                      </a14:imgEffect>
                    </a14:imgLayer>
                  </a14:imgProps>
                </a:ext>
                <a:ext uri="{28A0092B-C50C-407E-A947-70E740481C1C}">
                  <a14:useLocalDpi xmlns:a14="http://schemas.microsoft.com/office/drawing/2010/main" val="0"/>
                </a:ext>
              </a:extLst>
            </a:blip>
            <a:srcRect l="18149" t="7332" r="17323" b="7607"/>
            <a:stretch/>
          </p:blipFill>
          <p:spPr bwMode="auto">
            <a:xfrm>
              <a:off x="5552413" y="750238"/>
              <a:ext cx="942475" cy="1242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upa 1">
            <a:extLst>
              <a:ext uri="{FF2B5EF4-FFF2-40B4-BE49-F238E27FC236}">
                <a16:creationId xmlns:a16="http://schemas.microsoft.com/office/drawing/2014/main" id="{EE28AEFA-3F1B-47A2-8D85-5C1E9373958F}"/>
              </a:ext>
            </a:extLst>
          </p:cNvPr>
          <p:cNvGrpSpPr/>
          <p:nvPr/>
        </p:nvGrpSpPr>
        <p:grpSpPr>
          <a:xfrm>
            <a:off x="6510460" y="94221"/>
            <a:ext cx="3994484" cy="2258197"/>
            <a:chOff x="6510460" y="137083"/>
            <a:chExt cx="3994484" cy="2258197"/>
          </a:xfrm>
        </p:grpSpPr>
        <p:sp>
          <p:nvSpPr>
            <p:cNvPr id="12" name="Dymek mowy: owalny 11">
              <a:extLst>
                <a:ext uri="{FF2B5EF4-FFF2-40B4-BE49-F238E27FC236}">
                  <a16:creationId xmlns:a16="http://schemas.microsoft.com/office/drawing/2014/main" id="{26A8F64B-4909-455F-B31D-84677FB8F827}"/>
                </a:ext>
              </a:extLst>
            </p:cNvPr>
            <p:cNvSpPr/>
            <p:nvPr/>
          </p:nvSpPr>
          <p:spPr>
            <a:xfrm flipH="1">
              <a:off x="6510460" y="137083"/>
              <a:ext cx="3994484" cy="2258197"/>
            </a:xfrm>
            <a:prstGeom prst="wedgeEllipseCallou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2" descr="happy farmer family cartoon character in organic rural ...">
              <a:extLst>
                <a:ext uri="{FF2B5EF4-FFF2-40B4-BE49-F238E27FC236}">
                  <a16:creationId xmlns:a16="http://schemas.microsoft.com/office/drawing/2014/main" id="{B316098F-118F-4DFD-BEED-F2C98442B9A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0128" t="8070" r="31827" b="48363"/>
            <a:stretch/>
          </p:blipFill>
          <p:spPr bwMode="auto">
            <a:xfrm>
              <a:off x="7265246" y="416490"/>
              <a:ext cx="2190347" cy="16719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5821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 name="Grupa 1">
            <a:extLst>
              <a:ext uri="{FF2B5EF4-FFF2-40B4-BE49-F238E27FC236}">
                <a16:creationId xmlns:a16="http://schemas.microsoft.com/office/drawing/2014/main" id="{52009B48-49B9-4707-BF1E-C4F8A5B0D2F2}"/>
              </a:ext>
            </a:extLst>
          </p:cNvPr>
          <p:cNvGrpSpPr/>
          <p:nvPr/>
        </p:nvGrpSpPr>
        <p:grpSpPr>
          <a:xfrm>
            <a:off x="-463756" y="2744028"/>
            <a:ext cx="2884639" cy="2014240"/>
            <a:chOff x="-92399" y="2811046"/>
            <a:chExt cx="2859498" cy="2009341"/>
          </a:xfrm>
        </p:grpSpPr>
        <p:pic>
          <p:nvPicPr>
            <p:cNvPr id="3" name="Grafik 5" descr="Ein Bild, das Pflanze enthält.&#10;&#10;Mit sehr hoher Zuverlässigkeit generierte Beschreibung">
              <a:extLst>
                <a:ext uri="{FF2B5EF4-FFF2-40B4-BE49-F238E27FC236}">
                  <a16:creationId xmlns:a16="http://schemas.microsoft.com/office/drawing/2014/main" id="{D614325E-5E30-4C45-A0D4-49D7541E77B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1071856" y="3196897"/>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5" descr="Ein Bild, das Pflanze enthält.&#10;&#10;Mit sehr hoher Zuverlässigkeit generierte Beschreibung">
              <a:extLst>
                <a:ext uri="{FF2B5EF4-FFF2-40B4-BE49-F238E27FC236}">
                  <a16:creationId xmlns:a16="http://schemas.microsoft.com/office/drawing/2014/main" id="{738C671B-0557-4A4F-8673-C05B9C87507C}"/>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1667425" y="3290130"/>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5" descr="Ein Bild, das Pflanze enthält.&#10;&#10;Mit sehr hoher Zuverlässigkeit generierte Beschreibung">
              <a:extLst>
                <a:ext uri="{FF2B5EF4-FFF2-40B4-BE49-F238E27FC236}">
                  <a16:creationId xmlns:a16="http://schemas.microsoft.com/office/drawing/2014/main" id="{9010158F-3457-4F54-8BD5-65E86614161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75947" y="2977519"/>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5" descr="Ein Bild, das Pflanze enthält.&#10;&#10;Mit sehr hoher Zuverlässigkeit generierte Beschreibung">
              <a:extLst>
                <a:ext uri="{FF2B5EF4-FFF2-40B4-BE49-F238E27FC236}">
                  <a16:creationId xmlns:a16="http://schemas.microsoft.com/office/drawing/2014/main" id="{71F7C51F-0FAC-4909-9471-6053FACB6A4F}"/>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92399" y="2811046"/>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upa 6">
            <a:extLst>
              <a:ext uri="{FF2B5EF4-FFF2-40B4-BE49-F238E27FC236}">
                <a16:creationId xmlns:a16="http://schemas.microsoft.com/office/drawing/2014/main" id="{E6A19B5F-3FB0-4F01-94E9-667BD8DA0B78}"/>
              </a:ext>
            </a:extLst>
          </p:cNvPr>
          <p:cNvGrpSpPr/>
          <p:nvPr/>
        </p:nvGrpSpPr>
        <p:grpSpPr>
          <a:xfrm>
            <a:off x="-239140" y="2434097"/>
            <a:ext cx="5010952" cy="2340945"/>
            <a:chOff x="4467535" y="2561724"/>
            <a:chExt cx="4967279" cy="2335251"/>
          </a:xfrm>
        </p:grpSpPr>
        <p:pic>
          <p:nvPicPr>
            <p:cNvPr id="8" name="Grafik 5" descr="Ein Bild, das Pflanze enthält.&#10;&#10;Mit sehr hoher Zuverlässigkeit generierte Beschreibung">
              <a:extLst>
                <a:ext uri="{FF2B5EF4-FFF2-40B4-BE49-F238E27FC236}">
                  <a16:creationId xmlns:a16="http://schemas.microsoft.com/office/drawing/2014/main" id="{B1500FF1-BE6B-4588-91F7-17C75AD0AF6E}"/>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467535" y="256172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5" descr="Ein Bild, das Pflanze enthält.&#10;&#10;Mit sehr hoher Zuverlässigkeit generierte Beschreibung">
              <a:extLst>
                <a:ext uri="{FF2B5EF4-FFF2-40B4-BE49-F238E27FC236}">
                  <a16:creationId xmlns:a16="http://schemas.microsoft.com/office/drawing/2014/main" id="{3030477A-B959-4B87-9764-39C6CD402E3F}"/>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739571" y="3273485"/>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5" descr="Ein Bild, das Pflanze enthält.&#10;&#10;Mit sehr hoher Zuverlässigkeit generierte Beschreibung">
              <a:extLst>
                <a:ext uri="{FF2B5EF4-FFF2-40B4-BE49-F238E27FC236}">
                  <a16:creationId xmlns:a16="http://schemas.microsoft.com/office/drawing/2014/main" id="{A7D711D4-37EC-47FF-8DA8-71D94AAC90A2}"/>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8335140" y="336671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5" descr="Ein Bild, das Pflanze enthält.&#10;&#10;Mit sehr hoher Zuverlässigkeit generierte Beschreibung">
              <a:extLst>
                <a:ext uri="{FF2B5EF4-FFF2-40B4-BE49-F238E27FC236}">
                  <a16:creationId xmlns:a16="http://schemas.microsoft.com/office/drawing/2014/main" id="{26E9AD62-C7B3-4C88-92EE-1C773FB5F179}"/>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5539884" y="272158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5" descr="Ein Bild, das Pflanze enthält.&#10;&#10;Mit sehr hoher Zuverlässigkeit generierte Beschreibung">
              <a:extLst>
                <a:ext uri="{FF2B5EF4-FFF2-40B4-BE49-F238E27FC236}">
                  <a16:creationId xmlns:a16="http://schemas.microsoft.com/office/drawing/2014/main" id="{99962394-5782-4EDE-85F7-5F704BE87F81}"/>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143662" y="3054107"/>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5" descr="Ein Bild, das Pflanze enthält.&#10;&#10;Mit sehr hoher Zuverlässigkeit generierte Beschreibung">
              <a:extLst>
                <a:ext uri="{FF2B5EF4-FFF2-40B4-BE49-F238E27FC236}">
                  <a16:creationId xmlns:a16="http://schemas.microsoft.com/office/drawing/2014/main" id="{4B1792B8-F458-44B1-B334-879E83494857}"/>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575316" y="288763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5" descr="Ein Bild, das Pflanze enthält.&#10;&#10;Mit sehr hoher Zuverlässigkeit generierte Beschreibung">
              <a:extLst>
                <a:ext uri="{FF2B5EF4-FFF2-40B4-BE49-F238E27FC236}">
                  <a16:creationId xmlns:a16="http://schemas.microsoft.com/office/drawing/2014/main" id="{30641D82-8146-459F-98B5-53DDA1127FCA}"/>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109262" y="2791209"/>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5" descr="Ein Bild, das Pflanze enthält.&#10;&#10;Mit sehr hoher Zuverlässigkeit generierte Beschreibung">
              <a:extLst>
                <a:ext uri="{FF2B5EF4-FFF2-40B4-BE49-F238E27FC236}">
                  <a16:creationId xmlns:a16="http://schemas.microsoft.com/office/drawing/2014/main" id="{18B74F4D-8F2A-495B-ACD9-81700A137939}"/>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901749" y="2600423"/>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Segnaposto contenuto 4">
            <a:extLst>
              <a:ext uri="{FF2B5EF4-FFF2-40B4-BE49-F238E27FC236}">
                <a16:creationId xmlns:a16="http://schemas.microsoft.com/office/drawing/2014/main" id="{4F417E5A-4160-43DD-AFCB-1612DB2E7A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rot="701766">
            <a:off x="4250824" y="2875501"/>
            <a:ext cx="1868415" cy="948953"/>
          </a:xfrm>
          <a:prstGeom prst="rect">
            <a:avLst/>
          </a:prstGeom>
        </p:spPr>
      </p:pic>
      <p:grpSp>
        <p:nvGrpSpPr>
          <p:cNvPr id="17" name="Grupa 16">
            <a:extLst>
              <a:ext uri="{FF2B5EF4-FFF2-40B4-BE49-F238E27FC236}">
                <a16:creationId xmlns:a16="http://schemas.microsoft.com/office/drawing/2014/main" id="{ABAC758C-9DD8-46C7-8D90-CE83FB4A7E81}"/>
              </a:ext>
            </a:extLst>
          </p:cNvPr>
          <p:cNvGrpSpPr/>
          <p:nvPr/>
        </p:nvGrpSpPr>
        <p:grpSpPr>
          <a:xfrm>
            <a:off x="2304824" y="2541150"/>
            <a:ext cx="5010952" cy="2340945"/>
            <a:chOff x="4467535" y="2561724"/>
            <a:chExt cx="4967279" cy="2335251"/>
          </a:xfrm>
        </p:grpSpPr>
        <p:pic>
          <p:nvPicPr>
            <p:cNvPr id="18" name="Grafik 5" descr="Ein Bild, das Pflanze enthält.&#10;&#10;Mit sehr hoher Zuverlässigkeit generierte Beschreibung">
              <a:extLst>
                <a:ext uri="{FF2B5EF4-FFF2-40B4-BE49-F238E27FC236}">
                  <a16:creationId xmlns:a16="http://schemas.microsoft.com/office/drawing/2014/main" id="{249413DA-5D7B-42C4-ABC0-D4A4A1B76D28}"/>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467535" y="256172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rafik 5" descr="Ein Bild, das Pflanze enthält.&#10;&#10;Mit sehr hoher Zuverlässigkeit generierte Beschreibung">
              <a:extLst>
                <a:ext uri="{FF2B5EF4-FFF2-40B4-BE49-F238E27FC236}">
                  <a16:creationId xmlns:a16="http://schemas.microsoft.com/office/drawing/2014/main" id="{FD1FC2D0-C18B-4DC3-944E-A89B84CC02E8}"/>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739571" y="3273485"/>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afik 5" descr="Ein Bild, das Pflanze enthält.&#10;&#10;Mit sehr hoher Zuverlässigkeit generierte Beschreibung">
              <a:extLst>
                <a:ext uri="{FF2B5EF4-FFF2-40B4-BE49-F238E27FC236}">
                  <a16:creationId xmlns:a16="http://schemas.microsoft.com/office/drawing/2014/main" id="{A36097FD-73F3-4B6A-AEB2-98B464FF94F2}"/>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8335140" y="336671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rafik 5" descr="Ein Bild, das Pflanze enthält.&#10;&#10;Mit sehr hoher Zuverlässigkeit generierte Beschreibung">
              <a:extLst>
                <a:ext uri="{FF2B5EF4-FFF2-40B4-BE49-F238E27FC236}">
                  <a16:creationId xmlns:a16="http://schemas.microsoft.com/office/drawing/2014/main" id="{ACA25F1A-9E2A-4B02-923A-6CF2898667E8}"/>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5539884" y="272158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rafik 5" descr="Ein Bild, das Pflanze enthält.&#10;&#10;Mit sehr hoher Zuverlässigkeit generierte Beschreibung">
              <a:extLst>
                <a:ext uri="{FF2B5EF4-FFF2-40B4-BE49-F238E27FC236}">
                  <a16:creationId xmlns:a16="http://schemas.microsoft.com/office/drawing/2014/main" id="{488CE7BD-60D4-44AE-92A2-81D20D70229A}"/>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143662" y="3054107"/>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fik 5" descr="Ein Bild, das Pflanze enthält.&#10;&#10;Mit sehr hoher Zuverlässigkeit generierte Beschreibung">
              <a:extLst>
                <a:ext uri="{FF2B5EF4-FFF2-40B4-BE49-F238E27FC236}">
                  <a16:creationId xmlns:a16="http://schemas.microsoft.com/office/drawing/2014/main" id="{EB7F3955-51E1-43C2-9300-FB9D12698A15}"/>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575316" y="288763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rafik 5" descr="Ein Bild, das Pflanze enthält.&#10;&#10;Mit sehr hoher Zuverlässigkeit generierte Beschreibung">
              <a:extLst>
                <a:ext uri="{FF2B5EF4-FFF2-40B4-BE49-F238E27FC236}">
                  <a16:creationId xmlns:a16="http://schemas.microsoft.com/office/drawing/2014/main" id="{95ACCC7D-94A5-474D-9F08-E5B1B94B83C1}"/>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109262" y="2791209"/>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afik 5" descr="Ein Bild, das Pflanze enthält.&#10;&#10;Mit sehr hoher Zuverlässigkeit generierte Beschreibung">
              <a:extLst>
                <a:ext uri="{FF2B5EF4-FFF2-40B4-BE49-F238E27FC236}">
                  <a16:creationId xmlns:a16="http://schemas.microsoft.com/office/drawing/2014/main" id="{D444A70B-47CF-4FBA-9DE1-951CEDD5569E}"/>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901749" y="2600423"/>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Grafik 5" descr="Ein Bild, das Pflanze enthält.&#10;&#10;Mit sehr hoher Zuverlässigkeit generierte Beschreibung">
            <a:extLst>
              <a:ext uri="{FF2B5EF4-FFF2-40B4-BE49-F238E27FC236}">
                <a16:creationId xmlns:a16="http://schemas.microsoft.com/office/drawing/2014/main" id="{166AE496-45D1-4224-96DB-90626E7B9E5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3481413" y="2395800"/>
            <a:ext cx="1109342" cy="153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Segnaposto contenuto 4">
            <a:extLst>
              <a:ext uri="{FF2B5EF4-FFF2-40B4-BE49-F238E27FC236}">
                <a16:creationId xmlns:a16="http://schemas.microsoft.com/office/drawing/2014/main" id="{C298C30A-DE4C-4D5C-A2D3-74030548835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rot="701766">
            <a:off x="7179541" y="3478225"/>
            <a:ext cx="1868415" cy="948953"/>
          </a:xfrm>
          <a:prstGeom prst="rect">
            <a:avLst/>
          </a:prstGeom>
        </p:spPr>
      </p:pic>
      <p:pic>
        <p:nvPicPr>
          <p:cNvPr id="28" name="Segnaposto contenuto 4">
            <a:extLst>
              <a:ext uri="{FF2B5EF4-FFF2-40B4-BE49-F238E27FC236}">
                <a16:creationId xmlns:a16="http://schemas.microsoft.com/office/drawing/2014/main" id="{7BF4A9A8-08B8-49EE-9305-EB72C7F7425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rot="701766">
            <a:off x="5697142" y="3176863"/>
            <a:ext cx="1868415" cy="948953"/>
          </a:xfrm>
          <a:prstGeom prst="rect">
            <a:avLst/>
          </a:prstGeom>
        </p:spPr>
      </p:pic>
      <p:pic>
        <p:nvPicPr>
          <p:cNvPr id="29" name="Segnaposto contenuto 4">
            <a:extLst>
              <a:ext uri="{FF2B5EF4-FFF2-40B4-BE49-F238E27FC236}">
                <a16:creationId xmlns:a16="http://schemas.microsoft.com/office/drawing/2014/main" id="{9A1085D0-ABEF-4085-8725-BAB48BD8214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a:off x="3476205" y="3952832"/>
            <a:ext cx="2851171" cy="1448087"/>
          </a:xfrm>
          <a:prstGeom prst="rect">
            <a:avLst/>
          </a:prstGeom>
        </p:spPr>
      </p:pic>
      <p:pic>
        <p:nvPicPr>
          <p:cNvPr id="30" name="Immagine 18" descr="Immagine che contiene albero, esterni, pianta, foresta&#10;&#10;Descrizione generata automaticamente">
            <a:extLst>
              <a:ext uri="{FF2B5EF4-FFF2-40B4-BE49-F238E27FC236}">
                <a16:creationId xmlns:a16="http://schemas.microsoft.com/office/drawing/2014/main" id="{7657ADBE-F761-47F9-87A8-56E2676CFE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34176" y="1010133"/>
            <a:ext cx="1179050" cy="898049"/>
          </a:xfrm>
          <a:prstGeom prst="rect">
            <a:avLst/>
          </a:prstGeom>
        </p:spPr>
      </p:pic>
      <p:pic>
        <p:nvPicPr>
          <p:cNvPr id="33" name="Immagine 19" descr="Immagine che contiene albero, esterni, pianta, foresta&#10;&#10;Descrizione generata automaticamente">
            <a:extLst>
              <a:ext uri="{FF2B5EF4-FFF2-40B4-BE49-F238E27FC236}">
                <a16:creationId xmlns:a16="http://schemas.microsoft.com/office/drawing/2014/main" id="{30A5E6BE-2D88-4041-A6F4-70FDA1020B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7992" y="1045262"/>
            <a:ext cx="1179050" cy="898049"/>
          </a:xfrm>
          <a:prstGeom prst="rect">
            <a:avLst/>
          </a:prstGeom>
        </p:spPr>
      </p:pic>
      <p:pic>
        <p:nvPicPr>
          <p:cNvPr id="34" name="Picture 6" descr="Pig Cartoon Drawing in 4 Steps With Photoshop">
            <a:extLst>
              <a:ext uri="{FF2B5EF4-FFF2-40B4-BE49-F238E27FC236}">
                <a16:creationId xmlns:a16="http://schemas.microsoft.com/office/drawing/2014/main" id="{42CD6BE5-47EF-424A-A06A-40F0791CA29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6400" r="93700">
                        <a14:foregroundMark x1="8607" y1="25300" x2="6400" y2="22200"/>
                        <a14:foregroundMark x1="10600" y1="28100" x2="8607" y2="25300"/>
                        <a14:foregroundMark x1="6400" y1="22200" x2="6400" y2="22200"/>
                        <a14:foregroundMark x1="87200" y1="33600" x2="93700" y2="26100"/>
                        <a14:foregroundMark x1="93700" y1="26100" x2="89200" y2="19700"/>
                        <a14:foregroundMark x1="89200" y1="19700" x2="87500" y2="19700"/>
                        <a14:backgroundMark x1="14200" y1="25800" x2="14200" y2="25800"/>
                        <a14:backgroundMark x1="8900" y1="25300" x2="8900" y2="2530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717459" y="1886015"/>
            <a:ext cx="650306" cy="646210"/>
          </a:xfrm>
          <a:prstGeom prst="rect">
            <a:avLst/>
          </a:prstGeom>
          <a:noFill/>
          <a:extLst>
            <a:ext uri="{909E8E84-426E-40DD-AFC4-6F175D3DCCD1}">
              <a14:hiddenFill xmlns:a14="http://schemas.microsoft.com/office/drawing/2010/main">
                <a:solidFill>
                  <a:srgbClr val="FFFFFF"/>
                </a:solidFill>
              </a14:hiddenFill>
            </a:ext>
          </a:extLst>
        </p:spPr>
      </p:pic>
      <p:pic>
        <p:nvPicPr>
          <p:cNvPr id="35" name="Immagine 19" descr="Immagine che contiene albero, esterni, pianta, foresta&#10;&#10;Descrizione generata automaticamente">
            <a:extLst>
              <a:ext uri="{FF2B5EF4-FFF2-40B4-BE49-F238E27FC236}">
                <a16:creationId xmlns:a16="http://schemas.microsoft.com/office/drawing/2014/main" id="{A2C0D49E-A502-45A1-9FC5-76F5FD69F2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4511" y="1010134"/>
            <a:ext cx="1179050" cy="898049"/>
          </a:xfrm>
          <a:prstGeom prst="rect">
            <a:avLst/>
          </a:prstGeom>
        </p:spPr>
      </p:pic>
      <p:grpSp>
        <p:nvGrpSpPr>
          <p:cNvPr id="37" name="Grupa 36">
            <a:extLst>
              <a:ext uri="{FF2B5EF4-FFF2-40B4-BE49-F238E27FC236}">
                <a16:creationId xmlns:a16="http://schemas.microsoft.com/office/drawing/2014/main" id="{EA254DC3-4637-42F1-B11A-53ADB15016AE}"/>
              </a:ext>
            </a:extLst>
          </p:cNvPr>
          <p:cNvGrpSpPr/>
          <p:nvPr/>
        </p:nvGrpSpPr>
        <p:grpSpPr>
          <a:xfrm>
            <a:off x="3767364" y="2384687"/>
            <a:ext cx="5010952" cy="2340945"/>
            <a:chOff x="4467535" y="2561724"/>
            <a:chExt cx="4967279" cy="2335251"/>
          </a:xfrm>
        </p:grpSpPr>
        <p:pic>
          <p:nvPicPr>
            <p:cNvPr id="38" name="Grafik 5" descr="Ein Bild, das Pflanze enthält.&#10;&#10;Mit sehr hoher Zuverlässigkeit generierte Beschreibung">
              <a:extLst>
                <a:ext uri="{FF2B5EF4-FFF2-40B4-BE49-F238E27FC236}">
                  <a16:creationId xmlns:a16="http://schemas.microsoft.com/office/drawing/2014/main" id="{E7CE7373-94E8-4E92-A977-73B1BBD0A8C5}"/>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467535" y="256172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rafik 5" descr="Ein Bild, das Pflanze enthält.&#10;&#10;Mit sehr hoher Zuverlässigkeit generierte Beschreibung">
              <a:extLst>
                <a:ext uri="{FF2B5EF4-FFF2-40B4-BE49-F238E27FC236}">
                  <a16:creationId xmlns:a16="http://schemas.microsoft.com/office/drawing/2014/main" id="{69DBCD18-23A9-4011-8ED8-73BDF23F5D7B}"/>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739571" y="3273485"/>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rafik 5" descr="Ein Bild, das Pflanze enthält.&#10;&#10;Mit sehr hoher Zuverlässigkeit generierte Beschreibung">
              <a:extLst>
                <a:ext uri="{FF2B5EF4-FFF2-40B4-BE49-F238E27FC236}">
                  <a16:creationId xmlns:a16="http://schemas.microsoft.com/office/drawing/2014/main" id="{C189D4A0-30F4-41BB-B31D-CA3FB434C3EB}"/>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8335140" y="336671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Grafik 5" descr="Ein Bild, das Pflanze enthält.&#10;&#10;Mit sehr hoher Zuverlässigkeit generierte Beschreibung">
              <a:extLst>
                <a:ext uri="{FF2B5EF4-FFF2-40B4-BE49-F238E27FC236}">
                  <a16:creationId xmlns:a16="http://schemas.microsoft.com/office/drawing/2014/main" id="{479B4FBE-5FD6-4F50-B236-E0231525191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5539884" y="272158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rafik 5" descr="Ein Bild, das Pflanze enthält.&#10;&#10;Mit sehr hoher Zuverlässigkeit generierte Beschreibung">
              <a:extLst>
                <a:ext uri="{FF2B5EF4-FFF2-40B4-BE49-F238E27FC236}">
                  <a16:creationId xmlns:a16="http://schemas.microsoft.com/office/drawing/2014/main" id="{41A3B897-13C0-4E8C-B205-2DDDCA48D3A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143662" y="3054107"/>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rafik 5" descr="Ein Bild, das Pflanze enthält.&#10;&#10;Mit sehr hoher Zuverlässigkeit generierte Beschreibung">
              <a:extLst>
                <a:ext uri="{FF2B5EF4-FFF2-40B4-BE49-F238E27FC236}">
                  <a16:creationId xmlns:a16="http://schemas.microsoft.com/office/drawing/2014/main" id="{0B3B7183-F292-4638-84F6-840998F1B2ED}"/>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575316" y="288763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rafik 5" descr="Ein Bild, das Pflanze enthält.&#10;&#10;Mit sehr hoher Zuverlässigkeit generierte Beschreibung">
              <a:extLst>
                <a:ext uri="{FF2B5EF4-FFF2-40B4-BE49-F238E27FC236}">
                  <a16:creationId xmlns:a16="http://schemas.microsoft.com/office/drawing/2014/main" id="{0BB59B03-BC08-49CF-939F-61743E3D782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109262" y="2791209"/>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Grafik 5" descr="Ein Bild, das Pflanze enthält.&#10;&#10;Mit sehr hoher Zuverlässigkeit generierte Beschreibung">
              <a:extLst>
                <a:ext uri="{FF2B5EF4-FFF2-40B4-BE49-F238E27FC236}">
                  <a16:creationId xmlns:a16="http://schemas.microsoft.com/office/drawing/2014/main" id="{E0D98357-61EB-439D-A5EF-B47CDAD727E5}"/>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901749" y="2600423"/>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6" name="Segnaposto contenuto 4">
            <a:extLst>
              <a:ext uri="{FF2B5EF4-FFF2-40B4-BE49-F238E27FC236}">
                <a16:creationId xmlns:a16="http://schemas.microsoft.com/office/drawing/2014/main" id="{EE6115D5-FE65-4821-844B-45D44B7B138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a:off x="5452880" y="3950395"/>
            <a:ext cx="2959196" cy="1502952"/>
          </a:xfrm>
          <a:prstGeom prst="rect">
            <a:avLst/>
          </a:prstGeom>
        </p:spPr>
      </p:pic>
      <p:pic>
        <p:nvPicPr>
          <p:cNvPr id="49" name="Immagine 2" descr="Immagine che contiene albero, esterni, pianta, foresta&#10;&#10;Descrizione generata automaticamente">
            <a:extLst>
              <a:ext uri="{FF2B5EF4-FFF2-40B4-BE49-F238E27FC236}">
                <a16:creationId xmlns:a16="http://schemas.microsoft.com/office/drawing/2014/main" id="{7C796FC1-0341-4AB9-8B95-6F3F66C17E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9086" y="-259247"/>
            <a:ext cx="6429950" cy="4897515"/>
          </a:xfrm>
          <a:prstGeom prst="rect">
            <a:avLst/>
          </a:prstGeom>
        </p:spPr>
      </p:pic>
      <p:pic>
        <p:nvPicPr>
          <p:cNvPr id="48" name="Picture 2" descr="Premium Vector | Cartoon happy horse on white background">
            <a:extLst>
              <a:ext uri="{FF2B5EF4-FFF2-40B4-BE49-F238E27FC236}">
                <a16:creationId xmlns:a16="http://schemas.microsoft.com/office/drawing/2014/main" id="{A4C28048-8A24-4F16-9289-F616B15CF21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212" b="99192" l="1688" r="98312">
                        <a14:foregroundMark x1="15401" y1="13333" x2="11814" y2="6667"/>
                        <a14:foregroundMark x1="25738" y1="13535" x2="23418" y2="3434"/>
                        <a14:foregroundMark x1="23418" y1="3434" x2="22574" y2="2222"/>
                        <a14:foregroundMark x1="10127" y1="22424" x2="4008" y2="31515"/>
                        <a14:foregroundMark x1="4008" y1="31515" x2="9916" y2="34343"/>
                        <a14:foregroundMark x1="40295" y1="91515" x2="34177" y2="99192"/>
                        <a14:foregroundMark x1="46835" y1="89293" x2="46835" y2="90101"/>
                        <a14:foregroundMark x1="87342" y1="45051" x2="94093" y2="53131"/>
                        <a14:foregroundMark x1="94895" y1="80202" x2="94937" y2="81616"/>
                        <a14:foregroundMark x1="94093" y1="53131" x2="94853" y2="78788"/>
                        <a14:foregroundMark x1="2743" y1="31111" x2="1688" y2="36768"/>
                        <a14:foregroundMark x1="44726" y1="96364" x2="42616" y2="97980"/>
                        <a14:foregroundMark x1="98312" y1="74141" x2="98312" y2="74949"/>
                        <a14:backgroundMark x1="98312" y1="78788" x2="98312" y2="80202"/>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287942" y="1275044"/>
            <a:ext cx="973447" cy="101017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appy farmer family cartoon character in organic rural ...">
            <a:extLst>
              <a:ext uri="{FF2B5EF4-FFF2-40B4-BE49-F238E27FC236}">
                <a16:creationId xmlns:a16="http://schemas.microsoft.com/office/drawing/2014/main" id="{08D6A61D-08CA-4DF8-9435-C6968F919CC9}"/>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981" b="87489" l="5920" r="28800">
                        <a14:foregroundMark x1="27940" y1="48785" x2="27980" y2="41734"/>
                        <a14:foregroundMark x1="27980" y1="41734" x2="19240" y2="31803"/>
                        <a14:foregroundMark x1="19240" y1="31803" x2="15380" y2="33903"/>
                        <a14:foregroundMark x1="15380" y1="33903" x2="12240" y2="37534"/>
                        <a14:foregroundMark x1="12240" y1="37534" x2="8660" y2="52355"/>
                        <a14:foregroundMark x1="8660" y1="52355" x2="8840" y2="56826"/>
                        <a14:foregroundMark x1="17840" y1="27963" x2="20960" y2="24122"/>
                        <a14:foregroundMark x1="20960" y1="24122" x2="22780" y2="19202"/>
                        <a14:foregroundMark x1="22780" y1="19202" x2="19896" y2="11584"/>
                        <a14:foregroundMark x1="18940" y1="9061" x2="13300" y2="16142"/>
                        <a14:foregroundMark x1="13300" y1="16142" x2="14320" y2="27453"/>
                        <a14:foregroundMark x1="14320" y1="27453" x2="18800" y2="26643"/>
                        <a14:foregroundMark x1="18800" y1="26643" x2="17480" y2="21512"/>
                        <a14:foregroundMark x1="17480" y1="21512" x2="19300" y2="18842"/>
                        <a14:foregroundMark x1="14680" y1="79088" x2="14920" y2="85209"/>
                        <a14:foregroundMark x1="14920" y1="85209" x2="12980" y2="86949"/>
                        <a14:foregroundMark x1="20400" y1="77438" x2="22220" y2="87489"/>
                        <a14:foregroundMark x1="22220" y1="87489" x2="22220" y2="87489"/>
                        <a14:foregroundMark x1="11400" y1="63396" x2="10840" y2="69787"/>
                        <a14:foregroundMark x1="10840" y1="69787" x2="8980" y2="64686"/>
                        <a14:foregroundMark x1="8980" y1="64686" x2="9940" y2="66307"/>
                        <a14:foregroundMark x1="17600" y1="43114" x2="28800" y2="40204"/>
                        <a14:foregroundMark x1="28800" y1="40204" x2="28800" y2="40204"/>
                        <a14:foregroundMark x1="14920" y1="26493" x2="16320" y2="15302"/>
                        <a14:foregroundMark x1="16320" y1="15302" x2="19300" y2="13711"/>
                        <a14:foregroundMark x1="7500" y1="67957" x2="5960" y2="62946"/>
                        <a14:foregroundMark x1="5960" y1="62946" x2="5920" y2="62286"/>
                        <a14:foregroundMark x1="17600" y1="10981" x2="18940" y2="11521"/>
                        <a14:backgroundMark x1="14380" y1="14761" x2="14380" y2="14761"/>
                        <a14:backgroundMark x1="18760" y1="9031" x2="19580" y2="10111"/>
                        <a14:backgroundMark x1="14460" y1="13681" x2="14280" y2="15062"/>
                        <a14:backgroundMark x1="18760" y1="9031" x2="20120" y2="11341"/>
                        <a14:backgroundMark x1="14460" y1="13951" x2="13820" y2="15062"/>
                      </a14:backgroundRemoval>
                    </a14:imgEffect>
                  </a14:imgLayer>
                </a14:imgProps>
              </a:ext>
              <a:ext uri="{28A0092B-C50C-407E-A947-70E740481C1C}">
                <a14:useLocalDpi xmlns:a14="http://schemas.microsoft.com/office/drawing/2010/main" val="0"/>
              </a:ext>
            </a:extLst>
          </a:blip>
          <a:srcRect l="4946" t="8363" r="70106" b="8363"/>
          <a:stretch/>
        </p:blipFill>
        <p:spPr bwMode="auto">
          <a:xfrm>
            <a:off x="10110068" y="2132046"/>
            <a:ext cx="1526769" cy="3375667"/>
          </a:xfrm>
          <a:prstGeom prst="rect">
            <a:avLst/>
          </a:prstGeom>
          <a:noFill/>
          <a:extLst>
            <a:ext uri="{909E8E84-426E-40DD-AFC4-6F175D3DCCD1}">
              <a14:hiddenFill xmlns:a14="http://schemas.microsoft.com/office/drawing/2010/main">
                <a:solidFill>
                  <a:srgbClr val="FFFFFF"/>
                </a:solidFill>
              </a14:hiddenFill>
            </a:ext>
          </a:extLst>
        </p:spPr>
      </p:pic>
      <p:pic>
        <p:nvPicPr>
          <p:cNvPr id="32" name="Segnaposto contenuto 4">
            <a:extLst>
              <a:ext uri="{FF2B5EF4-FFF2-40B4-BE49-F238E27FC236}">
                <a16:creationId xmlns:a16="http://schemas.microsoft.com/office/drawing/2014/main" id="{1A25F0D5-023F-4685-B754-D1BE65EFFC0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a:off x="1419711" y="3880413"/>
            <a:ext cx="2993475" cy="1520362"/>
          </a:xfrm>
          <a:prstGeom prst="rect">
            <a:avLst/>
          </a:prstGeom>
        </p:spPr>
      </p:pic>
      <p:pic>
        <p:nvPicPr>
          <p:cNvPr id="31" name="Segnaposto contenuto 4">
            <a:extLst>
              <a:ext uri="{FF2B5EF4-FFF2-40B4-BE49-F238E27FC236}">
                <a16:creationId xmlns:a16="http://schemas.microsoft.com/office/drawing/2014/main" id="{6AB87726-1F92-4132-8F97-F2C7833CC4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a:off x="-954171" y="3731999"/>
            <a:ext cx="3272819" cy="1662238"/>
          </a:xfrm>
          <a:prstGeom prst="rect">
            <a:avLst/>
          </a:prstGeom>
        </p:spPr>
      </p:pic>
      <p:pic>
        <p:nvPicPr>
          <p:cNvPr id="50" name="Picture 8" descr="Cartoon happy cow Royalty Free Vector Image - VectorStock">
            <a:extLst>
              <a:ext uri="{FF2B5EF4-FFF2-40B4-BE49-F238E27FC236}">
                <a16:creationId xmlns:a16="http://schemas.microsoft.com/office/drawing/2014/main" id="{7258AC4E-B2FE-4B71-9691-20262161FCB9}"/>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9636" b="89936" l="3165" r="98945">
                        <a14:foregroundMark x1="34810" y1="24625" x2="23418" y2="20343"/>
                        <a14:foregroundMark x1="23418" y1="20343" x2="17089" y2="31049"/>
                        <a14:foregroundMark x1="17089" y1="31049" x2="39662" y2="34047"/>
                        <a14:foregroundMark x1="39662" y1="34047" x2="43671" y2="45610"/>
                        <a14:foregroundMark x1="43671" y1="45610" x2="55907" y2="43897"/>
                        <a14:foregroundMark x1="55907" y1="43897" x2="67722" y2="38330"/>
                        <a14:foregroundMark x1="67722" y1="38330" x2="79958" y2="37045"/>
                        <a14:foregroundMark x1="79958" y1="37045" x2="73418" y2="50535"/>
                        <a14:foregroundMark x1="73418" y1="50535" x2="54852" y2="52463"/>
                        <a14:foregroundMark x1="54852" y1="52463" x2="43249" y2="49465"/>
                        <a14:foregroundMark x1="43249" y1="49465" x2="29747" y2="51392"/>
                        <a14:foregroundMark x1="29747" y1="51392" x2="41561" y2="59315"/>
                        <a14:foregroundMark x1="41561" y1="59315" x2="43460" y2="70450"/>
                        <a14:foregroundMark x1="43460" y1="70450" x2="42827" y2="77302"/>
                        <a14:foregroundMark x1="31013" y1="53747" x2="37342" y2="43683"/>
                        <a14:foregroundMark x1="37342" y1="43683" x2="33966" y2="48180"/>
                        <a14:foregroundMark x1="27215" y1="29764" x2="21730" y2="43897"/>
                        <a14:foregroundMark x1="21730" y1="43897" x2="23418" y2="32548"/>
                        <a14:foregroundMark x1="23418" y1="32548" x2="14979" y2="24839"/>
                        <a14:foregroundMark x1="14979" y1="24839" x2="23629" y2="17345"/>
                        <a14:foregroundMark x1="23629" y1="17345" x2="25105" y2="17773"/>
                        <a14:foregroundMark x1="36498" y1="19058" x2="41561" y2="19486"/>
                        <a14:foregroundMark x1="35232" y1="18630" x2="44093" y2="12634"/>
                        <a14:foregroundMark x1="44093" y1="12634" x2="45781" y2="14347"/>
                        <a14:foregroundMark x1="16245" y1="13490" x2="15401" y2="10064"/>
                        <a14:foregroundMark x1="12869" y1="21199" x2="3165" y2="16060"/>
                        <a14:foregroundMark x1="3165" y1="16060" x2="13080" y2="20985"/>
                        <a14:foregroundMark x1="13080" y1="20985" x2="16667" y2="24625"/>
                        <a14:foregroundMark x1="28903" y1="37473" x2="36920" y2="37473"/>
                        <a14:foregroundMark x1="49156" y1="61456" x2="59705" y2="61884"/>
                        <a14:foregroundMark x1="59705" y1="61884" x2="48945" y2="59101"/>
                        <a14:foregroundMark x1="48945" y1="59101" x2="51266" y2="81156"/>
                        <a14:foregroundMark x1="41139" y1="82441" x2="37764" y2="80728"/>
                        <a14:foregroundMark x1="49156" y1="79872" x2="49156" y2="79872"/>
                        <a14:foregroundMark x1="71941" y1="49465" x2="77004" y2="60600"/>
                        <a14:foregroundMark x1="77004" y1="60600" x2="77004" y2="73019"/>
                        <a14:foregroundMark x1="77004" y1="73019" x2="72363" y2="81156"/>
                        <a14:foregroundMark x1="82911" y1="46467" x2="86920" y2="80300"/>
                        <a14:foregroundMark x1="86920" y1="80300" x2="86709" y2="81156"/>
                        <a14:foregroundMark x1="87553" y1="40043" x2="94093" y2="61670"/>
                        <a14:foregroundMark x1="94093" y1="61670" x2="98945" y2="70021"/>
                        <a14:foregroundMark x1="68565" y1="28480" x2="69409" y2="28480"/>
                        <a14:foregroundMark x1="27215" y1="27623" x2="28059" y2="25482"/>
                        <a14:foregroundMark x1="28481" y1="23769" x2="27215" y2="22912"/>
                        <a14:foregroundMark x1="25527" y1="45182" x2="23418" y2="47323"/>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7426887" y="1723406"/>
            <a:ext cx="1067455" cy="1045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095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 name="Grupa 1">
            <a:extLst>
              <a:ext uri="{FF2B5EF4-FFF2-40B4-BE49-F238E27FC236}">
                <a16:creationId xmlns:a16="http://schemas.microsoft.com/office/drawing/2014/main" id="{52009B48-49B9-4707-BF1E-C4F8A5B0D2F2}"/>
              </a:ext>
            </a:extLst>
          </p:cNvPr>
          <p:cNvGrpSpPr/>
          <p:nvPr/>
        </p:nvGrpSpPr>
        <p:grpSpPr>
          <a:xfrm>
            <a:off x="-463756" y="2744028"/>
            <a:ext cx="2884639" cy="2014240"/>
            <a:chOff x="-92399" y="2811046"/>
            <a:chExt cx="2859498" cy="2009341"/>
          </a:xfrm>
        </p:grpSpPr>
        <p:pic>
          <p:nvPicPr>
            <p:cNvPr id="3" name="Grafik 5" descr="Ein Bild, das Pflanze enthält.&#10;&#10;Mit sehr hoher Zuverlässigkeit generierte Beschreibung">
              <a:extLst>
                <a:ext uri="{FF2B5EF4-FFF2-40B4-BE49-F238E27FC236}">
                  <a16:creationId xmlns:a16="http://schemas.microsoft.com/office/drawing/2014/main" id="{D614325E-5E30-4C45-A0D4-49D7541E77B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1071856" y="3196897"/>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5" descr="Ein Bild, das Pflanze enthält.&#10;&#10;Mit sehr hoher Zuverlässigkeit generierte Beschreibung">
              <a:extLst>
                <a:ext uri="{FF2B5EF4-FFF2-40B4-BE49-F238E27FC236}">
                  <a16:creationId xmlns:a16="http://schemas.microsoft.com/office/drawing/2014/main" id="{738C671B-0557-4A4F-8673-C05B9C87507C}"/>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1667425" y="3290130"/>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5" descr="Ein Bild, das Pflanze enthält.&#10;&#10;Mit sehr hoher Zuverlässigkeit generierte Beschreibung">
              <a:extLst>
                <a:ext uri="{FF2B5EF4-FFF2-40B4-BE49-F238E27FC236}">
                  <a16:creationId xmlns:a16="http://schemas.microsoft.com/office/drawing/2014/main" id="{9010158F-3457-4F54-8BD5-65E86614161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75947" y="2977519"/>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5" descr="Ein Bild, das Pflanze enthält.&#10;&#10;Mit sehr hoher Zuverlässigkeit generierte Beschreibung">
              <a:extLst>
                <a:ext uri="{FF2B5EF4-FFF2-40B4-BE49-F238E27FC236}">
                  <a16:creationId xmlns:a16="http://schemas.microsoft.com/office/drawing/2014/main" id="{71F7C51F-0FAC-4909-9471-6053FACB6A4F}"/>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92399" y="2811046"/>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upa 6">
            <a:extLst>
              <a:ext uri="{FF2B5EF4-FFF2-40B4-BE49-F238E27FC236}">
                <a16:creationId xmlns:a16="http://schemas.microsoft.com/office/drawing/2014/main" id="{E6A19B5F-3FB0-4F01-94E9-667BD8DA0B78}"/>
              </a:ext>
            </a:extLst>
          </p:cNvPr>
          <p:cNvGrpSpPr/>
          <p:nvPr/>
        </p:nvGrpSpPr>
        <p:grpSpPr>
          <a:xfrm>
            <a:off x="-239140" y="2434097"/>
            <a:ext cx="5010952" cy="2340945"/>
            <a:chOff x="4467535" y="2561724"/>
            <a:chExt cx="4967279" cy="2335251"/>
          </a:xfrm>
        </p:grpSpPr>
        <p:pic>
          <p:nvPicPr>
            <p:cNvPr id="8" name="Grafik 5" descr="Ein Bild, das Pflanze enthält.&#10;&#10;Mit sehr hoher Zuverlässigkeit generierte Beschreibung">
              <a:extLst>
                <a:ext uri="{FF2B5EF4-FFF2-40B4-BE49-F238E27FC236}">
                  <a16:creationId xmlns:a16="http://schemas.microsoft.com/office/drawing/2014/main" id="{B1500FF1-BE6B-4588-91F7-17C75AD0AF6E}"/>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467535" y="256172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5" descr="Ein Bild, das Pflanze enthält.&#10;&#10;Mit sehr hoher Zuverlässigkeit generierte Beschreibung">
              <a:extLst>
                <a:ext uri="{FF2B5EF4-FFF2-40B4-BE49-F238E27FC236}">
                  <a16:creationId xmlns:a16="http://schemas.microsoft.com/office/drawing/2014/main" id="{3030477A-B959-4B87-9764-39C6CD402E3F}"/>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739571" y="3273485"/>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5" descr="Ein Bild, das Pflanze enthält.&#10;&#10;Mit sehr hoher Zuverlässigkeit generierte Beschreibung">
              <a:extLst>
                <a:ext uri="{FF2B5EF4-FFF2-40B4-BE49-F238E27FC236}">
                  <a16:creationId xmlns:a16="http://schemas.microsoft.com/office/drawing/2014/main" id="{A7D711D4-37EC-47FF-8DA8-71D94AAC90A2}"/>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8335140" y="336671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5" descr="Ein Bild, das Pflanze enthält.&#10;&#10;Mit sehr hoher Zuverlässigkeit generierte Beschreibung">
              <a:extLst>
                <a:ext uri="{FF2B5EF4-FFF2-40B4-BE49-F238E27FC236}">
                  <a16:creationId xmlns:a16="http://schemas.microsoft.com/office/drawing/2014/main" id="{26E9AD62-C7B3-4C88-92EE-1C773FB5F179}"/>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5539884" y="272158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5" descr="Ein Bild, das Pflanze enthält.&#10;&#10;Mit sehr hoher Zuverlässigkeit generierte Beschreibung">
              <a:extLst>
                <a:ext uri="{FF2B5EF4-FFF2-40B4-BE49-F238E27FC236}">
                  <a16:creationId xmlns:a16="http://schemas.microsoft.com/office/drawing/2014/main" id="{99962394-5782-4EDE-85F7-5F704BE87F81}"/>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143662" y="3054107"/>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5" descr="Ein Bild, das Pflanze enthält.&#10;&#10;Mit sehr hoher Zuverlässigkeit generierte Beschreibung">
              <a:extLst>
                <a:ext uri="{FF2B5EF4-FFF2-40B4-BE49-F238E27FC236}">
                  <a16:creationId xmlns:a16="http://schemas.microsoft.com/office/drawing/2014/main" id="{4B1792B8-F458-44B1-B334-879E83494857}"/>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575316" y="288763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5" descr="Ein Bild, das Pflanze enthält.&#10;&#10;Mit sehr hoher Zuverlässigkeit generierte Beschreibung">
              <a:extLst>
                <a:ext uri="{FF2B5EF4-FFF2-40B4-BE49-F238E27FC236}">
                  <a16:creationId xmlns:a16="http://schemas.microsoft.com/office/drawing/2014/main" id="{30641D82-8146-459F-98B5-53DDA1127FCA}"/>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109262" y="2791209"/>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5" descr="Ein Bild, das Pflanze enthält.&#10;&#10;Mit sehr hoher Zuverlässigkeit generierte Beschreibung">
              <a:extLst>
                <a:ext uri="{FF2B5EF4-FFF2-40B4-BE49-F238E27FC236}">
                  <a16:creationId xmlns:a16="http://schemas.microsoft.com/office/drawing/2014/main" id="{18B74F4D-8F2A-495B-ACD9-81700A137939}"/>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901749" y="2600423"/>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Segnaposto contenuto 4">
            <a:extLst>
              <a:ext uri="{FF2B5EF4-FFF2-40B4-BE49-F238E27FC236}">
                <a16:creationId xmlns:a16="http://schemas.microsoft.com/office/drawing/2014/main" id="{4F417E5A-4160-43DD-AFCB-1612DB2E7A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rot="701766">
            <a:off x="4250824" y="2875501"/>
            <a:ext cx="1868415" cy="948953"/>
          </a:xfrm>
          <a:prstGeom prst="rect">
            <a:avLst/>
          </a:prstGeom>
        </p:spPr>
      </p:pic>
      <p:grpSp>
        <p:nvGrpSpPr>
          <p:cNvPr id="17" name="Grupa 16">
            <a:extLst>
              <a:ext uri="{FF2B5EF4-FFF2-40B4-BE49-F238E27FC236}">
                <a16:creationId xmlns:a16="http://schemas.microsoft.com/office/drawing/2014/main" id="{ABAC758C-9DD8-46C7-8D90-CE83FB4A7E81}"/>
              </a:ext>
            </a:extLst>
          </p:cNvPr>
          <p:cNvGrpSpPr/>
          <p:nvPr/>
        </p:nvGrpSpPr>
        <p:grpSpPr>
          <a:xfrm>
            <a:off x="2304824" y="2541150"/>
            <a:ext cx="5010952" cy="2340945"/>
            <a:chOff x="4467535" y="2561724"/>
            <a:chExt cx="4967279" cy="2335251"/>
          </a:xfrm>
        </p:grpSpPr>
        <p:pic>
          <p:nvPicPr>
            <p:cNvPr id="18" name="Grafik 5" descr="Ein Bild, das Pflanze enthält.&#10;&#10;Mit sehr hoher Zuverlässigkeit generierte Beschreibung">
              <a:extLst>
                <a:ext uri="{FF2B5EF4-FFF2-40B4-BE49-F238E27FC236}">
                  <a16:creationId xmlns:a16="http://schemas.microsoft.com/office/drawing/2014/main" id="{249413DA-5D7B-42C4-ABC0-D4A4A1B76D28}"/>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467535" y="256172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rafik 5" descr="Ein Bild, das Pflanze enthält.&#10;&#10;Mit sehr hoher Zuverlässigkeit generierte Beschreibung">
              <a:extLst>
                <a:ext uri="{FF2B5EF4-FFF2-40B4-BE49-F238E27FC236}">
                  <a16:creationId xmlns:a16="http://schemas.microsoft.com/office/drawing/2014/main" id="{FD1FC2D0-C18B-4DC3-944E-A89B84CC02E8}"/>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739571" y="3273485"/>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afik 5" descr="Ein Bild, das Pflanze enthält.&#10;&#10;Mit sehr hoher Zuverlässigkeit generierte Beschreibung">
              <a:extLst>
                <a:ext uri="{FF2B5EF4-FFF2-40B4-BE49-F238E27FC236}">
                  <a16:creationId xmlns:a16="http://schemas.microsoft.com/office/drawing/2014/main" id="{A36097FD-73F3-4B6A-AEB2-98B464FF94F2}"/>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8335140" y="336671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rafik 5" descr="Ein Bild, das Pflanze enthält.&#10;&#10;Mit sehr hoher Zuverlässigkeit generierte Beschreibung">
              <a:extLst>
                <a:ext uri="{FF2B5EF4-FFF2-40B4-BE49-F238E27FC236}">
                  <a16:creationId xmlns:a16="http://schemas.microsoft.com/office/drawing/2014/main" id="{ACA25F1A-9E2A-4B02-923A-6CF2898667E8}"/>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5539884" y="272158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rafik 5" descr="Ein Bild, das Pflanze enthält.&#10;&#10;Mit sehr hoher Zuverlässigkeit generierte Beschreibung">
              <a:extLst>
                <a:ext uri="{FF2B5EF4-FFF2-40B4-BE49-F238E27FC236}">
                  <a16:creationId xmlns:a16="http://schemas.microsoft.com/office/drawing/2014/main" id="{488CE7BD-60D4-44AE-92A2-81D20D70229A}"/>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143662" y="3054107"/>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fik 5" descr="Ein Bild, das Pflanze enthält.&#10;&#10;Mit sehr hoher Zuverlässigkeit generierte Beschreibung">
              <a:extLst>
                <a:ext uri="{FF2B5EF4-FFF2-40B4-BE49-F238E27FC236}">
                  <a16:creationId xmlns:a16="http://schemas.microsoft.com/office/drawing/2014/main" id="{EB7F3955-51E1-43C2-9300-FB9D12698A15}"/>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575316" y="288763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rafik 5" descr="Ein Bild, das Pflanze enthält.&#10;&#10;Mit sehr hoher Zuverlässigkeit generierte Beschreibung">
              <a:extLst>
                <a:ext uri="{FF2B5EF4-FFF2-40B4-BE49-F238E27FC236}">
                  <a16:creationId xmlns:a16="http://schemas.microsoft.com/office/drawing/2014/main" id="{95ACCC7D-94A5-474D-9F08-E5B1B94B83C1}"/>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109262" y="2791209"/>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afik 5" descr="Ein Bild, das Pflanze enthält.&#10;&#10;Mit sehr hoher Zuverlässigkeit generierte Beschreibung">
              <a:extLst>
                <a:ext uri="{FF2B5EF4-FFF2-40B4-BE49-F238E27FC236}">
                  <a16:creationId xmlns:a16="http://schemas.microsoft.com/office/drawing/2014/main" id="{D444A70B-47CF-4FBA-9DE1-951CEDD5569E}"/>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901749" y="2600423"/>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Grafik 5" descr="Ein Bild, das Pflanze enthält.&#10;&#10;Mit sehr hoher Zuverlässigkeit generierte Beschreibung">
            <a:extLst>
              <a:ext uri="{FF2B5EF4-FFF2-40B4-BE49-F238E27FC236}">
                <a16:creationId xmlns:a16="http://schemas.microsoft.com/office/drawing/2014/main" id="{166AE496-45D1-4224-96DB-90626E7B9E5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3481413" y="2395800"/>
            <a:ext cx="1109342" cy="153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Segnaposto contenuto 4">
            <a:extLst>
              <a:ext uri="{FF2B5EF4-FFF2-40B4-BE49-F238E27FC236}">
                <a16:creationId xmlns:a16="http://schemas.microsoft.com/office/drawing/2014/main" id="{C298C30A-DE4C-4D5C-A2D3-74030548835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rot="701766">
            <a:off x="7179541" y="3478225"/>
            <a:ext cx="1868415" cy="948953"/>
          </a:xfrm>
          <a:prstGeom prst="rect">
            <a:avLst/>
          </a:prstGeom>
        </p:spPr>
      </p:pic>
      <p:pic>
        <p:nvPicPr>
          <p:cNvPr id="28" name="Segnaposto contenuto 4">
            <a:extLst>
              <a:ext uri="{FF2B5EF4-FFF2-40B4-BE49-F238E27FC236}">
                <a16:creationId xmlns:a16="http://schemas.microsoft.com/office/drawing/2014/main" id="{7BF4A9A8-08B8-49EE-9305-EB72C7F7425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rot="701766">
            <a:off x="5697142" y="3176863"/>
            <a:ext cx="1868415" cy="948953"/>
          </a:xfrm>
          <a:prstGeom prst="rect">
            <a:avLst/>
          </a:prstGeom>
        </p:spPr>
      </p:pic>
      <p:pic>
        <p:nvPicPr>
          <p:cNvPr id="29" name="Segnaposto contenuto 4">
            <a:extLst>
              <a:ext uri="{FF2B5EF4-FFF2-40B4-BE49-F238E27FC236}">
                <a16:creationId xmlns:a16="http://schemas.microsoft.com/office/drawing/2014/main" id="{9A1085D0-ABEF-4085-8725-BAB48BD8214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a:off x="3476205" y="3952832"/>
            <a:ext cx="2851171" cy="1448087"/>
          </a:xfrm>
          <a:prstGeom prst="rect">
            <a:avLst/>
          </a:prstGeom>
        </p:spPr>
      </p:pic>
      <p:pic>
        <p:nvPicPr>
          <p:cNvPr id="30" name="Immagine 18" descr="Immagine che contiene albero, esterni, pianta, foresta&#10;&#10;Descrizione generata automaticamente">
            <a:extLst>
              <a:ext uri="{FF2B5EF4-FFF2-40B4-BE49-F238E27FC236}">
                <a16:creationId xmlns:a16="http://schemas.microsoft.com/office/drawing/2014/main" id="{7657ADBE-F761-47F9-87A8-56E2676CFE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34176" y="1010133"/>
            <a:ext cx="1179050" cy="898049"/>
          </a:xfrm>
          <a:prstGeom prst="rect">
            <a:avLst/>
          </a:prstGeom>
        </p:spPr>
      </p:pic>
      <p:pic>
        <p:nvPicPr>
          <p:cNvPr id="33" name="Immagine 19" descr="Immagine che contiene albero, esterni, pianta, foresta&#10;&#10;Descrizione generata automaticamente">
            <a:extLst>
              <a:ext uri="{FF2B5EF4-FFF2-40B4-BE49-F238E27FC236}">
                <a16:creationId xmlns:a16="http://schemas.microsoft.com/office/drawing/2014/main" id="{30A5E6BE-2D88-4041-A6F4-70FDA1020B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7992" y="1045262"/>
            <a:ext cx="1179050" cy="898049"/>
          </a:xfrm>
          <a:prstGeom prst="rect">
            <a:avLst/>
          </a:prstGeom>
        </p:spPr>
      </p:pic>
      <p:pic>
        <p:nvPicPr>
          <p:cNvPr id="34" name="Picture 6" descr="Pig Cartoon Drawing in 4 Steps With Photoshop">
            <a:extLst>
              <a:ext uri="{FF2B5EF4-FFF2-40B4-BE49-F238E27FC236}">
                <a16:creationId xmlns:a16="http://schemas.microsoft.com/office/drawing/2014/main" id="{42CD6BE5-47EF-424A-A06A-40F0791CA29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6400" r="93700">
                        <a14:foregroundMark x1="8607" y1="25300" x2="6400" y2="22200"/>
                        <a14:foregroundMark x1="10600" y1="28100" x2="8607" y2="25300"/>
                        <a14:foregroundMark x1="6400" y1="22200" x2="6400" y2="22200"/>
                        <a14:foregroundMark x1="87200" y1="33600" x2="93700" y2="26100"/>
                        <a14:foregroundMark x1="93700" y1="26100" x2="89200" y2="19700"/>
                        <a14:foregroundMark x1="89200" y1="19700" x2="87500" y2="19700"/>
                        <a14:backgroundMark x1="14200" y1="25800" x2="14200" y2="25800"/>
                        <a14:backgroundMark x1="8900" y1="25300" x2="8900" y2="2530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717459" y="1886015"/>
            <a:ext cx="650306" cy="646210"/>
          </a:xfrm>
          <a:prstGeom prst="rect">
            <a:avLst/>
          </a:prstGeom>
          <a:noFill/>
          <a:extLst>
            <a:ext uri="{909E8E84-426E-40DD-AFC4-6F175D3DCCD1}">
              <a14:hiddenFill xmlns:a14="http://schemas.microsoft.com/office/drawing/2010/main">
                <a:solidFill>
                  <a:srgbClr val="FFFFFF"/>
                </a:solidFill>
              </a14:hiddenFill>
            </a:ext>
          </a:extLst>
        </p:spPr>
      </p:pic>
      <p:pic>
        <p:nvPicPr>
          <p:cNvPr id="35" name="Immagine 19" descr="Immagine che contiene albero, esterni, pianta, foresta&#10;&#10;Descrizione generata automaticamente">
            <a:extLst>
              <a:ext uri="{FF2B5EF4-FFF2-40B4-BE49-F238E27FC236}">
                <a16:creationId xmlns:a16="http://schemas.microsoft.com/office/drawing/2014/main" id="{A2C0D49E-A502-45A1-9FC5-76F5FD69F2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4511" y="1010134"/>
            <a:ext cx="1179050" cy="898049"/>
          </a:xfrm>
          <a:prstGeom prst="rect">
            <a:avLst/>
          </a:prstGeom>
        </p:spPr>
      </p:pic>
      <p:pic>
        <p:nvPicPr>
          <p:cNvPr id="36" name="Picture 8" descr="Cartoon happy cow Royalty Free Vector Image - VectorStock">
            <a:extLst>
              <a:ext uri="{FF2B5EF4-FFF2-40B4-BE49-F238E27FC236}">
                <a16:creationId xmlns:a16="http://schemas.microsoft.com/office/drawing/2014/main" id="{A95D1DBC-83DB-4465-B01D-D967B20246B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636" b="89936" l="3165" r="98945">
                        <a14:foregroundMark x1="34810" y1="24625" x2="23418" y2="20343"/>
                        <a14:foregroundMark x1="23418" y1="20343" x2="17089" y2="31049"/>
                        <a14:foregroundMark x1="17089" y1="31049" x2="39662" y2="34047"/>
                        <a14:foregroundMark x1="39662" y1="34047" x2="43671" y2="45610"/>
                        <a14:foregroundMark x1="43671" y1="45610" x2="55907" y2="43897"/>
                        <a14:foregroundMark x1="55907" y1="43897" x2="67722" y2="38330"/>
                        <a14:foregroundMark x1="67722" y1="38330" x2="79958" y2="37045"/>
                        <a14:foregroundMark x1="79958" y1="37045" x2="73418" y2="50535"/>
                        <a14:foregroundMark x1="73418" y1="50535" x2="54852" y2="52463"/>
                        <a14:foregroundMark x1="54852" y1="52463" x2="43249" y2="49465"/>
                        <a14:foregroundMark x1="43249" y1="49465" x2="29747" y2="51392"/>
                        <a14:foregroundMark x1="29747" y1="51392" x2="41561" y2="59315"/>
                        <a14:foregroundMark x1="41561" y1="59315" x2="43460" y2="70450"/>
                        <a14:foregroundMark x1="43460" y1="70450" x2="42827" y2="77302"/>
                        <a14:foregroundMark x1="31013" y1="53747" x2="37342" y2="43683"/>
                        <a14:foregroundMark x1="37342" y1="43683" x2="33966" y2="48180"/>
                        <a14:foregroundMark x1="27215" y1="29764" x2="21730" y2="43897"/>
                        <a14:foregroundMark x1="21730" y1="43897" x2="23418" y2="32548"/>
                        <a14:foregroundMark x1="23418" y1="32548" x2="14979" y2="24839"/>
                        <a14:foregroundMark x1="14979" y1="24839" x2="23629" y2="17345"/>
                        <a14:foregroundMark x1="23629" y1="17345" x2="25105" y2="17773"/>
                        <a14:foregroundMark x1="36498" y1="19058" x2="41561" y2="19486"/>
                        <a14:foregroundMark x1="35232" y1="18630" x2="44093" y2="12634"/>
                        <a14:foregroundMark x1="44093" y1="12634" x2="45781" y2="14347"/>
                        <a14:foregroundMark x1="16245" y1="13490" x2="15401" y2="10064"/>
                        <a14:foregroundMark x1="12869" y1="21199" x2="3165" y2="16060"/>
                        <a14:foregroundMark x1="3165" y1="16060" x2="13080" y2="20985"/>
                        <a14:foregroundMark x1="13080" y1="20985" x2="16667" y2="24625"/>
                        <a14:foregroundMark x1="28903" y1="37473" x2="36920" y2="37473"/>
                        <a14:foregroundMark x1="49156" y1="61456" x2="59705" y2="61884"/>
                        <a14:foregroundMark x1="59705" y1="61884" x2="48945" y2="59101"/>
                        <a14:foregroundMark x1="48945" y1="59101" x2="51266" y2="81156"/>
                        <a14:foregroundMark x1="41139" y1="82441" x2="37764" y2="80728"/>
                        <a14:foregroundMark x1="49156" y1="79872" x2="49156" y2="79872"/>
                        <a14:foregroundMark x1="71941" y1="49465" x2="77004" y2="60600"/>
                        <a14:foregroundMark x1="77004" y1="60600" x2="77004" y2="73019"/>
                        <a14:foregroundMark x1="77004" y1="73019" x2="72363" y2="81156"/>
                        <a14:foregroundMark x1="82911" y1="46467" x2="86920" y2="80300"/>
                        <a14:foregroundMark x1="86920" y1="80300" x2="86709" y2="81156"/>
                        <a14:foregroundMark x1="87553" y1="40043" x2="94093" y2="61670"/>
                        <a14:foregroundMark x1="94093" y1="61670" x2="98945" y2="70021"/>
                        <a14:foregroundMark x1="68565" y1="28480" x2="69409" y2="28480"/>
                        <a14:foregroundMark x1="27215" y1="27623" x2="28059" y2="25482"/>
                        <a14:foregroundMark x1="28481" y1="23769" x2="27215" y2="22912"/>
                        <a14:foregroundMark x1="25527" y1="45182" x2="23418" y2="47323"/>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7426887" y="1723406"/>
            <a:ext cx="1067455" cy="1045067"/>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upa 36">
            <a:extLst>
              <a:ext uri="{FF2B5EF4-FFF2-40B4-BE49-F238E27FC236}">
                <a16:creationId xmlns:a16="http://schemas.microsoft.com/office/drawing/2014/main" id="{EA254DC3-4637-42F1-B11A-53ADB15016AE}"/>
              </a:ext>
            </a:extLst>
          </p:cNvPr>
          <p:cNvGrpSpPr/>
          <p:nvPr/>
        </p:nvGrpSpPr>
        <p:grpSpPr>
          <a:xfrm>
            <a:off x="3767364" y="2384687"/>
            <a:ext cx="5010952" cy="2340945"/>
            <a:chOff x="4467535" y="2561724"/>
            <a:chExt cx="4967279" cy="2335251"/>
          </a:xfrm>
        </p:grpSpPr>
        <p:pic>
          <p:nvPicPr>
            <p:cNvPr id="38" name="Grafik 5" descr="Ein Bild, das Pflanze enthält.&#10;&#10;Mit sehr hoher Zuverlässigkeit generierte Beschreibung">
              <a:extLst>
                <a:ext uri="{FF2B5EF4-FFF2-40B4-BE49-F238E27FC236}">
                  <a16:creationId xmlns:a16="http://schemas.microsoft.com/office/drawing/2014/main" id="{E7CE7373-94E8-4E92-A977-73B1BBD0A8C5}"/>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467535" y="256172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rafik 5" descr="Ein Bild, das Pflanze enthält.&#10;&#10;Mit sehr hoher Zuverlässigkeit generierte Beschreibung">
              <a:extLst>
                <a:ext uri="{FF2B5EF4-FFF2-40B4-BE49-F238E27FC236}">
                  <a16:creationId xmlns:a16="http://schemas.microsoft.com/office/drawing/2014/main" id="{69DBCD18-23A9-4011-8ED8-73BDF23F5D7B}"/>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739571" y="3273485"/>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rafik 5" descr="Ein Bild, das Pflanze enthält.&#10;&#10;Mit sehr hoher Zuverlässigkeit generierte Beschreibung">
              <a:extLst>
                <a:ext uri="{FF2B5EF4-FFF2-40B4-BE49-F238E27FC236}">
                  <a16:creationId xmlns:a16="http://schemas.microsoft.com/office/drawing/2014/main" id="{C189D4A0-30F4-41BB-B31D-CA3FB434C3EB}"/>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8335140" y="336671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Grafik 5" descr="Ein Bild, das Pflanze enthält.&#10;&#10;Mit sehr hoher Zuverlässigkeit generierte Beschreibung">
              <a:extLst>
                <a:ext uri="{FF2B5EF4-FFF2-40B4-BE49-F238E27FC236}">
                  <a16:creationId xmlns:a16="http://schemas.microsoft.com/office/drawing/2014/main" id="{479B4FBE-5FD6-4F50-B236-E0231525191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5539884" y="272158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rafik 5" descr="Ein Bild, das Pflanze enthält.&#10;&#10;Mit sehr hoher Zuverlässigkeit generierte Beschreibung">
              <a:extLst>
                <a:ext uri="{FF2B5EF4-FFF2-40B4-BE49-F238E27FC236}">
                  <a16:creationId xmlns:a16="http://schemas.microsoft.com/office/drawing/2014/main" id="{41A3B897-13C0-4E8C-B205-2DDDCA48D3A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143662" y="3054107"/>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rafik 5" descr="Ein Bild, das Pflanze enthält.&#10;&#10;Mit sehr hoher Zuverlässigkeit generierte Beschreibung">
              <a:extLst>
                <a:ext uri="{FF2B5EF4-FFF2-40B4-BE49-F238E27FC236}">
                  <a16:creationId xmlns:a16="http://schemas.microsoft.com/office/drawing/2014/main" id="{0B3B7183-F292-4638-84F6-840998F1B2ED}"/>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575316" y="288763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rafik 5" descr="Ein Bild, das Pflanze enthält.&#10;&#10;Mit sehr hoher Zuverlässigkeit generierte Beschreibung">
              <a:extLst>
                <a:ext uri="{FF2B5EF4-FFF2-40B4-BE49-F238E27FC236}">
                  <a16:creationId xmlns:a16="http://schemas.microsoft.com/office/drawing/2014/main" id="{0BB59B03-BC08-49CF-939F-61743E3D782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109262" y="2791209"/>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Grafik 5" descr="Ein Bild, das Pflanze enthält.&#10;&#10;Mit sehr hoher Zuverlässigkeit generierte Beschreibung">
              <a:extLst>
                <a:ext uri="{FF2B5EF4-FFF2-40B4-BE49-F238E27FC236}">
                  <a16:creationId xmlns:a16="http://schemas.microsoft.com/office/drawing/2014/main" id="{E0D98357-61EB-439D-A5EF-B47CDAD727E5}"/>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901749" y="2600423"/>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6" name="Segnaposto contenuto 4">
            <a:extLst>
              <a:ext uri="{FF2B5EF4-FFF2-40B4-BE49-F238E27FC236}">
                <a16:creationId xmlns:a16="http://schemas.microsoft.com/office/drawing/2014/main" id="{EE6115D5-FE65-4821-844B-45D44B7B138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a:off x="5452880" y="3950395"/>
            <a:ext cx="2959196" cy="1502952"/>
          </a:xfrm>
          <a:prstGeom prst="rect">
            <a:avLst/>
          </a:prstGeom>
        </p:spPr>
      </p:pic>
      <p:pic>
        <p:nvPicPr>
          <p:cNvPr id="49" name="Immagine 2" descr="Immagine che contiene albero, esterni, pianta, foresta&#10;&#10;Descrizione generata automaticamente">
            <a:extLst>
              <a:ext uri="{FF2B5EF4-FFF2-40B4-BE49-F238E27FC236}">
                <a16:creationId xmlns:a16="http://schemas.microsoft.com/office/drawing/2014/main" id="{7C796FC1-0341-4AB9-8B95-6F3F66C17E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9086" y="-259247"/>
            <a:ext cx="6429950" cy="4897515"/>
          </a:xfrm>
          <a:prstGeom prst="rect">
            <a:avLst/>
          </a:prstGeom>
        </p:spPr>
      </p:pic>
      <p:pic>
        <p:nvPicPr>
          <p:cNvPr id="48" name="Picture 2" descr="Premium Vector | Cartoon happy horse on white background">
            <a:extLst>
              <a:ext uri="{FF2B5EF4-FFF2-40B4-BE49-F238E27FC236}">
                <a16:creationId xmlns:a16="http://schemas.microsoft.com/office/drawing/2014/main" id="{A4C28048-8A24-4F16-9289-F616B15CF216}"/>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212" b="99192" l="1688" r="98312">
                        <a14:foregroundMark x1="15401" y1="13333" x2="11814" y2="6667"/>
                        <a14:foregroundMark x1="25738" y1="13535" x2="23418" y2="3434"/>
                        <a14:foregroundMark x1="23418" y1="3434" x2="22574" y2="2222"/>
                        <a14:foregroundMark x1="10127" y1="22424" x2="4008" y2="31515"/>
                        <a14:foregroundMark x1="4008" y1="31515" x2="9916" y2="34343"/>
                        <a14:foregroundMark x1="40295" y1="91515" x2="34177" y2="99192"/>
                        <a14:foregroundMark x1="46835" y1="89293" x2="46835" y2="90101"/>
                        <a14:foregroundMark x1="87342" y1="45051" x2="94093" y2="53131"/>
                        <a14:foregroundMark x1="94895" y1="80202" x2="94937" y2="81616"/>
                        <a14:foregroundMark x1="94093" y1="53131" x2="94853" y2="78788"/>
                        <a14:foregroundMark x1="2743" y1="31111" x2="1688" y2="36768"/>
                        <a14:foregroundMark x1="44726" y1="96364" x2="42616" y2="97980"/>
                        <a14:foregroundMark x1="98312" y1="74141" x2="98312" y2="74949"/>
                        <a14:backgroundMark x1="98312" y1="78788" x2="98312" y2="80202"/>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287942" y="1275044"/>
            <a:ext cx="973447" cy="101017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appy farmer family cartoon character in organic rural ...">
            <a:extLst>
              <a:ext uri="{FF2B5EF4-FFF2-40B4-BE49-F238E27FC236}">
                <a16:creationId xmlns:a16="http://schemas.microsoft.com/office/drawing/2014/main" id="{08D6A61D-08CA-4DF8-9435-C6968F919CC9}"/>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981" b="87489" l="5920" r="28800">
                        <a14:foregroundMark x1="27940" y1="48785" x2="27980" y2="41734"/>
                        <a14:foregroundMark x1="27980" y1="41734" x2="19240" y2="31803"/>
                        <a14:foregroundMark x1="19240" y1="31803" x2="15380" y2="33903"/>
                        <a14:foregroundMark x1="15380" y1="33903" x2="12240" y2="37534"/>
                        <a14:foregroundMark x1="12240" y1="37534" x2="8660" y2="52355"/>
                        <a14:foregroundMark x1="8660" y1="52355" x2="8840" y2="56826"/>
                        <a14:foregroundMark x1="17840" y1="27963" x2="20960" y2="24122"/>
                        <a14:foregroundMark x1="20960" y1="24122" x2="22780" y2="19202"/>
                        <a14:foregroundMark x1="22780" y1="19202" x2="19896" y2="11584"/>
                        <a14:foregroundMark x1="18940" y1="9061" x2="13300" y2="16142"/>
                        <a14:foregroundMark x1="13300" y1="16142" x2="14320" y2="27453"/>
                        <a14:foregroundMark x1="14320" y1="27453" x2="18800" y2="26643"/>
                        <a14:foregroundMark x1="18800" y1="26643" x2="17480" y2="21512"/>
                        <a14:foregroundMark x1="17480" y1="21512" x2="19300" y2="18842"/>
                        <a14:foregroundMark x1="14680" y1="79088" x2="14920" y2="85209"/>
                        <a14:foregroundMark x1="14920" y1="85209" x2="12980" y2="86949"/>
                        <a14:foregroundMark x1="20400" y1="77438" x2="22220" y2="87489"/>
                        <a14:foregroundMark x1="22220" y1="87489" x2="22220" y2="87489"/>
                        <a14:foregroundMark x1="11400" y1="63396" x2="10840" y2="69787"/>
                        <a14:foregroundMark x1="10840" y1="69787" x2="8980" y2="64686"/>
                        <a14:foregroundMark x1="8980" y1="64686" x2="9940" y2="66307"/>
                        <a14:foregroundMark x1="17600" y1="43114" x2="28800" y2="40204"/>
                        <a14:foregroundMark x1="28800" y1="40204" x2="28800" y2="40204"/>
                        <a14:foregroundMark x1="14920" y1="26493" x2="16320" y2="15302"/>
                        <a14:foregroundMark x1="16320" y1="15302" x2="19300" y2="13711"/>
                        <a14:foregroundMark x1="7500" y1="67957" x2="5960" y2="62946"/>
                        <a14:foregroundMark x1="5960" y1="62946" x2="5920" y2="62286"/>
                        <a14:foregroundMark x1="17600" y1="10981" x2="18940" y2="11521"/>
                        <a14:backgroundMark x1="14380" y1="14761" x2="14380" y2="14761"/>
                        <a14:backgroundMark x1="18760" y1="9031" x2="19580" y2="10111"/>
                        <a14:backgroundMark x1="14460" y1="13681" x2="14280" y2="15062"/>
                        <a14:backgroundMark x1="18760" y1="9031" x2="20120" y2="11341"/>
                        <a14:backgroundMark x1="14460" y1="13951" x2="13820" y2="15062"/>
                      </a14:backgroundRemoval>
                    </a14:imgEffect>
                  </a14:imgLayer>
                </a14:imgProps>
              </a:ext>
              <a:ext uri="{28A0092B-C50C-407E-A947-70E740481C1C}">
                <a14:useLocalDpi xmlns:a14="http://schemas.microsoft.com/office/drawing/2010/main" val="0"/>
              </a:ext>
            </a:extLst>
          </a:blip>
          <a:srcRect l="4946" t="8363" r="70106" b="8363"/>
          <a:stretch/>
        </p:blipFill>
        <p:spPr bwMode="auto">
          <a:xfrm>
            <a:off x="10110068" y="2132046"/>
            <a:ext cx="1526769" cy="3375667"/>
          </a:xfrm>
          <a:prstGeom prst="rect">
            <a:avLst/>
          </a:prstGeom>
          <a:noFill/>
          <a:extLst>
            <a:ext uri="{909E8E84-426E-40DD-AFC4-6F175D3DCCD1}">
              <a14:hiddenFill xmlns:a14="http://schemas.microsoft.com/office/drawing/2010/main">
                <a:solidFill>
                  <a:srgbClr val="FFFFFF"/>
                </a:solidFill>
              </a14:hiddenFill>
            </a:ext>
          </a:extLst>
        </p:spPr>
      </p:pic>
      <p:pic>
        <p:nvPicPr>
          <p:cNvPr id="32" name="Segnaposto contenuto 4">
            <a:extLst>
              <a:ext uri="{FF2B5EF4-FFF2-40B4-BE49-F238E27FC236}">
                <a16:creationId xmlns:a16="http://schemas.microsoft.com/office/drawing/2014/main" id="{1A25F0D5-023F-4685-B754-D1BE65EFFC0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a:off x="1419711" y="3880413"/>
            <a:ext cx="2993475" cy="1520362"/>
          </a:xfrm>
          <a:prstGeom prst="rect">
            <a:avLst/>
          </a:prstGeom>
        </p:spPr>
      </p:pic>
      <p:pic>
        <p:nvPicPr>
          <p:cNvPr id="31" name="Segnaposto contenuto 4">
            <a:extLst>
              <a:ext uri="{FF2B5EF4-FFF2-40B4-BE49-F238E27FC236}">
                <a16:creationId xmlns:a16="http://schemas.microsoft.com/office/drawing/2014/main" id="{6AB87726-1F92-4132-8F97-F2C7833CC4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a:off x="-954171" y="3731999"/>
            <a:ext cx="3272819" cy="1662238"/>
          </a:xfrm>
          <a:prstGeom prst="rect">
            <a:avLst/>
          </a:prstGeom>
        </p:spPr>
      </p:pic>
      <p:pic>
        <p:nvPicPr>
          <p:cNvPr id="50" name="Segnaposto contenuto 8" descr="Immagine che contiene insetto&#10;&#10;Descrizione generata automaticamente">
            <a:extLst>
              <a:ext uri="{FF2B5EF4-FFF2-40B4-BE49-F238E27FC236}">
                <a16:creationId xmlns:a16="http://schemas.microsoft.com/office/drawing/2014/main" id="{FCC4D1D8-E014-426E-A68D-EB61B57E446E}"/>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20691378">
            <a:off x="6548813" y="2401515"/>
            <a:ext cx="612941" cy="616678"/>
          </a:xfrm>
          <a:prstGeom prst="rect">
            <a:avLst/>
          </a:prstGeom>
        </p:spPr>
      </p:pic>
      <p:pic>
        <p:nvPicPr>
          <p:cNvPr id="51" name="Segnaposto contenuto 8" descr="Immagine che contiene insetto&#10;&#10;Descrizione generata automaticamente">
            <a:extLst>
              <a:ext uri="{FF2B5EF4-FFF2-40B4-BE49-F238E27FC236}">
                <a16:creationId xmlns:a16="http://schemas.microsoft.com/office/drawing/2014/main" id="{6CB66ACD-837E-4F94-86B8-EBE1A202D9E5}"/>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908622" flipH="1">
            <a:off x="10635987" y="5901606"/>
            <a:ext cx="474933" cy="477829"/>
          </a:xfrm>
          <a:prstGeom prst="rect">
            <a:avLst/>
          </a:prstGeom>
        </p:spPr>
      </p:pic>
      <p:pic>
        <p:nvPicPr>
          <p:cNvPr id="52" name="Segnaposto contenuto 4">
            <a:extLst>
              <a:ext uri="{FF2B5EF4-FFF2-40B4-BE49-F238E27FC236}">
                <a16:creationId xmlns:a16="http://schemas.microsoft.com/office/drawing/2014/main" id="{9C189125-C9F4-4BB8-9F1C-D64E2E4B6CC6}"/>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9486" b="98419" l="1231" r="89538">
                        <a14:foregroundMark x1="64308" y1="30830" x2="77345" y2="19293"/>
                        <a14:foregroundMark x1="78102" y1="18980" x2="71635" y2="68823"/>
                        <a14:foregroundMark x1="69221" y1="74874" x2="66458" y2="77481"/>
                        <a14:foregroundMark x1="28339" y1="84230" x2="4923" y2="98419"/>
                        <a14:foregroundMark x1="4923" y1="98419" x2="16851" y2="85052"/>
                        <a14:foregroundMark x1="21011" y1="79429" x2="40137" y2="46669"/>
                        <a14:foregroundMark x1="49317" y1="31368" x2="55692" y2="27273"/>
                        <a14:foregroundMark x1="60615" y1="27668" x2="52923" y2="47431"/>
                        <a14:foregroundMark x1="25224" y1="78174" x2="14462" y2="90119"/>
                        <a14:foregroundMark x1="52923" y1="47431" x2="25250" y2="78145"/>
                        <a14:foregroundMark x1="27663" y1="77967" x2="53538" y2="54150"/>
                        <a14:foregroundMark x1="14462" y1="90119" x2="25936" y2="79557"/>
                        <a14:foregroundMark x1="53538" y1="54150" x2="68308" y2="29249"/>
                        <a14:foregroundMark x1="68308" y1="29249" x2="69846" y2="24111"/>
                        <a14:foregroundMark x1="53846" y1="73913" x2="61231" y2="53360"/>
                        <a14:foregroundMark x1="61231" y1="53360" x2="65538" y2="62846"/>
                        <a14:foregroundMark x1="62769" y1="41502" x2="65538" y2="42688"/>
                        <a14:foregroundMark x1="59385" y1="47826" x2="57538" y2="60870"/>
                        <a14:foregroundMark x1="63692" y1="47431" x2="61538" y2="58498"/>
                        <a14:foregroundMark x1="62462" y1="40711" x2="61231" y2="67194"/>
                        <a14:foregroundMark x1="61231" y1="67194" x2="70769" y2="49802"/>
                        <a14:foregroundMark x1="70769" y1="49802" x2="70769" y2="50198"/>
                        <a14:foregroundMark x1="57494" y1="75768" x2="70462" y2="64427"/>
                        <a14:foregroundMark x1="70462" y1="64427" x2="65231" y2="62451"/>
                        <a14:foregroundMark x1="57538" y1="86561" x2="57846" y2="87747"/>
                        <a14:foregroundMark x1="55077" y1="84190" x2="56923" y2="81423"/>
                        <a14:foregroundMark x1="56000" y1="86166" x2="57231" y2="84980"/>
                        <a14:foregroundMark x1="59077" y1="88538" x2="59077" y2="88538"/>
                        <a14:foregroundMark x1="54769" y1="82213" x2="53231" y2="82609"/>
                        <a14:foregroundMark x1="56308" y1="83004" x2="60000" y2="86957"/>
                        <a14:foregroundMark x1="59077" y1="86166" x2="60308" y2="86957"/>
                        <a14:foregroundMark x1="60308" y1="87352" x2="60000" y2="87352"/>
                        <a14:foregroundMark x1="53231" y1="82609" x2="51692" y2="82609"/>
                        <a14:foregroundMark x1="51077" y1="82609" x2="56000" y2="85771"/>
                        <a14:foregroundMark x1="59077" y1="85771" x2="60308" y2="87352"/>
                        <a14:foregroundMark x1="60615" y1="87747" x2="60000" y2="86166"/>
                        <a14:foregroundMark x1="88615" y1="29644" x2="88615" y2="29644"/>
                        <a14:foregroundMark x1="88923" y1="28854" x2="88923" y2="28854"/>
                        <a14:foregroundMark x1="89231" y1="30040" x2="89231" y2="30040"/>
                        <a14:foregroundMark x1="3385" y1="97233" x2="1231" y2="97628"/>
                        <a14:backgroundMark x1="44000" y1="34783" x2="48000" y2="31621"/>
                        <a14:backgroundMark x1="75077" y1="81423" x2="68308" y2="90514"/>
                        <a14:backgroundMark x1="67077" y1="88538" x2="65846" y2="90514"/>
                        <a14:backgroundMark x1="49324" y1="85102" x2="29538" y2="86561"/>
                        <a14:backgroundMark x1="67077" y1="83794" x2="65132" y2="83937"/>
                        <a14:backgroundMark x1="29538" y1="86561" x2="46311" y2="89387"/>
                        <a14:backgroundMark x1="61029" y1="86624" x2="66154" y2="85375"/>
                        <a14:backgroundMark x1="66154" y1="85375" x2="66769" y2="85771"/>
                        <a14:backgroundMark x1="44615" y1="35968" x2="47692" y2="32806"/>
                        <a14:backgroundMark x1="78462" y1="15020" x2="78462" y2="17787"/>
                        <a14:backgroundMark x1="92923" y1="3953" x2="92923" y2="3953"/>
                        <a14:backgroundMark x1="43077" y1="37549" x2="46769" y2="32806"/>
                        <a14:backgroundMark x1="46462" y1="30830" x2="45846" y2="32411"/>
                        <a14:backgroundMark x1="42462" y1="32016" x2="48308" y2="33202"/>
                        <a14:backgroundMark x1="68000" y1="78261" x2="72615" y2="74308"/>
                        <a14:backgroundMark x1="85231" y1="62055" x2="77231" y2="77866"/>
                        <a14:backgroundMark x1="78462" y1="16206" x2="79077" y2="18577"/>
                        <a14:backgroundMark x1="20308" y1="76285" x2="22462" y2="75494"/>
                        <a14:backgroundMark x1="20923" y1="76680" x2="22462" y2="75494"/>
                        <a14:backgroundMark x1="68308" y1="78656" x2="69231" y2="76680"/>
                        <a14:backgroundMark x1="81538" y1="77470" x2="89231" y2="81818"/>
                        <a14:backgroundMark x1="83692" y1="69170" x2="88000" y2="80237"/>
                        <a14:backgroundMark x1="79692" y1="73913" x2="90462" y2="75099"/>
                      </a14:backgroundRemoval>
                    </a14:imgEffect>
                  </a14:imgLayer>
                </a14:imgProps>
              </a:ext>
              <a:ext uri="{28A0092B-C50C-407E-A947-70E740481C1C}">
                <a14:useLocalDpi xmlns:a14="http://schemas.microsoft.com/office/drawing/2010/main" val="0"/>
              </a:ext>
            </a:extLst>
          </a:blip>
          <a:stretch>
            <a:fillRect/>
          </a:stretch>
        </p:blipFill>
        <p:spPr>
          <a:xfrm>
            <a:off x="127965" y="381920"/>
            <a:ext cx="925949" cy="720816"/>
          </a:xfrm>
          <a:prstGeom prst="rect">
            <a:avLst/>
          </a:prstGeom>
        </p:spPr>
      </p:pic>
      <p:pic>
        <p:nvPicPr>
          <p:cNvPr id="53" name="Segnaposto contenuto 4">
            <a:extLst>
              <a:ext uri="{FF2B5EF4-FFF2-40B4-BE49-F238E27FC236}">
                <a16:creationId xmlns:a16="http://schemas.microsoft.com/office/drawing/2014/main" id="{60B4F78D-E3EF-4F52-935B-3857FB49E6B4}"/>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9486" b="98419" l="1231" r="89538">
                        <a14:foregroundMark x1="64308" y1="30830" x2="77345" y2="19293"/>
                        <a14:foregroundMark x1="78102" y1="18980" x2="71635" y2="68823"/>
                        <a14:foregroundMark x1="69221" y1="74874" x2="66458" y2="77481"/>
                        <a14:foregroundMark x1="28339" y1="84230" x2="4923" y2="98419"/>
                        <a14:foregroundMark x1="4923" y1="98419" x2="16851" y2="85052"/>
                        <a14:foregroundMark x1="21011" y1="79429" x2="40137" y2="46669"/>
                        <a14:foregroundMark x1="49317" y1="31368" x2="55692" y2="27273"/>
                        <a14:foregroundMark x1="60615" y1="27668" x2="52923" y2="47431"/>
                        <a14:foregroundMark x1="25224" y1="78174" x2="14462" y2="90119"/>
                        <a14:foregroundMark x1="52923" y1="47431" x2="25250" y2="78145"/>
                        <a14:foregroundMark x1="27663" y1="77967" x2="53538" y2="54150"/>
                        <a14:foregroundMark x1="14462" y1="90119" x2="25936" y2="79557"/>
                        <a14:foregroundMark x1="53538" y1="54150" x2="68308" y2="29249"/>
                        <a14:foregroundMark x1="68308" y1="29249" x2="69846" y2="24111"/>
                        <a14:foregroundMark x1="53846" y1="73913" x2="61231" y2="53360"/>
                        <a14:foregroundMark x1="61231" y1="53360" x2="65538" y2="62846"/>
                        <a14:foregroundMark x1="62769" y1="41502" x2="65538" y2="42688"/>
                        <a14:foregroundMark x1="59385" y1="47826" x2="57538" y2="60870"/>
                        <a14:foregroundMark x1="63692" y1="47431" x2="61538" y2="58498"/>
                        <a14:foregroundMark x1="62462" y1="40711" x2="61231" y2="67194"/>
                        <a14:foregroundMark x1="61231" y1="67194" x2="70769" y2="49802"/>
                        <a14:foregroundMark x1="70769" y1="49802" x2="70769" y2="50198"/>
                        <a14:foregroundMark x1="57494" y1="75768" x2="70462" y2="64427"/>
                        <a14:foregroundMark x1="70462" y1="64427" x2="65231" y2="62451"/>
                        <a14:foregroundMark x1="57538" y1="86561" x2="57846" y2="87747"/>
                        <a14:foregroundMark x1="55077" y1="84190" x2="56923" y2="81423"/>
                        <a14:foregroundMark x1="56000" y1="86166" x2="57231" y2="84980"/>
                        <a14:foregroundMark x1="59077" y1="88538" x2="59077" y2="88538"/>
                        <a14:foregroundMark x1="54769" y1="82213" x2="53231" y2="82609"/>
                        <a14:foregroundMark x1="56308" y1="83004" x2="60000" y2="86957"/>
                        <a14:foregroundMark x1="59077" y1="86166" x2="60308" y2="86957"/>
                        <a14:foregroundMark x1="60308" y1="87352" x2="60000" y2="87352"/>
                        <a14:foregroundMark x1="53231" y1="82609" x2="51692" y2="82609"/>
                        <a14:foregroundMark x1="51077" y1="82609" x2="56000" y2="85771"/>
                        <a14:foregroundMark x1="59077" y1="85771" x2="60308" y2="87352"/>
                        <a14:foregroundMark x1="60615" y1="87747" x2="60000" y2="86166"/>
                        <a14:foregroundMark x1="88615" y1="29644" x2="88615" y2="29644"/>
                        <a14:foregroundMark x1="88923" y1="28854" x2="88923" y2="28854"/>
                        <a14:foregroundMark x1="89231" y1="30040" x2="89231" y2="30040"/>
                        <a14:foregroundMark x1="3385" y1="97233" x2="1231" y2="97628"/>
                        <a14:backgroundMark x1="44000" y1="34783" x2="48000" y2="31621"/>
                        <a14:backgroundMark x1="75077" y1="81423" x2="68308" y2="90514"/>
                        <a14:backgroundMark x1="67077" y1="88538" x2="65846" y2="90514"/>
                        <a14:backgroundMark x1="49324" y1="85102" x2="29538" y2="86561"/>
                        <a14:backgroundMark x1="67077" y1="83794" x2="65132" y2="83937"/>
                        <a14:backgroundMark x1="29538" y1="86561" x2="46311" y2="89387"/>
                        <a14:backgroundMark x1="61029" y1="86624" x2="66154" y2="85375"/>
                        <a14:backgroundMark x1="66154" y1="85375" x2="66769" y2="85771"/>
                        <a14:backgroundMark x1="44615" y1="35968" x2="47692" y2="32806"/>
                        <a14:backgroundMark x1="78462" y1="15020" x2="78462" y2="17787"/>
                        <a14:backgroundMark x1="92923" y1="3953" x2="92923" y2="3953"/>
                        <a14:backgroundMark x1="43077" y1="37549" x2="46769" y2="32806"/>
                        <a14:backgroundMark x1="46462" y1="30830" x2="45846" y2="32411"/>
                        <a14:backgroundMark x1="42462" y1="32016" x2="48308" y2="33202"/>
                        <a14:backgroundMark x1="68000" y1="78261" x2="72615" y2="74308"/>
                        <a14:backgroundMark x1="85231" y1="62055" x2="77231" y2="77866"/>
                        <a14:backgroundMark x1="78462" y1="16206" x2="79077" y2="18577"/>
                        <a14:backgroundMark x1="20308" y1="76285" x2="22462" y2="75494"/>
                        <a14:backgroundMark x1="20923" y1="76680" x2="22462" y2="75494"/>
                        <a14:backgroundMark x1="68308" y1="78656" x2="69231" y2="76680"/>
                        <a14:backgroundMark x1="81538" y1="77470" x2="89231" y2="81818"/>
                        <a14:backgroundMark x1="83692" y1="69170" x2="88000" y2="80237"/>
                        <a14:backgroundMark x1="79692" y1="73913" x2="90462" y2="75099"/>
                      </a14:backgroundRemoval>
                    </a14:imgEffect>
                  </a14:imgLayer>
                </a14:imgProps>
              </a:ext>
              <a:ext uri="{28A0092B-C50C-407E-A947-70E740481C1C}">
                <a14:useLocalDpi xmlns:a14="http://schemas.microsoft.com/office/drawing/2010/main" val="0"/>
              </a:ext>
            </a:extLst>
          </a:blip>
          <a:stretch>
            <a:fillRect/>
          </a:stretch>
        </p:blipFill>
        <p:spPr>
          <a:xfrm rot="1048799">
            <a:off x="5919010" y="835718"/>
            <a:ext cx="311226" cy="242278"/>
          </a:xfrm>
          <a:prstGeom prst="rect">
            <a:avLst/>
          </a:prstGeom>
        </p:spPr>
      </p:pic>
      <p:pic>
        <p:nvPicPr>
          <p:cNvPr id="54" name="Segnaposto contenuto 4">
            <a:extLst>
              <a:ext uri="{FF2B5EF4-FFF2-40B4-BE49-F238E27FC236}">
                <a16:creationId xmlns:a16="http://schemas.microsoft.com/office/drawing/2014/main" id="{C5832900-85BC-4924-A4AE-47CBCE596783}"/>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9486" b="98419" l="1231" r="89538">
                        <a14:foregroundMark x1="64308" y1="30830" x2="77345" y2="19293"/>
                        <a14:foregroundMark x1="78102" y1="18980" x2="71635" y2="68823"/>
                        <a14:foregroundMark x1="69221" y1="74874" x2="66458" y2="77481"/>
                        <a14:foregroundMark x1="28339" y1="84230" x2="4923" y2="98419"/>
                        <a14:foregroundMark x1="4923" y1="98419" x2="16851" y2="85052"/>
                        <a14:foregroundMark x1="21011" y1="79429" x2="40137" y2="46669"/>
                        <a14:foregroundMark x1="49317" y1="31368" x2="55692" y2="27273"/>
                        <a14:foregroundMark x1="60615" y1="27668" x2="52923" y2="47431"/>
                        <a14:foregroundMark x1="25224" y1="78174" x2="14462" y2="90119"/>
                        <a14:foregroundMark x1="52923" y1="47431" x2="25250" y2="78145"/>
                        <a14:foregroundMark x1="27663" y1="77967" x2="53538" y2="54150"/>
                        <a14:foregroundMark x1="14462" y1="90119" x2="25936" y2="79557"/>
                        <a14:foregroundMark x1="53538" y1="54150" x2="68308" y2="29249"/>
                        <a14:foregroundMark x1="68308" y1="29249" x2="69846" y2="24111"/>
                        <a14:foregroundMark x1="53846" y1="73913" x2="61231" y2="53360"/>
                        <a14:foregroundMark x1="61231" y1="53360" x2="65538" y2="62846"/>
                        <a14:foregroundMark x1="62769" y1="41502" x2="65538" y2="42688"/>
                        <a14:foregroundMark x1="59385" y1="47826" x2="57538" y2="60870"/>
                        <a14:foregroundMark x1="63692" y1="47431" x2="61538" y2="58498"/>
                        <a14:foregroundMark x1="62462" y1="40711" x2="61231" y2="67194"/>
                        <a14:foregroundMark x1="61231" y1="67194" x2="70769" y2="49802"/>
                        <a14:foregroundMark x1="70769" y1="49802" x2="70769" y2="50198"/>
                        <a14:foregroundMark x1="57494" y1="75768" x2="70462" y2="64427"/>
                        <a14:foregroundMark x1="70462" y1="64427" x2="65231" y2="62451"/>
                        <a14:foregroundMark x1="57538" y1="86561" x2="57846" y2="87747"/>
                        <a14:foregroundMark x1="55077" y1="84190" x2="56923" y2="81423"/>
                        <a14:foregroundMark x1="56000" y1="86166" x2="57231" y2="84980"/>
                        <a14:foregroundMark x1="59077" y1="88538" x2="59077" y2="88538"/>
                        <a14:foregroundMark x1="54769" y1="82213" x2="53231" y2="82609"/>
                        <a14:foregroundMark x1="56308" y1="83004" x2="60000" y2="86957"/>
                        <a14:foregroundMark x1="59077" y1="86166" x2="60308" y2="86957"/>
                        <a14:foregroundMark x1="60308" y1="87352" x2="60000" y2="87352"/>
                        <a14:foregroundMark x1="53231" y1="82609" x2="51692" y2="82609"/>
                        <a14:foregroundMark x1="51077" y1="82609" x2="56000" y2="85771"/>
                        <a14:foregroundMark x1="59077" y1="85771" x2="60308" y2="87352"/>
                        <a14:foregroundMark x1="60615" y1="87747" x2="60000" y2="86166"/>
                        <a14:foregroundMark x1="88615" y1="29644" x2="88615" y2="29644"/>
                        <a14:foregroundMark x1="88923" y1="28854" x2="88923" y2="28854"/>
                        <a14:foregroundMark x1="89231" y1="30040" x2="89231" y2="30040"/>
                        <a14:foregroundMark x1="3385" y1="97233" x2="1231" y2="97628"/>
                        <a14:backgroundMark x1="44000" y1="34783" x2="48000" y2="31621"/>
                        <a14:backgroundMark x1="75077" y1="81423" x2="68308" y2="90514"/>
                        <a14:backgroundMark x1="67077" y1="88538" x2="65846" y2="90514"/>
                        <a14:backgroundMark x1="49324" y1="85102" x2="29538" y2="86561"/>
                        <a14:backgroundMark x1="67077" y1="83794" x2="65132" y2="83937"/>
                        <a14:backgroundMark x1="29538" y1="86561" x2="46311" y2="89387"/>
                        <a14:backgroundMark x1="61029" y1="86624" x2="66154" y2="85375"/>
                        <a14:backgroundMark x1="66154" y1="85375" x2="66769" y2="85771"/>
                        <a14:backgroundMark x1="44615" y1="35968" x2="47692" y2="32806"/>
                        <a14:backgroundMark x1="78462" y1="15020" x2="78462" y2="17787"/>
                        <a14:backgroundMark x1="92923" y1="3953" x2="92923" y2="3953"/>
                        <a14:backgroundMark x1="43077" y1="37549" x2="46769" y2="32806"/>
                        <a14:backgroundMark x1="46462" y1="30830" x2="45846" y2="32411"/>
                        <a14:backgroundMark x1="42462" y1="32016" x2="48308" y2="33202"/>
                        <a14:backgroundMark x1="68000" y1="78261" x2="72615" y2="74308"/>
                        <a14:backgroundMark x1="85231" y1="62055" x2="77231" y2="77866"/>
                        <a14:backgroundMark x1="78462" y1="16206" x2="79077" y2="18577"/>
                        <a14:backgroundMark x1="20308" y1="76285" x2="22462" y2="75494"/>
                        <a14:backgroundMark x1="20923" y1="76680" x2="22462" y2="75494"/>
                        <a14:backgroundMark x1="68308" y1="78656" x2="69231" y2="76680"/>
                        <a14:backgroundMark x1="81538" y1="77470" x2="89231" y2="81818"/>
                        <a14:backgroundMark x1="83692" y1="69170" x2="88000" y2="80237"/>
                        <a14:backgroundMark x1="79692" y1="73913" x2="90462" y2="75099"/>
                      </a14:backgroundRemoval>
                    </a14:imgEffect>
                  </a14:imgLayer>
                </a14:imgProps>
              </a:ext>
              <a:ext uri="{28A0092B-C50C-407E-A947-70E740481C1C}">
                <a14:useLocalDpi xmlns:a14="http://schemas.microsoft.com/office/drawing/2010/main" val="0"/>
              </a:ext>
            </a:extLst>
          </a:blip>
          <a:stretch>
            <a:fillRect/>
          </a:stretch>
        </p:blipFill>
        <p:spPr>
          <a:xfrm flipH="1">
            <a:off x="3369953" y="769252"/>
            <a:ext cx="952082" cy="741160"/>
          </a:xfrm>
          <a:prstGeom prst="rect">
            <a:avLst/>
          </a:prstGeom>
        </p:spPr>
      </p:pic>
      <p:pic>
        <p:nvPicPr>
          <p:cNvPr id="55" name="Segnaposto contenuto 4">
            <a:extLst>
              <a:ext uri="{FF2B5EF4-FFF2-40B4-BE49-F238E27FC236}">
                <a16:creationId xmlns:a16="http://schemas.microsoft.com/office/drawing/2014/main" id="{50448171-913C-4781-A9F9-8AF58B7C6581}"/>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9486" b="98419" l="1231" r="89538">
                        <a14:foregroundMark x1="64308" y1="30830" x2="77345" y2="19293"/>
                        <a14:foregroundMark x1="78102" y1="18980" x2="71635" y2="68823"/>
                        <a14:foregroundMark x1="69221" y1="74874" x2="66458" y2="77481"/>
                        <a14:foregroundMark x1="28339" y1="84230" x2="4923" y2="98419"/>
                        <a14:foregroundMark x1="4923" y1="98419" x2="16851" y2="85052"/>
                        <a14:foregroundMark x1="21011" y1="79429" x2="40137" y2="46669"/>
                        <a14:foregroundMark x1="49317" y1="31368" x2="55692" y2="27273"/>
                        <a14:foregroundMark x1="60615" y1="27668" x2="52923" y2="47431"/>
                        <a14:foregroundMark x1="25224" y1="78174" x2="14462" y2="90119"/>
                        <a14:foregroundMark x1="52923" y1="47431" x2="25250" y2="78145"/>
                        <a14:foregroundMark x1="27663" y1="77967" x2="53538" y2="54150"/>
                        <a14:foregroundMark x1="14462" y1="90119" x2="25936" y2="79557"/>
                        <a14:foregroundMark x1="53538" y1="54150" x2="68308" y2="29249"/>
                        <a14:foregroundMark x1="68308" y1="29249" x2="69846" y2="24111"/>
                        <a14:foregroundMark x1="53846" y1="73913" x2="61231" y2="53360"/>
                        <a14:foregroundMark x1="61231" y1="53360" x2="65538" y2="62846"/>
                        <a14:foregroundMark x1="62769" y1="41502" x2="65538" y2="42688"/>
                        <a14:foregroundMark x1="59385" y1="47826" x2="57538" y2="60870"/>
                        <a14:foregroundMark x1="63692" y1="47431" x2="61538" y2="58498"/>
                        <a14:foregroundMark x1="62462" y1="40711" x2="61231" y2="67194"/>
                        <a14:foregroundMark x1="61231" y1="67194" x2="70769" y2="49802"/>
                        <a14:foregroundMark x1="70769" y1="49802" x2="70769" y2="50198"/>
                        <a14:foregroundMark x1="57494" y1="75768" x2="70462" y2="64427"/>
                        <a14:foregroundMark x1="70462" y1="64427" x2="65231" y2="62451"/>
                        <a14:foregroundMark x1="57538" y1="86561" x2="57846" y2="87747"/>
                        <a14:foregroundMark x1="55077" y1="84190" x2="56923" y2="81423"/>
                        <a14:foregroundMark x1="56000" y1="86166" x2="57231" y2="84980"/>
                        <a14:foregroundMark x1="59077" y1="88538" x2="59077" y2="88538"/>
                        <a14:foregroundMark x1="54769" y1="82213" x2="53231" y2="82609"/>
                        <a14:foregroundMark x1="56308" y1="83004" x2="60000" y2="86957"/>
                        <a14:foregroundMark x1="59077" y1="86166" x2="60308" y2="86957"/>
                        <a14:foregroundMark x1="60308" y1="87352" x2="60000" y2="87352"/>
                        <a14:foregroundMark x1="53231" y1="82609" x2="51692" y2="82609"/>
                        <a14:foregroundMark x1="51077" y1="82609" x2="56000" y2="85771"/>
                        <a14:foregroundMark x1="59077" y1="85771" x2="60308" y2="87352"/>
                        <a14:foregroundMark x1="60615" y1="87747" x2="60000" y2="86166"/>
                        <a14:foregroundMark x1="88615" y1="29644" x2="88615" y2="29644"/>
                        <a14:foregroundMark x1="88923" y1="28854" x2="88923" y2="28854"/>
                        <a14:foregroundMark x1="89231" y1="30040" x2="89231" y2="30040"/>
                        <a14:foregroundMark x1="3385" y1="97233" x2="1231" y2="97628"/>
                        <a14:backgroundMark x1="44000" y1="34783" x2="48000" y2="31621"/>
                        <a14:backgroundMark x1="75077" y1="81423" x2="68308" y2="90514"/>
                        <a14:backgroundMark x1="67077" y1="88538" x2="65846" y2="90514"/>
                        <a14:backgroundMark x1="49324" y1="85102" x2="29538" y2="86561"/>
                        <a14:backgroundMark x1="67077" y1="83794" x2="65132" y2="83937"/>
                        <a14:backgroundMark x1="29538" y1="86561" x2="46311" y2="89387"/>
                        <a14:backgroundMark x1="61029" y1="86624" x2="66154" y2="85375"/>
                        <a14:backgroundMark x1="66154" y1="85375" x2="66769" y2="85771"/>
                        <a14:backgroundMark x1="44615" y1="35968" x2="47692" y2="32806"/>
                        <a14:backgroundMark x1="78462" y1="15020" x2="78462" y2="17787"/>
                        <a14:backgroundMark x1="92923" y1="3953" x2="92923" y2="3953"/>
                        <a14:backgroundMark x1="43077" y1="37549" x2="46769" y2="32806"/>
                        <a14:backgroundMark x1="46462" y1="30830" x2="45846" y2="32411"/>
                        <a14:backgroundMark x1="42462" y1="32016" x2="48308" y2="33202"/>
                        <a14:backgroundMark x1="68000" y1="78261" x2="72615" y2="74308"/>
                        <a14:backgroundMark x1="85231" y1="62055" x2="77231" y2="77866"/>
                        <a14:backgroundMark x1="78462" y1="16206" x2="79077" y2="18577"/>
                        <a14:backgroundMark x1="20308" y1="76285" x2="22462" y2="75494"/>
                        <a14:backgroundMark x1="20923" y1="76680" x2="22462" y2="75494"/>
                        <a14:backgroundMark x1="68308" y1="78656" x2="69231" y2="76680"/>
                        <a14:backgroundMark x1="81538" y1="77470" x2="89231" y2="81818"/>
                        <a14:backgroundMark x1="83692" y1="69170" x2="88000" y2="80237"/>
                        <a14:backgroundMark x1="79692" y1="73913" x2="90462" y2="75099"/>
                      </a14:backgroundRemoval>
                    </a14:imgEffect>
                  </a14:imgLayer>
                </a14:imgProps>
              </a:ext>
              <a:ext uri="{28A0092B-C50C-407E-A947-70E740481C1C}">
                <a14:useLocalDpi xmlns:a14="http://schemas.microsoft.com/office/drawing/2010/main" val="0"/>
              </a:ext>
            </a:extLst>
          </a:blip>
          <a:stretch>
            <a:fillRect/>
          </a:stretch>
        </p:blipFill>
        <p:spPr>
          <a:xfrm flipH="1">
            <a:off x="2776610" y="-22283"/>
            <a:ext cx="717417" cy="558482"/>
          </a:xfrm>
          <a:prstGeom prst="rect">
            <a:avLst/>
          </a:prstGeom>
        </p:spPr>
      </p:pic>
      <p:pic>
        <p:nvPicPr>
          <p:cNvPr id="56" name="Immagine 24">
            <a:extLst>
              <a:ext uri="{FF2B5EF4-FFF2-40B4-BE49-F238E27FC236}">
                <a16:creationId xmlns:a16="http://schemas.microsoft.com/office/drawing/2014/main" id="{A28B9AEF-D144-4E45-9073-78670935BA01}"/>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3438" b="95313" l="10000" r="92000">
                        <a14:foregroundMark x1="76556" y1="12656" x2="72667" y2="7813"/>
                        <a14:foregroundMark x1="72667" y1="7813" x2="75889" y2="2344"/>
                        <a14:foregroundMark x1="75889" y1="2344" x2="87444" y2="7500"/>
                        <a14:foregroundMark x1="87444" y1="7500" x2="92333" y2="17500"/>
                        <a14:foregroundMark x1="92333" y1="17500" x2="91000" y2="25938"/>
                        <a14:foregroundMark x1="91000" y1="25938" x2="92000" y2="51250"/>
                        <a14:foregroundMark x1="92000" y1="51250" x2="88444" y2="59219"/>
                        <a14:foregroundMark x1="83556" y1="13438" x2="77556" y2="13125"/>
                        <a14:foregroundMark x1="77556" y1="13125" x2="75889" y2="22031"/>
                        <a14:foregroundMark x1="75889" y1="22031" x2="83667" y2="23594"/>
                        <a14:foregroundMark x1="83667" y1="23594" x2="80222" y2="18281"/>
                        <a14:foregroundMark x1="80222" y1="18281" x2="86667" y2="16094"/>
                        <a14:foregroundMark x1="86667" y1="16094" x2="90444" y2="20313"/>
                        <a14:foregroundMark x1="81333" y1="18438" x2="75889" y2="26406"/>
                        <a14:foregroundMark x1="75889" y1="26406" x2="72667" y2="18281"/>
                        <a14:foregroundMark x1="72667" y1="18281" x2="78778" y2="21875"/>
                        <a14:foregroundMark x1="78778" y1="21875" x2="82889" y2="27656"/>
                        <a14:foregroundMark x1="82889" y1="27656" x2="83556" y2="20781"/>
                        <a14:foregroundMark x1="83556" y1="20781" x2="79778" y2="15937"/>
                        <a14:foregroundMark x1="79778" y1="15937" x2="78667" y2="19375"/>
                        <a14:foregroundMark x1="82444" y1="26406" x2="73889" y2="26094"/>
                        <a14:foregroundMark x1="73889" y1="26094" x2="70333" y2="18594"/>
                        <a14:foregroundMark x1="70333" y1="18594" x2="70000" y2="23125"/>
                        <a14:foregroundMark x1="49667" y1="43750" x2="50667" y2="52500"/>
                        <a14:foregroundMark x1="50667" y1="52500" x2="53111" y2="56875"/>
                        <a14:foregroundMark x1="66889" y1="8125" x2="77333" y2="1875"/>
                        <a14:foregroundMark x1="77333" y1="1875" x2="82889" y2="1875"/>
                        <a14:foregroundMark x1="82889" y1="1875" x2="73333" y2="6875"/>
                        <a14:foregroundMark x1="73333" y1="6875" x2="79000" y2="7500"/>
                        <a14:foregroundMark x1="79000" y1="7500" x2="70444" y2="9688"/>
                        <a14:foregroundMark x1="70444" y1="9688" x2="75444" y2="4219"/>
                        <a14:foregroundMark x1="75444" y1="4219" x2="69667" y2="7969"/>
                        <a14:foregroundMark x1="69667" y1="7969" x2="74556" y2="3438"/>
                        <a14:foregroundMark x1="74556" y1="3438" x2="85000" y2="5469"/>
                        <a14:foregroundMark x1="60556" y1="79375" x2="60889" y2="88906"/>
                        <a14:foregroundMark x1="60889" y1="88906" x2="67111" y2="94844"/>
                        <a14:foregroundMark x1="67111" y1="94844" x2="72889" y2="95313"/>
                        <a14:foregroundMark x1="72889" y1="95313" x2="73111" y2="95313"/>
                        <a14:foregroundMark x1="69222" y1="79531" x2="71667" y2="90000"/>
                        <a14:foregroundMark x1="71667" y1="90000" x2="82333" y2="90938"/>
                        <a14:foregroundMark x1="80333" y1="90781" x2="83444" y2="91719"/>
                      </a14:backgroundRemoval>
                    </a14:imgEffect>
                  </a14:imgLayer>
                </a14:imgProps>
              </a:ext>
              <a:ext uri="{28A0092B-C50C-407E-A947-70E740481C1C}">
                <a14:useLocalDpi xmlns:a14="http://schemas.microsoft.com/office/drawing/2010/main" val="0"/>
              </a:ext>
            </a:extLst>
          </a:blip>
          <a:stretch>
            <a:fillRect/>
          </a:stretch>
        </p:blipFill>
        <p:spPr>
          <a:xfrm>
            <a:off x="341223" y="2766338"/>
            <a:ext cx="600590" cy="427086"/>
          </a:xfrm>
          <a:prstGeom prst="rect">
            <a:avLst/>
          </a:prstGeom>
        </p:spPr>
      </p:pic>
      <p:pic>
        <p:nvPicPr>
          <p:cNvPr id="57" name="Immagine 27">
            <a:extLst>
              <a:ext uri="{FF2B5EF4-FFF2-40B4-BE49-F238E27FC236}">
                <a16:creationId xmlns:a16="http://schemas.microsoft.com/office/drawing/2014/main" id="{64563542-085D-4BB8-BC45-726A929D0F95}"/>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3438" b="95313" l="10000" r="92000">
                        <a14:foregroundMark x1="76556" y1="12656" x2="72667" y2="7813"/>
                        <a14:foregroundMark x1="72667" y1="7813" x2="75889" y2="2344"/>
                        <a14:foregroundMark x1="75889" y1="2344" x2="87444" y2="7500"/>
                        <a14:foregroundMark x1="87444" y1="7500" x2="92333" y2="17500"/>
                        <a14:foregroundMark x1="92333" y1="17500" x2="91000" y2="25938"/>
                        <a14:foregroundMark x1="91000" y1="25938" x2="92000" y2="51250"/>
                        <a14:foregroundMark x1="92000" y1="51250" x2="88444" y2="59219"/>
                        <a14:foregroundMark x1="83556" y1="13438" x2="77556" y2="13125"/>
                        <a14:foregroundMark x1="77556" y1="13125" x2="75889" y2="22031"/>
                        <a14:foregroundMark x1="75889" y1="22031" x2="83667" y2="23594"/>
                        <a14:foregroundMark x1="83667" y1="23594" x2="80222" y2="18281"/>
                        <a14:foregroundMark x1="80222" y1="18281" x2="86667" y2="16094"/>
                        <a14:foregroundMark x1="86667" y1="16094" x2="90444" y2="20313"/>
                        <a14:foregroundMark x1="81333" y1="18438" x2="75889" y2="26406"/>
                        <a14:foregroundMark x1="75889" y1="26406" x2="72667" y2="18281"/>
                        <a14:foregroundMark x1="72667" y1="18281" x2="78778" y2="21875"/>
                        <a14:foregroundMark x1="78778" y1="21875" x2="82889" y2="27656"/>
                        <a14:foregroundMark x1="82889" y1="27656" x2="83556" y2="20781"/>
                        <a14:foregroundMark x1="83556" y1="20781" x2="79778" y2="15937"/>
                        <a14:foregroundMark x1="79778" y1="15937" x2="78667" y2="19375"/>
                        <a14:foregroundMark x1="82444" y1="26406" x2="73889" y2="26094"/>
                        <a14:foregroundMark x1="73889" y1="26094" x2="70333" y2="18594"/>
                        <a14:foregroundMark x1="70333" y1="18594" x2="70000" y2="23125"/>
                        <a14:foregroundMark x1="49667" y1="43750" x2="50667" y2="52500"/>
                        <a14:foregroundMark x1="50667" y1="52500" x2="53111" y2="56875"/>
                        <a14:foregroundMark x1="66889" y1="8125" x2="77333" y2="1875"/>
                        <a14:foregroundMark x1="77333" y1="1875" x2="82889" y2="1875"/>
                        <a14:foregroundMark x1="82889" y1="1875" x2="73333" y2="6875"/>
                        <a14:foregroundMark x1="73333" y1="6875" x2="79000" y2="7500"/>
                        <a14:foregroundMark x1="79000" y1="7500" x2="70444" y2="9688"/>
                        <a14:foregroundMark x1="70444" y1="9688" x2="75444" y2="4219"/>
                        <a14:foregroundMark x1="75444" y1="4219" x2="69667" y2="7969"/>
                        <a14:foregroundMark x1="69667" y1="7969" x2="74556" y2="3438"/>
                        <a14:foregroundMark x1="74556" y1="3438" x2="85000" y2="5469"/>
                        <a14:foregroundMark x1="60556" y1="79375" x2="60889" y2="88906"/>
                        <a14:foregroundMark x1="60889" y1="88906" x2="67111" y2="94844"/>
                        <a14:foregroundMark x1="67111" y1="94844" x2="72889" y2="95313"/>
                        <a14:foregroundMark x1="72889" y1="95313" x2="73111" y2="95313"/>
                        <a14:foregroundMark x1="69222" y1="79531" x2="71667" y2="90000"/>
                        <a14:foregroundMark x1="71667" y1="90000" x2="82333" y2="90938"/>
                        <a14:foregroundMark x1="80333" y1="90781" x2="83444" y2="91719"/>
                      </a14:backgroundRemoval>
                    </a14:imgEffect>
                  </a14:imgLayer>
                </a14:imgProps>
              </a:ext>
              <a:ext uri="{28A0092B-C50C-407E-A947-70E740481C1C}">
                <a14:useLocalDpi xmlns:a14="http://schemas.microsoft.com/office/drawing/2010/main" val="0"/>
              </a:ext>
            </a:extLst>
          </a:blip>
          <a:stretch>
            <a:fillRect/>
          </a:stretch>
        </p:blipFill>
        <p:spPr>
          <a:xfrm flipH="1">
            <a:off x="1915549" y="899569"/>
            <a:ext cx="466017" cy="331390"/>
          </a:xfrm>
          <a:prstGeom prst="rect">
            <a:avLst/>
          </a:prstGeom>
        </p:spPr>
      </p:pic>
      <p:pic>
        <p:nvPicPr>
          <p:cNvPr id="58" name="Immagine 28">
            <a:extLst>
              <a:ext uri="{FF2B5EF4-FFF2-40B4-BE49-F238E27FC236}">
                <a16:creationId xmlns:a16="http://schemas.microsoft.com/office/drawing/2014/main" id="{DFECF977-068E-4DCA-8DA5-772FC5BD98E5}"/>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3438" b="95313" l="10000" r="92000">
                        <a14:foregroundMark x1="76556" y1="12656" x2="72667" y2="7813"/>
                        <a14:foregroundMark x1="72667" y1="7813" x2="75889" y2="2344"/>
                        <a14:foregroundMark x1="75889" y1="2344" x2="87444" y2="7500"/>
                        <a14:foregroundMark x1="87444" y1="7500" x2="92333" y2="17500"/>
                        <a14:foregroundMark x1="92333" y1="17500" x2="91000" y2="25938"/>
                        <a14:foregroundMark x1="91000" y1="25938" x2="92000" y2="51250"/>
                        <a14:foregroundMark x1="92000" y1="51250" x2="88444" y2="59219"/>
                        <a14:foregroundMark x1="83556" y1="13438" x2="77556" y2="13125"/>
                        <a14:foregroundMark x1="77556" y1="13125" x2="75889" y2="22031"/>
                        <a14:foregroundMark x1="75889" y1="22031" x2="83667" y2="23594"/>
                        <a14:foregroundMark x1="83667" y1="23594" x2="80222" y2="18281"/>
                        <a14:foregroundMark x1="80222" y1="18281" x2="86667" y2="16094"/>
                        <a14:foregroundMark x1="86667" y1="16094" x2="90444" y2="20313"/>
                        <a14:foregroundMark x1="81333" y1="18438" x2="75889" y2="26406"/>
                        <a14:foregroundMark x1="75889" y1="26406" x2="72667" y2="18281"/>
                        <a14:foregroundMark x1="72667" y1="18281" x2="78778" y2="21875"/>
                        <a14:foregroundMark x1="78778" y1="21875" x2="82889" y2="27656"/>
                        <a14:foregroundMark x1="82889" y1="27656" x2="83556" y2="20781"/>
                        <a14:foregroundMark x1="83556" y1="20781" x2="79778" y2="15937"/>
                        <a14:foregroundMark x1="79778" y1="15937" x2="78667" y2="19375"/>
                        <a14:foregroundMark x1="82444" y1="26406" x2="73889" y2="26094"/>
                        <a14:foregroundMark x1="73889" y1="26094" x2="70333" y2="18594"/>
                        <a14:foregroundMark x1="70333" y1="18594" x2="70000" y2="23125"/>
                        <a14:foregroundMark x1="49667" y1="43750" x2="50667" y2="52500"/>
                        <a14:foregroundMark x1="50667" y1="52500" x2="53111" y2="56875"/>
                        <a14:foregroundMark x1="66889" y1="8125" x2="77333" y2="1875"/>
                        <a14:foregroundMark x1="77333" y1="1875" x2="82889" y2="1875"/>
                        <a14:foregroundMark x1="82889" y1="1875" x2="73333" y2="6875"/>
                        <a14:foregroundMark x1="73333" y1="6875" x2="79000" y2="7500"/>
                        <a14:foregroundMark x1="79000" y1="7500" x2="70444" y2="9688"/>
                        <a14:foregroundMark x1="70444" y1="9688" x2="75444" y2="4219"/>
                        <a14:foregroundMark x1="75444" y1="4219" x2="69667" y2="7969"/>
                        <a14:foregroundMark x1="69667" y1="7969" x2="74556" y2="3438"/>
                        <a14:foregroundMark x1="74556" y1="3438" x2="85000" y2="5469"/>
                        <a14:foregroundMark x1="60556" y1="79375" x2="60889" y2="88906"/>
                        <a14:foregroundMark x1="60889" y1="88906" x2="67111" y2="94844"/>
                        <a14:foregroundMark x1="67111" y1="94844" x2="72889" y2="95313"/>
                        <a14:foregroundMark x1="72889" y1="95313" x2="73111" y2="95313"/>
                        <a14:foregroundMark x1="69222" y1="79531" x2="71667" y2="90000"/>
                        <a14:foregroundMark x1="71667" y1="90000" x2="82333" y2="90938"/>
                        <a14:foregroundMark x1="80333" y1="90781" x2="83444" y2="91719"/>
                      </a14:backgroundRemoval>
                    </a14:imgEffect>
                  </a14:imgLayer>
                </a14:imgProps>
              </a:ext>
              <a:ext uri="{28A0092B-C50C-407E-A947-70E740481C1C}">
                <a14:useLocalDpi xmlns:a14="http://schemas.microsoft.com/office/drawing/2010/main" val="0"/>
              </a:ext>
            </a:extLst>
          </a:blip>
          <a:stretch>
            <a:fillRect/>
          </a:stretch>
        </p:blipFill>
        <p:spPr>
          <a:xfrm rot="21440997" flipH="1">
            <a:off x="11064610" y="2113345"/>
            <a:ext cx="539259" cy="383473"/>
          </a:xfrm>
          <a:prstGeom prst="rect">
            <a:avLst/>
          </a:prstGeom>
        </p:spPr>
      </p:pic>
      <p:pic>
        <p:nvPicPr>
          <p:cNvPr id="59" name="Immagine 29" descr="Immagine che contiene rettile, lucertola&#10;&#10;Descrizione generata automaticamente">
            <a:extLst>
              <a:ext uri="{FF2B5EF4-FFF2-40B4-BE49-F238E27FC236}">
                <a16:creationId xmlns:a16="http://schemas.microsoft.com/office/drawing/2014/main" id="{D241A6A3-56D1-46DA-85ED-66518B24D407}"/>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9563" b="89891" l="4102" r="96875">
                        <a14:foregroundMark x1="15625" y1="12568" x2="10742" y2="7104"/>
                        <a14:foregroundMark x1="10742" y1="7104" x2="4297" y2="6284"/>
                        <a14:foregroundMark x1="4297" y1="6284" x2="7422" y2="21858"/>
                        <a14:foregroundMark x1="7422" y1="21858" x2="11621" y2="23770"/>
                        <a14:foregroundMark x1="11621" y1="23770" x2="8496" y2="12568"/>
                        <a14:foregroundMark x1="8496" y1="12568" x2="4492" y2="10929"/>
                        <a14:foregroundMark x1="4492" y1="10929" x2="4102" y2="14481"/>
                        <a14:foregroundMark x1="55538" y1="88839" x2="56543" y2="89891"/>
                        <a14:foregroundMark x1="39844" y1="72404" x2="46145" y2="79003"/>
                        <a14:foregroundMark x1="56543" y1="89891" x2="61914" y2="91257"/>
                        <a14:foregroundMark x1="61914" y1="91257" x2="87988" y2="81967"/>
                        <a14:foregroundMark x1="87988" y1="81967" x2="91728" y2="77153"/>
                        <a14:foregroundMark x1="94662" y1="64365" x2="95508" y2="59016"/>
                        <a14:foregroundMark x1="95508" y1="59016" x2="92480" y2="51093"/>
                        <a14:foregroundMark x1="92480" y1="51093" x2="96777" y2="63388"/>
                        <a14:foregroundMark x1="94411" y1="71546" x2="92578" y2="77869"/>
                        <a14:foregroundMark x1="95347" y1="68319" x2="94794" y2="70228"/>
                        <a14:foregroundMark x1="96777" y1="63388" x2="95388" y2="68178"/>
                        <a14:foregroundMark x1="92578" y1="77869" x2="96387" y2="72131"/>
                        <a14:foregroundMark x1="96387" y1="72131" x2="96875" y2="69126"/>
                        <a14:backgroundMark x1="50684" y1="80601" x2="47949" y2="79508"/>
                        <a14:backgroundMark x1="51367" y1="83060" x2="55371" y2="87978"/>
                        <a14:backgroundMark x1="55371" y1="87978" x2="50879" y2="84426"/>
                        <a14:backgroundMark x1="50879" y1="84426" x2="50781" y2="84153"/>
                        <a14:backgroundMark x1="49609" y1="82240" x2="45801" y2="77049"/>
                        <a14:backgroundMark x1="87891" y1="66940" x2="87891" y2="66940"/>
                        <a14:backgroundMark x1="92773" y1="66940" x2="93848" y2="65847"/>
                        <a14:backgroundMark x1="92383" y1="67213" x2="93164" y2="71311"/>
                        <a14:backgroundMark x1="92383" y1="72131" x2="92578" y2="73497"/>
                        <a14:backgroundMark x1="92480" y1="72951" x2="93555" y2="71585"/>
                        <a14:backgroundMark x1="92773" y1="72678" x2="93164" y2="72678"/>
                      </a14:backgroundRemoval>
                    </a14:imgEffect>
                  </a14:imgLayer>
                </a14:imgProps>
              </a:ext>
              <a:ext uri="{28A0092B-C50C-407E-A947-70E740481C1C}">
                <a14:useLocalDpi xmlns:a14="http://schemas.microsoft.com/office/drawing/2010/main" val="0"/>
              </a:ext>
            </a:extLst>
          </a:blip>
          <a:stretch>
            <a:fillRect/>
          </a:stretch>
        </p:blipFill>
        <p:spPr>
          <a:xfrm flipH="1">
            <a:off x="-954171" y="6215329"/>
            <a:ext cx="1870973" cy="668727"/>
          </a:xfrm>
          <a:prstGeom prst="rect">
            <a:avLst/>
          </a:prstGeom>
        </p:spPr>
      </p:pic>
      <p:pic>
        <p:nvPicPr>
          <p:cNvPr id="60" name="Immagine 31">
            <a:extLst>
              <a:ext uri="{FF2B5EF4-FFF2-40B4-BE49-F238E27FC236}">
                <a16:creationId xmlns:a16="http://schemas.microsoft.com/office/drawing/2014/main" id="{2C187AD0-44A8-4DA4-945D-B11B5AF5D558}"/>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3438" b="95313" l="10000" r="92000">
                        <a14:foregroundMark x1="76556" y1="12656" x2="72667" y2="7813"/>
                        <a14:foregroundMark x1="72667" y1="7813" x2="75889" y2="2344"/>
                        <a14:foregroundMark x1="75889" y1="2344" x2="87444" y2="7500"/>
                        <a14:foregroundMark x1="87444" y1="7500" x2="92333" y2="17500"/>
                        <a14:foregroundMark x1="92333" y1="17500" x2="91000" y2="25938"/>
                        <a14:foregroundMark x1="91000" y1="25938" x2="92000" y2="51250"/>
                        <a14:foregroundMark x1="92000" y1="51250" x2="88444" y2="59219"/>
                        <a14:foregroundMark x1="83556" y1="13438" x2="77556" y2="13125"/>
                        <a14:foregroundMark x1="77556" y1="13125" x2="75889" y2="22031"/>
                        <a14:foregroundMark x1="75889" y1="22031" x2="83667" y2="23594"/>
                        <a14:foregroundMark x1="83667" y1="23594" x2="80222" y2="18281"/>
                        <a14:foregroundMark x1="80222" y1="18281" x2="86667" y2="16094"/>
                        <a14:foregroundMark x1="86667" y1="16094" x2="90444" y2="20313"/>
                        <a14:foregroundMark x1="81333" y1="18438" x2="75889" y2="26406"/>
                        <a14:foregroundMark x1="75889" y1="26406" x2="72667" y2="18281"/>
                        <a14:foregroundMark x1="72667" y1="18281" x2="78778" y2="21875"/>
                        <a14:foregroundMark x1="78778" y1="21875" x2="82889" y2="27656"/>
                        <a14:foregroundMark x1="82889" y1="27656" x2="83556" y2="20781"/>
                        <a14:foregroundMark x1="83556" y1="20781" x2="79778" y2="15937"/>
                        <a14:foregroundMark x1="79778" y1="15937" x2="78667" y2="19375"/>
                        <a14:foregroundMark x1="82444" y1="26406" x2="73889" y2="26094"/>
                        <a14:foregroundMark x1="73889" y1="26094" x2="70333" y2="18594"/>
                        <a14:foregroundMark x1="70333" y1="18594" x2="70000" y2="23125"/>
                        <a14:foregroundMark x1="49667" y1="43750" x2="50667" y2="52500"/>
                        <a14:foregroundMark x1="50667" y1="52500" x2="53111" y2="56875"/>
                        <a14:foregroundMark x1="66889" y1="8125" x2="77333" y2="1875"/>
                        <a14:foregroundMark x1="77333" y1="1875" x2="82889" y2="1875"/>
                        <a14:foregroundMark x1="82889" y1="1875" x2="73333" y2="6875"/>
                        <a14:foregroundMark x1="73333" y1="6875" x2="79000" y2="7500"/>
                        <a14:foregroundMark x1="79000" y1="7500" x2="70444" y2="9688"/>
                        <a14:foregroundMark x1="70444" y1="9688" x2="75444" y2="4219"/>
                        <a14:foregroundMark x1="75444" y1="4219" x2="69667" y2="7969"/>
                        <a14:foregroundMark x1="69667" y1="7969" x2="74556" y2="3438"/>
                        <a14:foregroundMark x1="74556" y1="3438" x2="85000" y2="5469"/>
                        <a14:foregroundMark x1="60556" y1="79375" x2="60889" y2="88906"/>
                        <a14:foregroundMark x1="60889" y1="88906" x2="67111" y2="94844"/>
                        <a14:foregroundMark x1="67111" y1="94844" x2="72889" y2="95313"/>
                        <a14:foregroundMark x1="72889" y1="95313" x2="73111" y2="95313"/>
                        <a14:foregroundMark x1="69222" y1="79531" x2="71667" y2="90000"/>
                        <a14:foregroundMark x1="71667" y1="90000" x2="82333" y2="90938"/>
                        <a14:foregroundMark x1="80333" y1="90781" x2="83444" y2="91719"/>
                      </a14:backgroundRemoval>
                    </a14:imgEffect>
                  </a14:imgLayer>
                </a14:imgProps>
              </a:ext>
              <a:ext uri="{28A0092B-C50C-407E-A947-70E740481C1C}">
                <a14:useLocalDpi xmlns:a14="http://schemas.microsoft.com/office/drawing/2010/main" val="0"/>
              </a:ext>
            </a:extLst>
          </a:blip>
          <a:stretch>
            <a:fillRect/>
          </a:stretch>
        </p:blipFill>
        <p:spPr>
          <a:xfrm flipH="1">
            <a:off x="6371576" y="3950373"/>
            <a:ext cx="465575" cy="331076"/>
          </a:xfrm>
          <a:prstGeom prst="rect">
            <a:avLst/>
          </a:prstGeom>
        </p:spPr>
      </p:pic>
      <p:pic>
        <p:nvPicPr>
          <p:cNvPr id="61" name="Immagine 34">
            <a:extLst>
              <a:ext uri="{FF2B5EF4-FFF2-40B4-BE49-F238E27FC236}">
                <a16:creationId xmlns:a16="http://schemas.microsoft.com/office/drawing/2014/main" id="{01D36C14-6A65-4763-8CD8-19EC35CEE15F}"/>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5582" b="91391" l="8721" r="94535">
                        <a14:foregroundMark x1="88721" y1="51088" x2="94535" y2="50426"/>
                        <a14:foregroundMark x1="81628" y1="89972" x2="87674" y2="91485"/>
                        <a14:foregroundMark x1="75930" y1="6244" x2="57558" y2="20719"/>
                        <a14:foregroundMark x1="18256" y1="5582" x2="37326" y2="16367"/>
                        <a14:foregroundMark x1="37326" y1="16367" x2="22326" y2="5582"/>
                        <a14:foregroundMark x1="8721" y1="48344" x2="9535" y2="49007"/>
                      </a14:backgroundRemoval>
                    </a14:imgEffect>
                  </a14:imgLayer>
                </a14:imgProps>
              </a:ext>
              <a:ext uri="{28A0092B-C50C-407E-A947-70E740481C1C}">
                <a14:useLocalDpi xmlns:a14="http://schemas.microsoft.com/office/drawing/2010/main" val="0"/>
              </a:ext>
            </a:extLst>
          </a:blip>
          <a:stretch>
            <a:fillRect/>
          </a:stretch>
        </p:blipFill>
        <p:spPr>
          <a:xfrm rot="5072742">
            <a:off x="1432075" y="2316053"/>
            <a:ext cx="544092" cy="668727"/>
          </a:xfrm>
          <a:prstGeom prst="rect">
            <a:avLst/>
          </a:prstGeom>
        </p:spPr>
      </p:pic>
      <p:pic>
        <p:nvPicPr>
          <p:cNvPr id="62" name="Immagine 35">
            <a:extLst>
              <a:ext uri="{FF2B5EF4-FFF2-40B4-BE49-F238E27FC236}">
                <a16:creationId xmlns:a16="http://schemas.microsoft.com/office/drawing/2014/main" id="{923DE81E-28CE-4D7D-986D-3298DDD6F569}"/>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5582" b="91391" l="8721" r="94535">
                        <a14:foregroundMark x1="88721" y1="51088" x2="94535" y2="50426"/>
                        <a14:foregroundMark x1="81628" y1="89972" x2="87674" y2="91485"/>
                        <a14:foregroundMark x1="75930" y1="6244" x2="57558" y2="20719"/>
                        <a14:foregroundMark x1="18256" y1="5582" x2="37326" y2="16367"/>
                        <a14:foregroundMark x1="37326" y1="16367" x2="22326" y2="5582"/>
                        <a14:foregroundMark x1="8721" y1="48344" x2="9535" y2="49007"/>
                      </a14:backgroundRemoval>
                    </a14:imgEffect>
                  </a14:imgLayer>
                </a14:imgProps>
              </a:ext>
              <a:ext uri="{28A0092B-C50C-407E-A947-70E740481C1C}">
                <a14:useLocalDpi xmlns:a14="http://schemas.microsoft.com/office/drawing/2010/main" val="0"/>
              </a:ext>
            </a:extLst>
          </a:blip>
          <a:stretch>
            <a:fillRect/>
          </a:stretch>
        </p:blipFill>
        <p:spPr>
          <a:xfrm rot="18445708" flipH="1">
            <a:off x="4285733" y="4290472"/>
            <a:ext cx="544092" cy="668727"/>
          </a:xfrm>
          <a:prstGeom prst="rect">
            <a:avLst/>
          </a:prstGeom>
        </p:spPr>
      </p:pic>
      <p:pic>
        <p:nvPicPr>
          <p:cNvPr id="63" name="Immagine 32">
            <a:extLst>
              <a:ext uri="{FF2B5EF4-FFF2-40B4-BE49-F238E27FC236}">
                <a16:creationId xmlns:a16="http://schemas.microsoft.com/office/drawing/2014/main" id="{7D6153A4-A6E5-4ABE-9824-38828B5163C5}"/>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5582" b="91391" l="8721" r="94535">
                        <a14:foregroundMark x1="88721" y1="51088" x2="94535" y2="50426"/>
                        <a14:foregroundMark x1="81628" y1="89972" x2="87674" y2="91485"/>
                        <a14:foregroundMark x1="75930" y1="6244" x2="57558" y2="20719"/>
                        <a14:foregroundMark x1="18256" y1="5582" x2="37326" y2="16367"/>
                        <a14:foregroundMark x1="37326" y1="16367" x2="22326" y2="5582"/>
                        <a14:foregroundMark x1="8721" y1="48344" x2="9535" y2="49007"/>
                      </a14:backgroundRemoval>
                    </a14:imgEffect>
                  </a14:imgLayer>
                </a14:imgProps>
              </a:ext>
              <a:ext uri="{28A0092B-C50C-407E-A947-70E740481C1C}">
                <a14:useLocalDpi xmlns:a14="http://schemas.microsoft.com/office/drawing/2010/main" val="0"/>
              </a:ext>
            </a:extLst>
          </a:blip>
          <a:stretch>
            <a:fillRect/>
          </a:stretch>
        </p:blipFill>
        <p:spPr>
          <a:xfrm rot="5072742">
            <a:off x="687713" y="4157940"/>
            <a:ext cx="544092" cy="668727"/>
          </a:xfrm>
          <a:prstGeom prst="rect">
            <a:avLst/>
          </a:prstGeom>
        </p:spPr>
      </p:pic>
      <p:pic>
        <p:nvPicPr>
          <p:cNvPr id="64" name="Segnaposto contenuto 8" descr="Immagine che contiene insetto&#10;&#10;Descrizione generata automaticamente">
            <a:extLst>
              <a:ext uri="{FF2B5EF4-FFF2-40B4-BE49-F238E27FC236}">
                <a16:creationId xmlns:a16="http://schemas.microsoft.com/office/drawing/2014/main" id="{37F9E905-CC06-4C98-8757-3CFE88AC1A45}"/>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20691378">
            <a:off x="5696671" y="4996853"/>
            <a:ext cx="660987" cy="665017"/>
          </a:xfrm>
          <a:prstGeom prst="rect">
            <a:avLst/>
          </a:prstGeom>
        </p:spPr>
      </p:pic>
    </p:spTree>
    <p:extLst>
      <p:ext uri="{BB962C8B-B14F-4D97-AF65-F5344CB8AC3E}">
        <p14:creationId xmlns:p14="http://schemas.microsoft.com/office/powerpoint/2010/main" val="405359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30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childTnLst>
                                </p:cTn>
                              </p:par>
                              <p:par>
                                <p:cTn id="8" presetID="10" presetClass="entr" presetSubtype="0" fill="hold" nodeType="withEffect">
                                  <p:stCondLst>
                                    <p:cond delay="970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1000"/>
                                        <p:tgtEl>
                                          <p:spTgt spid="62"/>
                                        </p:tgtEl>
                                      </p:cBhvr>
                                    </p:animEffect>
                                  </p:childTnLst>
                                </p:cTn>
                              </p:par>
                              <p:par>
                                <p:cTn id="11" presetID="10" presetClass="entr" presetSubtype="0" fill="hold" nodeType="withEffect">
                                  <p:stCondLst>
                                    <p:cond delay="120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1000"/>
                                        <p:tgtEl>
                                          <p:spTgt spid="61"/>
                                        </p:tgtEl>
                                      </p:cBhvr>
                                    </p:animEffect>
                                  </p:childTnLst>
                                </p:cTn>
                              </p:par>
                              <p:par>
                                <p:cTn id="14" presetID="10" presetClass="entr" presetSubtype="0" fill="hold" nodeType="withEffect">
                                  <p:stCondLst>
                                    <p:cond delay="730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1000"/>
                                        <p:tgtEl>
                                          <p:spTgt spid="50"/>
                                        </p:tgtEl>
                                      </p:cBhvr>
                                    </p:animEffect>
                                  </p:childTnLst>
                                </p:cTn>
                              </p:par>
                              <p:par>
                                <p:cTn id="17" presetID="10" presetClass="entr" presetSubtype="0" fill="hold" nodeType="withEffect">
                                  <p:stCondLst>
                                    <p:cond delay="300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1000"/>
                                        <p:tgtEl>
                                          <p:spTgt spid="64"/>
                                        </p:tgtEl>
                                      </p:cBhvr>
                                    </p:animEffect>
                                  </p:childTnLst>
                                </p:cTn>
                              </p:par>
                              <p:par>
                                <p:cTn id="20" presetID="10" presetClass="entr" presetSubtype="0" fill="hold" nodeType="withEffect">
                                  <p:stCondLst>
                                    <p:cond delay="410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childTnLst>
                                </p:cTn>
                              </p:par>
                              <p:par>
                                <p:cTn id="23" presetID="10" presetClass="entr" presetSubtype="0" fill="hold" nodeType="withEffect">
                                  <p:stCondLst>
                                    <p:cond delay="840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1000"/>
                                        <p:tgtEl>
                                          <p:spTgt spid="56"/>
                                        </p:tgtEl>
                                      </p:cBhvr>
                                    </p:animEffect>
                                  </p:childTnLst>
                                </p:cTn>
                              </p:par>
                              <p:par>
                                <p:cTn id="26" presetID="10" presetClass="entr" presetSubtype="0" fill="hold" nodeType="withEffect">
                                  <p:stCondLst>
                                    <p:cond delay="670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1000"/>
                                        <p:tgtEl>
                                          <p:spTgt spid="52"/>
                                        </p:tgtEl>
                                      </p:cBhvr>
                                    </p:animEffect>
                                  </p:childTnLst>
                                </p:cTn>
                              </p:par>
                              <p:par>
                                <p:cTn id="29" presetID="10" presetClass="entr" presetSubtype="0" fill="hold" nodeType="withEffect">
                                  <p:stCondLst>
                                    <p:cond delay="13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1000"/>
                                        <p:tgtEl>
                                          <p:spTgt spid="57"/>
                                        </p:tgtEl>
                                      </p:cBhvr>
                                    </p:animEffect>
                                  </p:childTnLst>
                                </p:cTn>
                              </p:par>
                              <p:par>
                                <p:cTn id="32" presetID="10" presetClass="entr" presetSubtype="0" fill="hold" nodeType="withEffect">
                                  <p:stCondLst>
                                    <p:cond delay="320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1000"/>
                                        <p:tgtEl>
                                          <p:spTgt spid="54"/>
                                        </p:tgtEl>
                                      </p:cBhvr>
                                    </p:animEffect>
                                  </p:childTnLst>
                                </p:cTn>
                              </p:par>
                              <p:par>
                                <p:cTn id="35" presetID="10" presetClass="entr" presetSubtype="0" fill="hold" nodeType="withEffect">
                                  <p:stCondLst>
                                    <p:cond delay="570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1000"/>
                                        <p:tgtEl>
                                          <p:spTgt spid="55"/>
                                        </p:tgtEl>
                                      </p:cBhvr>
                                    </p:animEffect>
                                  </p:childTnLst>
                                </p:cTn>
                              </p:par>
                              <p:par>
                                <p:cTn id="38" presetID="10" presetClass="entr" presetSubtype="0" fill="hold" nodeType="withEffect">
                                  <p:stCondLst>
                                    <p:cond delay="1020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1300"/>
                                        <p:tgtEl>
                                          <p:spTgt spid="58"/>
                                        </p:tgtEl>
                                      </p:cBhvr>
                                    </p:animEffect>
                                  </p:childTnLst>
                                </p:cTn>
                              </p:par>
                              <p:par>
                                <p:cTn id="41" presetID="10" presetClass="entr" presetSubtype="0" fill="hold" nodeType="withEffect">
                                  <p:stCondLst>
                                    <p:cond delay="470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1000"/>
                                        <p:tgtEl>
                                          <p:spTgt spid="53"/>
                                        </p:tgtEl>
                                      </p:cBhvr>
                                    </p:animEffect>
                                  </p:childTnLst>
                                </p:cTn>
                              </p:par>
                              <p:par>
                                <p:cTn id="44" presetID="10" presetClass="entr" presetSubtype="0" fill="hold" nodeType="withEffect">
                                  <p:stCondLst>
                                    <p:cond delay="5200"/>
                                  </p:stCondLst>
                                  <p:childTnLst>
                                    <p:set>
                                      <p:cBhvr>
                                        <p:cTn id="45" dur="1" fill="hold">
                                          <p:stCondLst>
                                            <p:cond delay="0"/>
                                          </p:stCondLst>
                                        </p:cTn>
                                        <p:tgtEl>
                                          <p:spTgt spid="60"/>
                                        </p:tgtEl>
                                        <p:attrNameLst>
                                          <p:attrName>style.visibility</p:attrName>
                                        </p:attrNameLst>
                                      </p:cBhvr>
                                      <p:to>
                                        <p:strVal val="visible"/>
                                      </p:to>
                                    </p:set>
                                    <p:animEffect transition="in" filter="fade">
                                      <p:cBhvr>
                                        <p:cTn id="46" dur="1000"/>
                                        <p:tgtEl>
                                          <p:spTgt spid="60"/>
                                        </p:tgtEl>
                                      </p:cBhvr>
                                    </p:animEffect>
                                  </p:childTnLst>
                                </p:cTn>
                              </p:par>
                              <p:par>
                                <p:cTn id="47" presetID="10" presetClass="entr" presetSubtype="0" fill="hold" nodeType="withEffect">
                                  <p:stCondLst>
                                    <p:cond delay="760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appy farmer family cartoon character in organic rural ...">
            <a:extLst>
              <a:ext uri="{FF2B5EF4-FFF2-40B4-BE49-F238E27FC236}">
                <a16:creationId xmlns:a16="http://schemas.microsoft.com/office/drawing/2014/main" id="{2EEEA6C8-EFB6-4B76-8BED-706DF440BF1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981" b="87489" l="5920" r="28800">
                        <a14:foregroundMark x1="27940" y1="48785" x2="27980" y2="41734"/>
                        <a14:foregroundMark x1="27980" y1="41734" x2="19240" y2="31803"/>
                        <a14:foregroundMark x1="19240" y1="31803" x2="15380" y2="33903"/>
                        <a14:foregroundMark x1="15380" y1="33903" x2="12240" y2="37534"/>
                        <a14:foregroundMark x1="12240" y1="37534" x2="8660" y2="52355"/>
                        <a14:foregroundMark x1="8660" y1="52355" x2="8840" y2="56826"/>
                        <a14:foregroundMark x1="17840" y1="27963" x2="20960" y2="24122"/>
                        <a14:foregroundMark x1="20960" y1="24122" x2="22780" y2="19202"/>
                        <a14:foregroundMark x1="22780" y1="19202" x2="19896" y2="11584"/>
                        <a14:foregroundMark x1="18940" y1="9061" x2="13300" y2="16142"/>
                        <a14:foregroundMark x1="13300" y1="16142" x2="14320" y2="27453"/>
                        <a14:foregroundMark x1="14320" y1="27453" x2="18800" y2="26643"/>
                        <a14:foregroundMark x1="18800" y1="26643" x2="17480" y2="21512"/>
                        <a14:foregroundMark x1="17480" y1="21512" x2="19300" y2="18842"/>
                        <a14:foregroundMark x1="14680" y1="79088" x2="14920" y2="85209"/>
                        <a14:foregroundMark x1="14920" y1="85209" x2="12980" y2="86949"/>
                        <a14:foregroundMark x1="20400" y1="77438" x2="22220" y2="87489"/>
                        <a14:foregroundMark x1="22220" y1="87489" x2="22220" y2="87489"/>
                        <a14:foregroundMark x1="11400" y1="63396" x2="10840" y2="69787"/>
                        <a14:foregroundMark x1="10840" y1="69787" x2="8980" y2="64686"/>
                        <a14:foregroundMark x1="8980" y1="64686" x2="9940" y2="66307"/>
                        <a14:foregroundMark x1="17600" y1="43114" x2="28800" y2="40204"/>
                        <a14:foregroundMark x1="28800" y1="40204" x2="28800" y2="40204"/>
                        <a14:foregroundMark x1="14920" y1="26493" x2="16320" y2="15302"/>
                        <a14:foregroundMark x1="16320" y1="15302" x2="19300" y2="13711"/>
                        <a14:foregroundMark x1="7500" y1="67957" x2="5960" y2="62946"/>
                        <a14:foregroundMark x1="5960" y1="62946" x2="5920" y2="62286"/>
                        <a14:foregroundMark x1="17600" y1="10981" x2="18940" y2="11521"/>
                        <a14:backgroundMark x1="14380" y1="14761" x2="14380" y2="14761"/>
                        <a14:backgroundMark x1="18760" y1="9031" x2="19580" y2="10111"/>
                        <a14:backgroundMark x1="14460" y1="13681" x2="14280" y2="15062"/>
                        <a14:backgroundMark x1="18760" y1="9031" x2="20120" y2="11341"/>
                        <a14:backgroundMark x1="14460" y1="13951" x2="13820" y2="15062"/>
                      </a14:backgroundRemoval>
                    </a14:imgEffect>
                  </a14:imgLayer>
                </a14:imgProps>
              </a:ext>
              <a:ext uri="{28A0092B-C50C-407E-A947-70E740481C1C}">
                <a14:useLocalDpi xmlns:a14="http://schemas.microsoft.com/office/drawing/2010/main" val="0"/>
              </a:ext>
            </a:extLst>
          </a:blip>
          <a:srcRect l="4946" t="8363" r="70106" b="8363"/>
          <a:stretch/>
        </p:blipFill>
        <p:spPr bwMode="auto">
          <a:xfrm>
            <a:off x="4302540" y="3289565"/>
            <a:ext cx="3552009" cy="702535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a 23">
            <a:extLst>
              <a:ext uri="{FF2B5EF4-FFF2-40B4-BE49-F238E27FC236}">
                <a16:creationId xmlns:a16="http://schemas.microsoft.com/office/drawing/2014/main" id="{1D53AFD6-DB55-4C62-BE94-687CD36A12EC}"/>
              </a:ext>
            </a:extLst>
          </p:cNvPr>
          <p:cNvGrpSpPr/>
          <p:nvPr/>
        </p:nvGrpSpPr>
        <p:grpSpPr>
          <a:xfrm>
            <a:off x="4263049" y="186395"/>
            <a:ext cx="3665901" cy="2847792"/>
            <a:chOff x="6957089" y="110910"/>
            <a:chExt cx="3064042" cy="2534653"/>
          </a:xfrm>
        </p:grpSpPr>
        <p:sp>
          <p:nvSpPr>
            <p:cNvPr id="4" name="Dymek mowy: owalny 8">
              <a:extLst>
                <a:ext uri="{FF2B5EF4-FFF2-40B4-BE49-F238E27FC236}">
                  <a16:creationId xmlns:a16="http://schemas.microsoft.com/office/drawing/2014/main" id="{66BEF320-4D18-45C5-9557-E2F04D1D0CAF}"/>
                </a:ext>
              </a:extLst>
            </p:cNvPr>
            <p:cNvSpPr/>
            <p:nvPr/>
          </p:nvSpPr>
          <p:spPr>
            <a:xfrm>
              <a:off x="6957089" y="110910"/>
              <a:ext cx="3064042" cy="2534653"/>
            </a:xfrm>
            <a:prstGeom prst="wedgeEllipseCallout">
              <a:avLst>
                <a:gd name="adj1" fmla="val 446"/>
                <a:gd name="adj2" fmla="val 55465"/>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upa 11">
              <a:extLst>
                <a:ext uri="{FF2B5EF4-FFF2-40B4-BE49-F238E27FC236}">
                  <a16:creationId xmlns:a16="http://schemas.microsoft.com/office/drawing/2014/main" id="{0EEA1657-89A8-43D7-B6E2-BB66C6AE81A7}"/>
                </a:ext>
              </a:extLst>
            </p:cNvPr>
            <p:cNvGrpSpPr/>
            <p:nvPr/>
          </p:nvGrpSpPr>
          <p:grpSpPr>
            <a:xfrm>
              <a:off x="7548235" y="338207"/>
              <a:ext cx="1881749" cy="2073112"/>
              <a:chOff x="8226889" y="213627"/>
              <a:chExt cx="3839185" cy="4077247"/>
            </a:xfrm>
          </p:grpSpPr>
          <p:pic>
            <p:nvPicPr>
              <p:cNvPr id="6" name="Picture 2" descr="Red arrow graph directed upwards Royalty Free Vector Image">
                <a:extLst>
                  <a:ext uri="{FF2B5EF4-FFF2-40B4-BE49-F238E27FC236}">
                    <a16:creationId xmlns:a16="http://schemas.microsoft.com/office/drawing/2014/main" id="{447F18AA-50CD-47C7-A2F9-8ECBCA686CA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74" b="89907" l="1055" r="99156">
                            <a14:foregroundMark x1="92616" y1="8598" x2="89451" y2="18879"/>
                            <a14:foregroundMark x1="89451" y1="18879" x2="93882" y2="8224"/>
                            <a14:foregroundMark x1="93882" y1="8224" x2="95570" y2="13084"/>
                            <a14:foregroundMark x1="98312" y1="4112" x2="98312" y2="7103"/>
                            <a14:foregroundMark x1="11181" y1="72710" x2="5907" y2="81121"/>
                            <a14:foregroundMark x1="5907" y1="81121" x2="9916" y2="71589"/>
                            <a14:foregroundMark x1="2321" y1="83551" x2="1055" y2="82430"/>
                            <a14:foregroundMark x1="99156" y1="374" x2="99156" y2="374"/>
                          </a14:backgroundRemoval>
                        </a14:imgEffect>
                      </a14:imgLayer>
                    </a14:imgProps>
                  </a:ext>
                  <a:ext uri="{28A0092B-C50C-407E-A947-70E740481C1C}">
                    <a14:useLocalDpi xmlns:a14="http://schemas.microsoft.com/office/drawing/2010/main" val="0"/>
                  </a:ext>
                </a:extLst>
              </a:blip>
              <a:srcRect/>
              <a:stretch>
                <a:fillRect/>
              </a:stretch>
            </p:blipFill>
            <p:spPr bwMode="auto">
              <a:xfrm>
                <a:off x="8451158" y="420060"/>
                <a:ext cx="3614915" cy="28328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lipart Stock Transparent Graph Cartoon - Graph Icon ...">
                <a:extLst>
                  <a:ext uri="{FF2B5EF4-FFF2-40B4-BE49-F238E27FC236}">
                    <a16:creationId xmlns:a16="http://schemas.microsoft.com/office/drawing/2014/main" id="{D2882191-72F9-4436-9786-57545B44925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047" b="96163" l="1951" r="96707">
                            <a14:foregroundMark x1="5854" y1="11047" x2="6098" y2="65698"/>
                            <a14:foregroundMark x1="6098" y1="65698" x2="4390" y2="73023"/>
                            <a14:foregroundMark x1="4390" y1="73023" x2="7317" y2="92442"/>
                            <a14:foregroundMark x1="5610" y1="12674" x2="5610" y2="10581"/>
                            <a14:foregroundMark x1="7561" y1="12907" x2="8780" y2="14767"/>
                            <a14:foregroundMark x1="4390" y1="27326" x2="3415" y2="28721"/>
                            <a14:foregroundMark x1="4390" y1="45116" x2="6829" y2="44651"/>
                            <a14:foregroundMark x1="6341" y1="8605" x2="6341" y2="6047"/>
                            <a14:foregroundMark x1="4878" y1="28721" x2="6098" y2="28721"/>
                            <a14:foregroundMark x1="5854" y1="44651" x2="6585" y2="44419"/>
                            <a14:foregroundMark x1="5366" y1="28721" x2="6829" y2="29419"/>
                            <a14:foregroundMark x1="4146" y1="61279" x2="3902" y2="60349"/>
                            <a14:foregroundMark x1="7561" y1="93140" x2="15122" y2="92674"/>
                            <a14:foregroundMark x1="15122" y1="92674" x2="30854" y2="93488"/>
                            <a14:foregroundMark x1="30854" y1="93488" x2="63293" y2="92442"/>
                            <a14:foregroundMark x1="63293" y1="92442" x2="90000" y2="93372"/>
                            <a14:foregroundMark x1="27195" y1="93837" x2="27195" y2="94767"/>
                            <a14:foregroundMark x1="4146" y1="76512" x2="5122" y2="77442"/>
                            <a14:foregroundMark x1="43415" y1="94302" x2="43902" y2="95000"/>
                            <a14:foregroundMark x1="60122" y1="94070" x2="60122" y2="95000"/>
                            <a14:foregroundMark x1="77683" y1="94070" x2="76707" y2="95233"/>
                            <a14:foregroundMark x1="26463" y1="96163" x2="26463" y2="96163"/>
                            <a14:foregroundMark x1="90000" y1="94070" x2="91951" y2="94302"/>
                            <a14:foregroundMark x1="90000" y1="91744" x2="90488" y2="90814"/>
                            <a14:foregroundMark x1="2439" y1="44884" x2="4146" y2="44884"/>
                            <a14:foregroundMark x1="95366" y1="93140" x2="96829" y2="93372"/>
                            <a14:foregroundMark x1="1951" y1="13605" x2="1951" y2="13605"/>
                            <a14:foregroundMark x1="2439" y1="13837" x2="2439" y2="13837"/>
                            <a14:backgroundMark x1="75244" y1="27326" x2="61951" y2="33605"/>
                            <a14:backgroundMark x1="61951" y1="33605" x2="57073" y2="40930"/>
                            <a14:backgroundMark x1="76220" y1="62907" x2="66707" y2="62791"/>
                            <a14:backgroundMark x1="66707" y1="62791" x2="57317" y2="65930"/>
                          </a14:backgroundRemoval>
                        </a14:imgEffect>
                      </a14:imgLayer>
                    </a14:imgProps>
                  </a:ext>
                  <a:ext uri="{28A0092B-C50C-407E-A947-70E740481C1C}">
                    <a14:useLocalDpi xmlns:a14="http://schemas.microsoft.com/office/drawing/2010/main" val="0"/>
                  </a:ext>
                </a:extLst>
              </a:blip>
              <a:srcRect/>
              <a:stretch>
                <a:fillRect/>
              </a:stretch>
            </p:blipFill>
            <p:spPr bwMode="auto">
              <a:xfrm>
                <a:off x="8226889" y="213627"/>
                <a:ext cx="3839185" cy="40265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d arrow graph directed upwards Royalty Free Vector Image">
                <a:extLst>
                  <a:ext uri="{FF2B5EF4-FFF2-40B4-BE49-F238E27FC236}">
                    <a16:creationId xmlns:a16="http://schemas.microsoft.com/office/drawing/2014/main" id="{F44F60D6-F601-48BA-B9C4-41BE73EAC93F}"/>
                  </a:ext>
                </a:extLst>
              </p:cNvPr>
              <p:cNvPicPr>
                <a:picLocks noChangeAspect="1" noChangeArrowheads="1"/>
              </p:cNvPicPr>
              <p:nvPr/>
            </p:nvPicPr>
            <p:blipFill>
              <a:blip r:embed="rId9">
                <a:duotone>
                  <a:prstClr val="black"/>
                  <a:srgbClr val="FFFF00">
                    <a:tint val="45000"/>
                    <a:satMod val="400000"/>
                  </a:srgbClr>
                </a:duotone>
                <a:extLst>
                  <a:ext uri="{BEBA8EAE-BF5A-486C-A8C5-ECC9F3942E4B}">
                    <a14:imgProps xmlns:a14="http://schemas.microsoft.com/office/drawing/2010/main">
                      <a14:imgLayer r:embed="rId6">
                        <a14:imgEffect>
                          <a14:backgroundRemoval t="374" b="89907" l="1055" r="99156">
                            <a14:foregroundMark x1="92616" y1="8598" x2="89451" y2="18879"/>
                            <a14:foregroundMark x1="89451" y1="18879" x2="93882" y2="8224"/>
                            <a14:foregroundMark x1="93882" y1="8224" x2="95570" y2="13084"/>
                            <a14:foregroundMark x1="98312" y1="4112" x2="98312" y2="7103"/>
                            <a14:foregroundMark x1="11181" y1="72710" x2="5907" y2="81121"/>
                            <a14:foregroundMark x1="5907" y1="81121" x2="9916" y2="71589"/>
                            <a14:foregroundMark x1="2321" y1="83551" x2="1055" y2="82430"/>
                            <a14:foregroundMark x1="99156" y1="374" x2="99156" y2="374"/>
                          </a14:backgroundRemoval>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451159" y="1457978"/>
                <a:ext cx="3614915" cy="28328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o2 bubbles stock illustration. Illustration of ...">
                <a:extLst>
                  <a:ext uri="{FF2B5EF4-FFF2-40B4-BE49-F238E27FC236}">
                    <a16:creationId xmlns:a16="http://schemas.microsoft.com/office/drawing/2014/main" id="{F84569C8-3A6F-408A-A79C-E64BDBAC1167}"/>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l="26800" t="1724" r="52607" b="73686"/>
              <a:stretch/>
            </p:blipFill>
            <p:spPr bwMode="auto">
              <a:xfrm>
                <a:off x="10737651" y="274164"/>
                <a:ext cx="788059" cy="9410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Thermometer clip art, Thermometer clip art Transparent ...">
                <a:extLst>
                  <a:ext uri="{FF2B5EF4-FFF2-40B4-BE49-F238E27FC236}">
                    <a16:creationId xmlns:a16="http://schemas.microsoft.com/office/drawing/2014/main" id="{D52AC095-FAE9-477A-BA30-CD90CA89009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758008" y="2086688"/>
                <a:ext cx="287899" cy="81877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1" name="Grupa 37">
            <a:extLst>
              <a:ext uri="{FF2B5EF4-FFF2-40B4-BE49-F238E27FC236}">
                <a16:creationId xmlns:a16="http://schemas.microsoft.com/office/drawing/2014/main" id="{26374D38-CA0A-4255-87A5-2CFC3CDB2F06}"/>
              </a:ext>
            </a:extLst>
          </p:cNvPr>
          <p:cNvGrpSpPr/>
          <p:nvPr/>
        </p:nvGrpSpPr>
        <p:grpSpPr>
          <a:xfrm>
            <a:off x="385459" y="616445"/>
            <a:ext cx="3552009" cy="2924853"/>
            <a:chOff x="2658836" y="107438"/>
            <a:chExt cx="3064042" cy="2532311"/>
          </a:xfrm>
        </p:grpSpPr>
        <p:sp>
          <p:nvSpPr>
            <p:cNvPr id="22" name="Dymek mowy: owalny 38">
              <a:extLst>
                <a:ext uri="{FF2B5EF4-FFF2-40B4-BE49-F238E27FC236}">
                  <a16:creationId xmlns:a16="http://schemas.microsoft.com/office/drawing/2014/main" id="{CD6C404D-895C-46D3-853C-13D02302789E}"/>
                </a:ext>
              </a:extLst>
            </p:cNvPr>
            <p:cNvSpPr/>
            <p:nvPr/>
          </p:nvSpPr>
          <p:spPr>
            <a:xfrm flipH="1">
              <a:off x="2658836" y="107438"/>
              <a:ext cx="3064042" cy="2468598"/>
            </a:xfrm>
            <a:prstGeom prst="wedgeEllipseCallout">
              <a:avLst>
                <a:gd name="adj1" fmla="val -56895"/>
                <a:gd name="adj2" fmla="val 47100"/>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Obraz 39" descr="Obraz zawierający zewnętrzne, zabawka&#10;&#10;Opis wygenerowany automatycznie">
              <a:extLst>
                <a:ext uri="{FF2B5EF4-FFF2-40B4-BE49-F238E27FC236}">
                  <a16:creationId xmlns:a16="http://schemas.microsoft.com/office/drawing/2014/main" id="{4FA47760-E29E-44F6-AA1F-467E3D44EBCD}"/>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backgroundMark x1="42971" y1="36798" x2="43450" y2="38877"/>
                          <a14:backgroundMark x1="51278" y1="39501" x2="52716" y2="39501"/>
                          <a14:backgroundMark x1="54313" y1="43659" x2="55112" y2="44283"/>
                          <a14:backgroundMark x1="62620" y1="73389" x2="49201" y2="74636"/>
                        </a14:backgroundRemoval>
                      </a14:imgEffect>
                    </a14:imgLayer>
                  </a14:imgProps>
                </a:ext>
                <a:ext uri="{28A0092B-C50C-407E-A947-70E740481C1C}">
                  <a14:useLocalDpi xmlns:a14="http://schemas.microsoft.com/office/drawing/2010/main" val="0"/>
                </a:ext>
              </a:extLst>
            </a:blip>
            <a:srcRect l="12300" t="18816" r="10383" b="13721"/>
            <a:stretch/>
          </p:blipFill>
          <p:spPr>
            <a:xfrm>
              <a:off x="3015664" y="213611"/>
              <a:ext cx="2259055" cy="1514593"/>
            </a:xfrm>
            <a:prstGeom prst="rect">
              <a:avLst/>
            </a:prstGeom>
          </p:spPr>
        </p:pic>
        <p:grpSp>
          <p:nvGrpSpPr>
            <p:cNvPr id="24" name="Grupa 40">
              <a:extLst>
                <a:ext uri="{FF2B5EF4-FFF2-40B4-BE49-F238E27FC236}">
                  <a16:creationId xmlns:a16="http://schemas.microsoft.com/office/drawing/2014/main" id="{A3BE170E-BFF8-4F41-86AA-1A11071296E9}"/>
                </a:ext>
              </a:extLst>
            </p:cNvPr>
            <p:cNvGrpSpPr/>
            <p:nvPr/>
          </p:nvGrpSpPr>
          <p:grpSpPr>
            <a:xfrm>
              <a:off x="3204317" y="1243640"/>
              <a:ext cx="1845368" cy="1396109"/>
              <a:chOff x="-578381" y="-505330"/>
              <a:chExt cx="4069021" cy="3049022"/>
            </a:xfrm>
          </p:grpSpPr>
          <p:pic>
            <p:nvPicPr>
              <p:cNvPr id="25" name="Picture 2" descr="Segno Tossico Del Pericolo Del Cranio Illustrazione ...">
                <a:extLst>
                  <a:ext uri="{FF2B5EF4-FFF2-40B4-BE49-F238E27FC236}">
                    <a16:creationId xmlns:a16="http://schemas.microsoft.com/office/drawing/2014/main" id="{926DDD25-B37F-43EB-9394-9D96C9BF2497}"/>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6875" r="93000">
                            <a14:foregroundMark x1="9625" y1="79000" x2="5875" y2="85875"/>
                            <a14:foregroundMark x1="5875" y1="85875" x2="11750" y2="82000"/>
                            <a14:foregroundMark x1="11750" y1="82000" x2="9875" y2="79250"/>
                            <a14:foregroundMark x1="6875" y1="84625" x2="7250" y2="85375"/>
                            <a14:foregroundMark x1="92500" y1="85625" x2="93000" y2="86375"/>
                          </a14:backgroundRemoval>
                        </a14:imgEffect>
                      </a14:imgLayer>
                    </a14:imgProps>
                  </a:ext>
                  <a:ext uri="{28A0092B-C50C-407E-A947-70E740481C1C}">
                    <a14:useLocalDpi xmlns:a14="http://schemas.microsoft.com/office/drawing/2010/main" val="0"/>
                  </a:ext>
                </a:extLst>
              </a:blip>
              <a:srcRect/>
              <a:stretch>
                <a:fillRect/>
              </a:stretch>
            </p:blipFill>
            <p:spPr bwMode="auto">
              <a:xfrm>
                <a:off x="1234975" y="-505330"/>
                <a:ext cx="2255665" cy="225566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0AA10F57-04E1-4738-B204-997C015B7F60}"/>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8381" y="-206776"/>
                <a:ext cx="2572197" cy="275046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0" name="Grupa 39">
            <a:extLst>
              <a:ext uri="{FF2B5EF4-FFF2-40B4-BE49-F238E27FC236}">
                <a16:creationId xmlns:a16="http://schemas.microsoft.com/office/drawing/2014/main" id="{4DFFC820-F7B9-4A52-8992-CF5DBCB6E1E8}"/>
              </a:ext>
            </a:extLst>
          </p:cNvPr>
          <p:cNvGrpSpPr/>
          <p:nvPr/>
        </p:nvGrpSpPr>
        <p:grpSpPr>
          <a:xfrm>
            <a:off x="8294022" y="616445"/>
            <a:ext cx="3512519" cy="2766897"/>
            <a:chOff x="8495166" y="648230"/>
            <a:chExt cx="3482071" cy="2751529"/>
          </a:xfrm>
        </p:grpSpPr>
        <p:sp>
          <p:nvSpPr>
            <p:cNvPr id="29" name="Dymek mowy: owalny 10">
              <a:extLst>
                <a:ext uri="{FF2B5EF4-FFF2-40B4-BE49-F238E27FC236}">
                  <a16:creationId xmlns:a16="http://schemas.microsoft.com/office/drawing/2014/main" id="{5D7E68D5-4AB8-420A-AA4A-7703366BDC40}"/>
                </a:ext>
              </a:extLst>
            </p:cNvPr>
            <p:cNvSpPr/>
            <p:nvPr/>
          </p:nvSpPr>
          <p:spPr>
            <a:xfrm flipH="1">
              <a:off x="8495166" y="648230"/>
              <a:ext cx="3482071" cy="2751529"/>
            </a:xfrm>
            <a:prstGeom prst="wedgeEllipseCallout">
              <a:avLst>
                <a:gd name="adj1" fmla="val 59543"/>
                <a:gd name="adj2" fmla="val 49601"/>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Segnaposto contenuto 4">
              <a:extLst>
                <a:ext uri="{FF2B5EF4-FFF2-40B4-BE49-F238E27FC236}">
                  <a16:creationId xmlns:a16="http://schemas.microsoft.com/office/drawing/2014/main" id="{06CA5202-A078-4C4D-99CC-565EB5548967}"/>
                </a:ext>
              </a:extLst>
            </p:cNvPr>
            <p:cNvPicPr>
              <a:picLocks noChangeAspect="1"/>
            </p:cNvPicPr>
            <p:nvPr/>
          </p:nvPicPr>
          <p:blipFill>
            <a:blip r:embed="rId19"/>
            <a:stretch>
              <a:fillRect/>
            </a:stretch>
          </p:blipFill>
          <p:spPr>
            <a:xfrm>
              <a:off x="9304652" y="1106833"/>
              <a:ext cx="1863097" cy="1834321"/>
            </a:xfrm>
            <a:prstGeom prst="ellipse">
              <a:avLst/>
            </a:prstGeom>
          </p:spPr>
        </p:pic>
      </p:grpSp>
      <p:sp>
        <p:nvSpPr>
          <p:cNvPr id="39" name="Croix 39">
            <a:extLst>
              <a:ext uri="{FF2B5EF4-FFF2-40B4-BE49-F238E27FC236}">
                <a16:creationId xmlns:a16="http://schemas.microsoft.com/office/drawing/2014/main" id="{6CCDB4E6-4DED-4902-A90B-46A4020807BD}"/>
              </a:ext>
            </a:extLst>
          </p:cNvPr>
          <p:cNvSpPr/>
          <p:nvPr/>
        </p:nvSpPr>
        <p:spPr>
          <a:xfrm rot="2759040">
            <a:off x="9090021" y="1011906"/>
            <a:ext cx="1912320" cy="1945905"/>
          </a:xfrm>
          <a:prstGeom prst="plus">
            <a:avLst>
              <a:gd name="adj" fmla="val 47905"/>
            </a:avLst>
          </a:prstGeom>
          <a:solidFill>
            <a:srgbClr val="FF0000"/>
          </a:solidFill>
          <a:ln>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fr-FR" sz="1350">
              <a:ln w="0"/>
              <a:solidFill>
                <a:schemeClr val="tx1"/>
              </a:solidFill>
              <a:effectLst>
                <a:outerShdw blurRad="38100" dist="19050" dir="2700000" algn="tl" rotWithShape="0">
                  <a:schemeClr val="dk1">
                    <a:alpha val="40000"/>
                  </a:schemeClr>
                </a:outerShdw>
              </a:effectLst>
            </a:endParaRPr>
          </a:p>
        </p:txBody>
      </p:sp>
      <p:pic>
        <p:nvPicPr>
          <p:cNvPr id="38" name="Immagine 2" descr="Immagine che contiene testo, erba&#10;&#10;Descrizione generata automaticamente">
            <a:extLst>
              <a:ext uri="{FF2B5EF4-FFF2-40B4-BE49-F238E27FC236}">
                <a16:creationId xmlns:a16="http://schemas.microsoft.com/office/drawing/2014/main" id="{C3A72E03-4CA3-4F8D-AFA3-45570A7600B2}"/>
              </a:ext>
            </a:extLst>
          </p:cNvPr>
          <p:cNvPicPr>
            <a:picLocks noChangeAspect="1"/>
          </p:cNvPicPr>
          <p:nvPr/>
        </p:nvPicPr>
        <p:blipFill rotWithShape="1">
          <a:blip r:embed="rId20">
            <a:extLst>
              <a:ext uri="{28A0092B-C50C-407E-A947-70E740481C1C}">
                <a14:useLocalDpi xmlns:a14="http://schemas.microsoft.com/office/drawing/2010/main" val="0"/>
              </a:ext>
            </a:extLst>
          </a:blip>
          <a:srcRect l="15920" t="5909" r="15014" b="6723"/>
          <a:stretch/>
        </p:blipFill>
        <p:spPr>
          <a:xfrm>
            <a:off x="8844007" y="811808"/>
            <a:ext cx="2389250" cy="2296142"/>
          </a:xfrm>
          <a:prstGeom prst="ellipse">
            <a:avLst/>
          </a:prstGeom>
        </p:spPr>
      </p:pic>
      <p:grpSp>
        <p:nvGrpSpPr>
          <p:cNvPr id="12" name="Grupa 11">
            <a:extLst>
              <a:ext uri="{FF2B5EF4-FFF2-40B4-BE49-F238E27FC236}">
                <a16:creationId xmlns:a16="http://schemas.microsoft.com/office/drawing/2014/main" id="{CC2BEB31-9CB9-4F6F-AE31-CB7C73C63C13}"/>
              </a:ext>
            </a:extLst>
          </p:cNvPr>
          <p:cNvGrpSpPr/>
          <p:nvPr/>
        </p:nvGrpSpPr>
        <p:grpSpPr>
          <a:xfrm>
            <a:off x="8294022" y="3690488"/>
            <a:ext cx="3512519" cy="3105417"/>
            <a:chOff x="8294022" y="3690488"/>
            <a:chExt cx="3512519" cy="3105417"/>
          </a:xfrm>
        </p:grpSpPr>
        <p:grpSp>
          <p:nvGrpSpPr>
            <p:cNvPr id="11" name="Grupa 10">
              <a:extLst>
                <a:ext uri="{FF2B5EF4-FFF2-40B4-BE49-F238E27FC236}">
                  <a16:creationId xmlns:a16="http://schemas.microsoft.com/office/drawing/2014/main" id="{45C58E43-CDC5-4CA4-ABA4-FFFB65539A43}"/>
                </a:ext>
              </a:extLst>
            </p:cNvPr>
            <p:cNvGrpSpPr/>
            <p:nvPr/>
          </p:nvGrpSpPr>
          <p:grpSpPr>
            <a:xfrm>
              <a:off x="8294022" y="3690488"/>
              <a:ext cx="3512519" cy="3105417"/>
              <a:chOff x="8294022" y="3690488"/>
              <a:chExt cx="3512519" cy="3105417"/>
            </a:xfrm>
          </p:grpSpPr>
          <p:grpSp>
            <p:nvGrpSpPr>
              <p:cNvPr id="36" name="Grupa 35">
                <a:extLst>
                  <a:ext uri="{FF2B5EF4-FFF2-40B4-BE49-F238E27FC236}">
                    <a16:creationId xmlns:a16="http://schemas.microsoft.com/office/drawing/2014/main" id="{4667E2C3-9616-46C9-A2F6-522AA69E5639}"/>
                  </a:ext>
                </a:extLst>
              </p:cNvPr>
              <p:cNvGrpSpPr/>
              <p:nvPr/>
            </p:nvGrpSpPr>
            <p:grpSpPr>
              <a:xfrm>
                <a:off x="8294022" y="3690488"/>
                <a:ext cx="3512519" cy="3105417"/>
                <a:chOff x="8495166" y="3866460"/>
                <a:chExt cx="3482071" cy="2887404"/>
              </a:xfrm>
            </p:grpSpPr>
            <p:sp>
              <p:nvSpPr>
                <p:cNvPr id="35" name="Dymek mowy: owalny 10">
                  <a:extLst>
                    <a:ext uri="{FF2B5EF4-FFF2-40B4-BE49-F238E27FC236}">
                      <a16:creationId xmlns:a16="http://schemas.microsoft.com/office/drawing/2014/main" id="{0679DF3E-31FE-41D5-949E-C98BDA6DFE2D}"/>
                    </a:ext>
                  </a:extLst>
                </p:cNvPr>
                <p:cNvSpPr/>
                <p:nvPr/>
              </p:nvSpPr>
              <p:spPr>
                <a:xfrm flipH="1">
                  <a:off x="8495166" y="3866460"/>
                  <a:ext cx="3482071" cy="2751529"/>
                </a:xfrm>
                <a:prstGeom prst="wedgeEllipseCallout">
                  <a:avLst>
                    <a:gd name="adj1" fmla="val 66241"/>
                    <a:gd name="adj2" fmla="val -13429"/>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2" descr="Royalty Free Compost Clip Art, Vector Images ...">
                  <a:extLst>
                    <a:ext uri="{FF2B5EF4-FFF2-40B4-BE49-F238E27FC236}">
                      <a16:creationId xmlns:a16="http://schemas.microsoft.com/office/drawing/2014/main" id="{7FE5C240-2487-41FC-9D85-0416D23D3038}"/>
                    </a:ext>
                  </a:extLst>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9933" b="91246" l="5719" r="94281">
                              <a14:foregroundMark x1="39216" y1="56566" x2="47876" y2="54377"/>
                              <a14:foregroundMark x1="47876" y1="54377" x2="56046" y2="54882"/>
                              <a14:foregroundMark x1="56046" y1="54882" x2="46895" y2="55556"/>
                              <a14:foregroundMark x1="46895" y1="55556" x2="41667" y2="53872"/>
                              <a14:foregroundMark x1="45425" y1="89731" x2="53595" y2="91414"/>
                              <a14:foregroundMark x1="53595" y1="91414" x2="58170" y2="90236"/>
                              <a14:foregroundMark x1="25817" y1="40741" x2="18627" y2="35522"/>
                              <a14:foregroundMark x1="18627" y1="35522" x2="19771" y2="26936"/>
                              <a14:foregroundMark x1="19771" y1="26936" x2="13072" y2="28114"/>
                              <a14:foregroundMark x1="21895" y1="18519" x2="22222" y2="27778"/>
                              <a14:foregroundMark x1="23529" y1="30976" x2="31046" y2="36869"/>
                              <a14:foregroundMark x1="31046" y1="36869" x2="24020" y2="41751"/>
                              <a14:foregroundMark x1="24020" y1="41751" x2="23529" y2="32155"/>
                              <a14:foregroundMark x1="23529" y1="32155" x2="21895" y2="29125"/>
                              <a14:foregroundMark x1="7190" y1="33165" x2="8007" y2="32660"/>
                              <a14:foregroundMark x1="14869" y1="32492" x2="13399" y2="43098"/>
                              <a14:foregroundMark x1="43137" y1="17003" x2="53431" y2="15825"/>
                              <a14:foregroundMark x1="53431" y1="15825" x2="56536" y2="24411"/>
                              <a14:foregroundMark x1="56536" y1="24411" x2="52288" y2="32155"/>
                              <a14:foregroundMark x1="52288" y1="32155" x2="47059" y2="24411"/>
                              <a14:foregroundMark x1="47059" y1="24411" x2="45588" y2="16330"/>
                              <a14:foregroundMark x1="75490" y1="32660" x2="81536" y2="25589"/>
                              <a14:foregroundMark x1="81536" y1="25589" x2="91503" y2="28114"/>
                              <a14:foregroundMark x1="91503" y1="28114" x2="85621" y2="34848"/>
                              <a14:foregroundMark x1="85621" y1="34848" x2="73856" y2="35690"/>
                              <a14:foregroundMark x1="73856" y1="35690" x2="71569" y2="39731"/>
                              <a14:foregroundMark x1="52288" y1="19697" x2="50654" y2="21549"/>
                              <a14:foregroundMark x1="15523" y1="20539" x2="6536" y2="23737"/>
                              <a14:foregroundMark x1="6536" y1="23737" x2="8007" y2="33670"/>
                              <a14:foregroundMark x1="8007" y1="33670" x2="12582" y2="40909"/>
                              <a14:foregroundMark x1="12582" y1="40909" x2="21732" y2="38721"/>
                              <a14:foregroundMark x1="21732" y1="38721" x2="29575" y2="34343"/>
                              <a14:foregroundMark x1="29575" y1="34343" x2="21405" y2="16835"/>
                              <a14:foregroundMark x1="21078" y1="28283" x2="8170" y2="29461"/>
                              <a14:foregroundMark x1="8170" y1="29461" x2="5719" y2="21212"/>
                              <a14:foregroundMark x1="5719" y1="21212" x2="12582" y2="27778"/>
                              <a14:foregroundMark x1="12582" y1="27778" x2="15523" y2="51347"/>
                              <a14:foregroundMark x1="15523" y1="51347" x2="15359" y2="39562"/>
                              <a14:foregroundMark x1="15359" y1="39562" x2="12908" y2="42088"/>
                              <a14:foregroundMark x1="92810" y1="36532" x2="94935" y2="27609"/>
                              <a14:foregroundMark x1="94935" y1="27609" x2="87255" y2="31650"/>
                              <a14:foregroundMark x1="87255" y1="31650" x2="94281" y2="34680"/>
                              <a14:foregroundMark x1="79248" y1="23906" x2="72386" y2="29966"/>
                              <a14:foregroundMark x1="72386" y1="29966" x2="82353" y2="31650"/>
                              <a14:foregroundMark x1="82353" y1="31650" x2="83497" y2="22727"/>
                              <a14:foregroundMark x1="83497" y1="22727" x2="77288" y2="21380"/>
                              <a14:foregroundMark x1="79085" y1="46633" x2="79248" y2="45623"/>
                              <a14:foregroundMark x1="82516" y1="47980" x2="84967" y2="47306"/>
                              <a14:foregroundMark x1="84641" y1="47475" x2="82516" y2="45791"/>
                              <a14:foregroundMark x1="67974" y1="31987" x2="64052" y2="29630"/>
                              <a14:foregroundMark x1="65523" y1="31481" x2="66013" y2="31650"/>
                              <a14:foregroundMark x1="37908" y1="31145" x2="45098" y2="35690"/>
                              <a14:foregroundMark x1="45098" y1="35690" x2="42484" y2="34175"/>
                              <a14:foregroundMark x1="34150" y1="30303" x2="35948" y2="33502"/>
                              <a14:foregroundMark x1="38889" y1="32323" x2="30719" y2="29630"/>
                              <a14:foregroundMark x1="30719" y1="29630" x2="34641" y2="34175"/>
                              <a14:foregroundMark x1="55719" y1="34007" x2="59967" y2="32997"/>
                              <a14:foregroundMark x1="62745" y1="33333" x2="60294" y2="35185"/>
                            </a14:backgroundRemoval>
                          </a14:imgEffect>
                        </a14:imgLayer>
                      </a14:imgProps>
                    </a:ext>
                    <a:ext uri="{28A0092B-C50C-407E-A947-70E740481C1C}">
                      <a14:useLocalDpi xmlns:a14="http://schemas.microsoft.com/office/drawing/2010/main" val="0"/>
                    </a:ext>
                  </a:extLst>
                </a:blip>
                <a:srcRect/>
                <a:stretch>
                  <a:fillRect/>
                </a:stretch>
              </p:blipFill>
              <p:spPr bwMode="auto">
                <a:xfrm>
                  <a:off x="8785427" y="3942381"/>
                  <a:ext cx="2987350" cy="2811483"/>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2" descr="Egg clipart egg shell, Egg egg shell Transparent FREE for ...">
                <a:extLst>
                  <a:ext uri="{FF2B5EF4-FFF2-40B4-BE49-F238E27FC236}">
                    <a16:creationId xmlns:a16="http://schemas.microsoft.com/office/drawing/2014/main" id="{1B4A1DDD-7F7E-4389-BCB2-865ECDAAB531}"/>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9945" b="89641" l="4121" r="95055">
                            <a14:foregroundMark x1="10440" y1="30801" x2="8379" y2="54006"/>
                            <a14:foregroundMark x1="8379" y1="54006" x2="9615" y2="62431"/>
                            <a14:foregroundMark x1="9615" y1="62431" x2="11264" y2="52762"/>
                            <a14:foregroundMark x1="6731" y1="33702" x2="4258" y2="48343"/>
                            <a14:foregroundMark x1="4258" y1="48343" x2="7418" y2="64641"/>
                            <a14:foregroundMark x1="28984" y1="60635" x2="36813" y2="59254"/>
                            <a14:foregroundMark x1="36813" y1="59254" x2="29121" y2="59530"/>
                            <a14:foregroundMark x1="29121" y1="59530" x2="45192" y2="58149"/>
                            <a14:foregroundMark x1="45192" y1="58149" x2="41071" y2="59530"/>
                            <a14:foregroundMark x1="76511" y1="51934" x2="75000" y2="53177"/>
                            <a14:foregroundMark x1="89560" y1="36740" x2="95330" y2="50691"/>
                            <a14:foregroundMark x1="95330" y1="50691" x2="95055" y2="58149"/>
                            <a14:foregroundMark x1="95055" y1="58149" x2="89835" y2="6823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04612" y="5200649"/>
                <a:ext cx="382355" cy="396697"/>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2" descr="Egg clipart egg shell, Egg egg shell Transparent FREE for ...">
              <a:extLst>
                <a:ext uri="{FF2B5EF4-FFF2-40B4-BE49-F238E27FC236}">
                  <a16:creationId xmlns:a16="http://schemas.microsoft.com/office/drawing/2014/main" id="{7435C107-3165-4C93-B460-48A32A23F5F0}"/>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9945" b="89641" l="4121" r="95055">
                          <a14:foregroundMark x1="10440" y1="30801" x2="8379" y2="54006"/>
                          <a14:foregroundMark x1="8379" y1="54006" x2="9615" y2="62431"/>
                          <a14:foregroundMark x1="9615" y1="62431" x2="11264" y2="52762"/>
                          <a14:foregroundMark x1="6731" y1="33702" x2="4258" y2="48343"/>
                          <a14:foregroundMark x1="4258" y1="48343" x2="7418" y2="64641"/>
                          <a14:foregroundMark x1="28984" y1="60635" x2="36813" y2="59254"/>
                          <a14:foregroundMark x1="36813" y1="59254" x2="29121" y2="59530"/>
                          <a14:foregroundMark x1="29121" y1="59530" x2="45192" y2="58149"/>
                          <a14:foregroundMark x1="45192" y1="58149" x2="41071" y2="59530"/>
                          <a14:foregroundMark x1="76511" y1="51934" x2="75000" y2="53177"/>
                          <a14:foregroundMark x1="89560" y1="36740" x2="95330" y2="50691"/>
                          <a14:foregroundMark x1="95330" y1="50691" x2="95055" y2="58149"/>
                          <a14:foregroundMark x1="95055" y1="58149" x2="89835" y2="6823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669960" y="4507716"/>
              <a:ext cx="382355" cy="396697"/>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Croix 39">
            <a:extLst>
              <a:ext uri="{FF2B5EF4-FFF2-40B4-BE49-F238E27FC236}">
                <a16:creationId xmlns:a16="http://schemas.microsoft.com/office/drawing/2014/main" id="{6C6F876C-323C-459F-BCE0-EB2BD44B8332}"/>
              </a:ext>
            </a:extLst>
          </p:cNvPr>
          <p:cNvSpPr/>
          <p:nvPr/>
        </p:nvSpPr>
        <p:spPr>
          <a:xfrm rot="2759040">
            <a:off x="1044100" y="984965"/>
            <a:ext cx="2171112" cy="2190321"/>
          </a:xfrm>
          <a:prstGeom prst="plus">
            <a:avLst>
              <a:gd name="adj" fmla="val 47905"/>
            </a:avLst>
          </a:prstGeom>
          <a:solidFill>
            <a:srgbClr val="FF0000"/>
          </a:solidFill>
          <a:ln>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fr-FR" sz="1350">
              <a:ln w="0"/>
              <a:solidFill>
                <a:schemeClr val="tx1"/>
              </a:solidFill>
              <a:effectLst>
                <a:outerShdw blurRad="38100" dist="19050" dir="2700000" algn="tl" rotWithShape="0">
                  <a:schemeClr val="dk1">
                    <a:alpha val="40000"/>
                  </a:schemeClr>
                </a:outerShdw>
              </a:effectLst>
            </a:endParaRPr>
          </a:p>
        </p:txBody>
      </p:sp>
      <p:grpSp>
        <p:nvGrpSpPr>
          <p:cNvPr id="31" name="Grupa 30">
            <a:extLst>
              <a:ext uri="{FF2B5EF4-FFF2-40B4-BE49-F238E27FC236}">
                <a16:creationId xmlns:a16="http://schemas.microsoft.com/office/drawing/2014/main" id="{3728F1F7-CC9F-41AE-BA73-873CA4293753}"/>
              </a:ext>
            </a:extLst>
          </p:cNvPr>
          <p:cNvGrpSpPr/>
          <p:nvPr/>
        </p:nvGrpSpPr>
        <p:grpSpPr>
          <a:xfrm>
            <a:off x="385459" y="3678149"/>
            <a:ext cx="3481736" cy="2971624"/>
            <a:chOff x="385459" y="3678149"/>
            <a:chExt cx="3481736" cy="2971624"/>
          </a:xfrm>
        </p:grpSpPr>
        <p:grpSp>
          <p:nvGrpSpPr>
            <p:cNvPr id="28" name="Grupa 27">
              <a:extLst>
                <a:ext uri="{FF2B5EF4-FFF2-40B4-BE49-F238E27FC236}">
                  <a16:creationId xmlns:a16="http://schemas.microsoft.com/office/drawing/2014/main" id="{EA7E5E4B-9319-4A11-AF91-DD3199007474}"/>
                </a:ext>
              </a:extLst>
            </p:cNvPr>
            <p:cNvGrpSpPr/>
            <p:nvPr/>
          </p:nvGrpSpPr>
          <p:grpSpPr>
            <a:xfrm>
              <a:off x="385459" y="3678149"/>
              <a:ext cx="3481736" cy="2971624"/>
              <a:chOff x="385459" y="3678149"/>
              <a:chExt cx="3481736" cy="2971624"/>
            </a:xfrm>
          </p:grpSpPr>
          <p:grpSp>
            <p:nvGrpSpPr>
              <p:cNvPr id="14" name="Grupa 34">
                <a:extLst>
                  <a:ext uri="{FF2B5EF4-FFF2-40B4-BE49-F238E27FC236}">
                    <a16:creationId xmlns:a16="http://schemas.microsoft.com/office/drawing/2014/main" id="{2AA4D404-40FC-40C7-8ED6-F3EFD1B725BE}"/>
                  </a:ext>
                </a:extLst>
              </p:cNvPr>
              <p:cNvGrpSpPr/>
              <p:nvPr/>
            </p:nvGrpSpPr>
            <p:grpSpPr>
              <a:xfrm>
                <a:off x="385459" y="3678149"/>
                <a:ext cx="3481736" cy="2971624"/>
                <a:chOff x="43497" y="2662771"/>
                <a:chExt cx="3482071" cy="2751529"/>
              </a:xfrm>
            </p:grpSpPr>
            <p:sp>
              <p:nvSpPr>
                <p:cNvPr id="15" name="Dymek mowy: owalny 10">
                  <a:extLst>
                    <a:ext uri="{FF2B5EF4-FFF2-40B4-BE49-F238E27FC236}">
                      <a16:creationId xmlns:a16="http://schemas.microsoft.com/office/drawing/2014/main" id="{4865C985-5E0C-4527-AE50-AD83F3B604B3}"/>
                    </a:ext>
                  </a:extLst>
                </p:cNvPr>
                <p:cNvSpPr/>
                <p:nvPr/>
              </p:nvSpPr>
              <p:spPr>
                <a:xfrm flipH="1">
                  <a:off x="43497" y="2662771"/>
                  <a:ext cx="3482071" cy="2751529"/>
                </a:xfrm>
                <a:prstGeom prst="wedgeEllipseCallout">
                  <a:avLst>
                    <a:gd name="adj1" fmla="val -68871"/>
                    <a:gd name="adj2" fmla="val -123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Obraz 1">
                  <a:extLst>
                    <a:ext uri="{FF2B5EF4-FFF2-40B4-BE49-F238E27FC236}">
                      <a16:creationId xmlns:a16="http://schemas.microsoft.com/office/drawing/2014/main" id="{8DE3537D-4421-481F-ABF1-BC8563C33632}"/>
                    </a:ext>
                  </a:extLst>
                </p:cNvPr>
                <p:cNvPicPr>
                  <a:picLocks noChangeAspect="1"/>
                </p:cNvPicPr>
                <p:nvPr/>
              </p:nvPicPr>
              <p:blipFill rotWithShape="1">
                <a:blip r:embed="rId25">
                  <a:extLst>
                    <a:ext uri="{BEBA8EAE-BF5A-486C-A8C5-ECC9F3942E4B}">
                      <a14:imgProps xmlns:a14="http://schemas.microsoft.com/office/drawing/2010/main">
                        <a14:imgLayer r:embed="rId26">
                          <a14:imgEffect>
                            <a14:backgroundRemoval t="9830" b="89792" l="17442" r="77326">
                              <a14:foregroundMark x1="27442" y1="57278" x2="28605" y2="58412"/>
                              <a14:foregroundMark x1="26744" y1="58034" x2="23721" y2="72401"/>
                              <a14:foregroundMark x1="19070" y1="59546" x2="19302" y2="68620"/>
                              <a14:foregroundMark x1="17442" y1="82609" x2="17442" y2="82609"/>
                            </a14:backgroundRemoval>
                          </a14:imgEffect>
                        </a14:imgLayer>
                      </a14:imgProps>
                    </a:ext>
                    <a:ext uri="{28A0092B-C50C-407E-A947-70E740481C1C}">
                      <a14:useLocalDpi xmlns:a14="http://schemas.microsoft.com/office/drawing/2010/main" val="0"/>
                    </a:ext>
                  </a:extLst>
                </a:blip>
                <a:srcRect l="12136" r="15352"/>
                <a:stretch/>
              </p:blipFill>
              <p:spPr>
                <a:xfrm>
                  <a:off x="543651" y="2936668"/>
                  <a:ext cx="1018969" cy="820813"/>
                </a:xfrm>
                <a:prstGeom prst="rect">
                  <a:avLst/>
                </a:prstGeom>
              </p:spPr>
            </p:pic>
            <p:pic>
              <p:nvPicPr>
                <p:cNvPr id="17" name="Obraz 2">
                  <a:extLst>
                    <a:ext uri="{FF2B5EF4-FFF2-40B4-BE49-F238E27FC236}">
                      <a16:creationId xmlns:a16="http://schemas.microsoft.com/office/drawing/2014/main" id="{B13CFD60-AC53-4069-A674-629BC95322B9}"/>
                    </a:ext>
                  </a:extLst>
                </p:cNvPr>
                <p:cNvPicPr>
                  <a:picLocks noChangeAspect="1"/>
                </p:cNvPicPr>
                <p:nvPr/>
              </p:nvPicPr>
              <p:blipFill>
                <a:blip r:embed="rId27">
                  <a:extLst>
                    <a:ext uri="{BEBA8EAE-BF5A-486C-A8C5-ECC9F3942E4B}">
                      <a14:imgProps xmlns:a14="http://schemas.microsoft.com/office/drawing/2010/main">
                        <a14:imgLayer r:embed="rId28">
                          <a14:imgEffect>
                            <a14:backgroundRemoval t="1031" b="98763" l="3165" r="96414">
                              <a14:foregroundMark x1="9916" y1="35258" x2="11181" y2="39381"/>
                              <a14:foregroundMark x1="90928" y1="37320" x2="86709" y2="43505"/>
                              <a14:foregroundMark x1="90506" y1="59588" x2="98523" y2="62474"/>
                              <a14:foregroundMark x1="11181" y1="80206" x2="6962" y2="89691"/>
                              <a14:foregroundMark x1="6962" y1="89691" x2="6962" y2="90103"/>
                              <a14:foregroundMark x1="12447" y1="59175" x2="3165" y2="62062"/>
                              <a14:foregroundMark x1="32700" y1="87216" x2="43249" y2="91340"/>
                              <a14:foregroundMark x1="43249" y1="91340" x2="65612" y2="89278"/>
                              <a14:foregroundMark x1="65612" y1="89278" x2="55485" y2="95052"/>
                              <a14:foregroundMark x1="55485" y1="95052" x2="44515" y2="95876"/>
                              <a14:foregroundMark x1="44515" y1="95876" x2="33755" y2="91134"/>
                              <a14:foregroundMark x1="33755" y1="91134" x2="32700" y2="89691"/>
                              <a14:foregroundMark x1="44515" y1="95876" x2="58861" y2="93402"/>
                              <a14:foregroundMark x1="59404" y1="11584" x2="59283" y2="11753"/>
                              <a14:foregroundMark x1="62236" y1="7629" x2="61370" y2="8839"/>
                              <a14:foregroundMark x1="37260" y1="6821" x2="42827" y2="9278"/>
                              <a14:foregroundMark x1="29747" y1="3505" x2="34194" y2="5468"/>
                              <a14:foregroundMark x1="73207" y1="2680" x2="71519" y2="2680"/>
                              <a14:foregroundMark x1="31435" y1="3093" x2="31435" y2="1856"/>
                              <a14:foregroundMark x1="71519" y1="1237" x2="73629" y2="1649"/>
                              <a14:foregroundMark x1="45992" y1="98763" x2="55907" y2="98144"/>
                              <a14:foregroundMark x1="30591" y1="1237" x2="32068" y2="2062"/>
                              <a14:backgroundMark x1="69198" y1="6598" x2="63080" y2="8660"/>
                              <a14:backgroundMark x1="69198" y1="5979" x2="69198" y2="5979"/>
                              <a14:backgroundMark x1="69620" y1="6392" x2="70253" y2="6186"/>
                              <a14:backgroundMark x1="66878" y1="7010" x2="72996" y2="7835"/>
                              <a14:backgroundMark x1="62236" y1="9278" x2="60549" y2="12165"/>
                              <a14:backgroundMark x1="59916" y1="12165" x2="59916" y2="12165"/>
                              <a14:backgroundMark x1="59916" y1="12371" x2="59916" y2="12371"/>
                              <a14:backgroundMark x1="59916" y1="12371" x2="59916" y2="12371"/>
                              <a14:backgroundMark x1="33755" y1="5979" x2="36920" y2="7216"/>
                            </a14:backgroundRemoval>
                          </a14:imgEffect>
                        </a14:imgLayer>
                      </a14:imgProps>
                    </a:ext>
                    <a:ext uri="{28A0092B-C50C-407E-A947-70E740481C1C}">
                      <a14:useLocalDpi xmlns:a14="http://schemas.microsoft.com/office/drawing/2010/main" val="0"/>
                    </a:ext>
                  </a:extLst>
                </a:blip>
                <a:stretch>
                  <a:fillRect/>
                </a:stretch>
              </p:blipFill>
              <p:spPr>
                <a:xfrm rot="2700000">
                  <a:off x="1282565" y="3746184"/>
                  <a:ext cx="504176" cy="582858"/>
                </a:xfrm>
                <a:prstGeom prst="rect">
                  <a:avLst/>
                </a:prstGeom>
              </p:spPr>
            </p:pic>
            <p:pic>
              <p:nvPicPr>
                <p:cNvPr id="19" name="Picture 13">
                  <a:extLst>
                    <a:ext uri="{FF2B5EF4-FFF2-40B4-BE49-F238E27FC236}">
                      <a16:creationId xmlns:a16="http://schemas.microsoft.com/office/drawing/2014/main" id="{341B3102-D80E-40D2-9E60-DC038C05C5E4}"/>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15440841">
                  <a:off x="47219" y="3844351"/>
                  <a:ext cx="905924" cy="665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Obraz 35">
                  <a:extLst>
                    <a:ext uri="{FF2B5EF4-FFF2-40B4-BE49-F238E27FC236}">
                      <a16:creationId xmlns:a16="http://schemas.microsoft.com/office/drawing/2014/main" id="{685DBCC1-941E-49BD-BC8D-34948D71B6E3}"/>
                    </a:ext>
                  </a:extLst>
                </p:cNvPr>
                <p:cNvPicPr>
                  <a:picLocks noChangeAspect="1"/>
                </p:cNvPicPr>
                <p:nvPr/>
              </p:nvPicPr>
              <p:blipFill>
                <a:blip r:embed="rId30">
                  <a:extLst>
                    <a:ext uri="{BEBA8EAE-BF5A-486C-A8C5-ECC9F3942E4B}">
                      <a14:imgProps xmlns:a14="http://schemas.microsoft.com/office/drawing/2010/main">
                        <a14:imgLayer r:embed="rId31">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1026085" y="4297696"/>
                  <a:ext cx="1247090" cy="883609"/>
                </a:xfrm>
                <a:prstGeom prst="rect">
                  <a:avLst/>
                </a:prstGeom>
              </p:spPr>
            </p:pic>
          </p:grpSp>
          <p:pic>
            <p:nvPicPr>
              <p:cNvPr id="27" name="Obraz 26">
                <a:extLst>
                  <a:ext uri="{FF2B5EF4-FFF2-40B4-BE49-F238E27FC236}">
                    <a16:creationId xmlns:a16="http://schemas.microsoft.com/office/drawing/2014/main" id="{59E4D91A-0ABD-4297-9196-5635AF9720EA}"/>
                  </a:ext>
                </a:extLst>
              </p:cNvPr>
              <p:cNvPicPr>
                <a:picLocks noChangeAspect="1"/>
              </p:cNvPicPr>
              <p:nvPr/>
            </p:nvPicPr>
            <p:blipFill>
              <a:blip r:embed="rId32"/>
              <a:stretch>
                <a:fillRect/>
              </a:stretch>
            </p:blipFill>
            <p:spPr>
              <a:xfrm>
                <a:off x="2413639" y="4408100"/>
                <a:ext cx="1329043" cy="1585097"/>
              </a:xfrm>
              <a:prstGeom prst="rect">
                <a:avLst/>
              </a:prstGeom>
            </p:spPr>
          </p:pic>
        </p:grpSp>
        <p:pic>
          <p:nvPicPr>
            <p:cNvPr id="30" name="Immagine 24">
              <a:extLst>
                <a:ext uri="{FF2B5EF4-FFF2-40B4-BE49-F238E27FC236}">
                  <a16:creationId xmlns:a16="http://schemas.microsoft.com/office/drawing/2014/main" id="{9D21729B-E84B-4AB0-B481-666733CFD3B3}"/>
                </a:ext>
              </a:extLst>
            </p:cNvPr>
            <p:cNvPicPr>
              <a:picLocks noChangeAspect="1"/>
            </p:cNvPicPr>
            <p:nvPr/>
          </p:nvPicPr>
          <p:blipFill>
            <a:blip r:embed="rId33">
              <a:extLst>
                <a:ext uri="{BEBA8EAE-BF5A-486C-A8C5-ECC9F3942E4B}">
                  <a14:imgProps xmlns:a14="http://schemas.microsoft.com/office/drawing/2010/main">
                    <a14:imgLayer r:embed="rId34">
                      <a14:imgEffect>
                        <a14:backgroundRemoval t="3438" b="95313" l="10000" r="92000">
                          <a14:foregroundMark x1="76556" y1="12656" x2="72667" y2="7813"/>
                          <a14:foregroundMark x1="72667" y1="7813" x2="75889" y2="2344"/>
                          <a14:foregroundMark x1="75889" y1="2344" x2="87444" y2="7500"/>
                          <a14:foregroundMark x1="87444" y1="7500" x2="92333" y2="17500"/>
                          <a14:foregroundMark x1="92333" y1="17500" x2="91000" y2="25938"/>
                          <a14:foregroundMark x1="91000" y1="25938" x2="92000" y2="51250"/>
                          <a14:foregroundMark x1="92000" y1="51250" x2="88444" y2="59219"/>
                          <a14:foregroundMark x1="83556" y1="13438" x2="77556" y2="13125"/>
                          <a14:foregroundMark x1="77556" y1="13125" x2="75889" y2="22031"/>
                          <a14:foregroundMark x1="75889" y1="22031" x2="83667" y2="23594"/>
                          <a14:foregroundMark x1="83667" y1="23594" x2="80222" y2="18281"/>
                          <a14:foregroundMark x1="80222" y1="18281" x2="86667" y2="16094"/>
                          <a14:foregroundMark x1="86667" y1="16094" x2="90444" y2="20313"/>
                          <a14:foregroundMark x1="81333" y1="18438" x2="75889" y2="26406"/>
                          <a14:foregroundMark x1="75889" y1="26406" x2="72667" y2="18281"/>
                          <a14:foregroundMark x1="72667" y1="18281" x2="78778" y2="21875"/>
                          <a14:foregroundMark x1="78778" y1="21875" x2="82889" y2="27656"/>
                          <a14:foregroundMark x1="82889" y1="27656" x2="83556" y2="20781"/>
                          <a14:foregroundMark x1="83556" y1="20781" x2="79778" y2="15937"/>
                          <a14:foregroundMark x1="79778" y1="15937" x2="78667" y2="19375"/>
                          <a14:foregroundMark x1="82444" y1="26406" x2="73889" y2="26094"/>
                          <a14:foregroundMark x1="73889" y1="26094" x2="70333" y2="18594"/>
                          <a14:foregroundMark x1="70333" y1="18594" x2="70000" y2="23125"/>
                          <a14:foregroundMark x1="49667" y1="43750" x2="50667" y2="52500"/>
                          <a14:foregroundMark x1="50667" y1="52500" x2="53111" y2="56875"/>
                          <a14:foregroundMark x1="66889" y1="8125" x2="77333" y2="1875"/>
                          <a14:foregroundMark x1="77333" y1="1875" x2="82889" y2="1875"/>
                          <a14:foregroundMark x1="82889" y1="1875" x2="73333" y2="6875"/>
                          <a14:foregroundMark x1="73333" y1="6875" x2="79000" y2="7500"/>
                          <a14:foregroundMark x1="79000" y1="7500" x2="70444" y2="9688"/>
                          <a14:foregroundMark x1="70444" y1="9688" x2="75444" y2="4219"/>
                          <a14:foregroundMark x1="75444" y1="4219" x2="69667" y2="7969"/>
                          <a14:foregroundMark x1="69667" y1="7969" x2="74556" y2="3438"/>
                          <a14:foregroundMark x1="74556" y1="3438" x2="85000" y2="5469"/>
                          <a14:foregroundMark x1="60556" y1="79375" x2="60889" y2="88906"/>
                          <a14:foregroundMark x1="60889" y1="88906" x2="67111" y2="94844"/>
                          <a14:foregroundMark x1="67111" y1="94844" x2="72889" y2="95313"/>
                          <a14:foregroundMark x1="72889" y1="95313" x2="73111" y2="95313"/>
                          <a14:foregroundMark x1="69222" y1="79531" x2="71667" y2="90000"/>
                          <a14:foregroundMark x1="71667" y1="90000" x2="82333" y2="90938"/>
                          <a14:foregroundMark x1="80333" y1="90781" x2="83444" y2="91719"/>
                        </a14:backgroundRemoval>
                      </a14:imgEffect>
                    </a14:imgLayer>
                  </a14:imgProps>
                </a:ext>
                <a:ext uri="{28A0092B-C50C-407E-A947-70E740481C1C}">
                  <a14:useLocalDpi xmlns:a14="http://schemas.microsoft.com/office/drawing/2010/main" val="0"/>
                </a:ext>
              </a:extLst>
            </a:blip>
            <a:stretch>
              <a:fillRect/>
            </a:stretch>
          </p:blipFill>
          <p:spPr>
            <a:xfrm flipH="1">
              <a:off x="1922733" y="3930905"/>
              <a:ext cx="988778" cy="700255"/>
            </a:xfrm>
            <a:prstGeom prst="rect">
              <a:avLst/>
            </a:prstGeom>
          </p:spPr>
        </p:pic>
      </p:grpSp>
    </p:spTree>
    <p:extLst>
      <p:ext uri="{BB962C8B-B14F-4D97-AF65-F5344CB8AC3E}">
        <p14:creationId xmlns:p14="http://schemas.microsoft.com/office/powerpoint/2010/main" val="23153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99"/>
                                          </p:stCondLst>
                                        </p:cTn>
                                        <p:tgtEl>
                                          <p:spTgt spid="21"/>
                                        </p:tgtEl>
                                        <p:attrNameLst>
                                          <p:attrName>style.visibility</p:attrName>
                                        </p:attrNameLst>
                                      </p:cBhvr>
                                      <p:to>
                                        <p:strVal val="visible"/>
                                      </p:to>
                                    </p:set>
                                  </p:childTnLst>
                                </p:cTn>
                              </p:par>
                              <p:par>
                                <p:cTn id="11" presetID="10" presetClass="entr" presetSubtype="0" fill="hold" grpId="0" nodeType="withEffect">
                                  <p:stCondLst>
                                    <p:cond delay="200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7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999"/>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childTnLst>
                                </p:cTn>
                              </p:par>
                              <p:par>
                                <p:cTn id="22" presetID="1" presetClass="entr" presetSubtype="0" fill="hold" grpId="0" nodeType="withEffect">
                                  <p:stCondLst>
                                    <p:cond delay="1500"/>
                                  </p:stCondLst>
                                  <p:childTnLst>
                                    <p:set>
                                      <p:cBhvr>
                                        <p:cTn id="23" dur="1" fill="hold">
                                          <p:stCondLst>
                                            <p:cond delay="0"/>
                                          </p:stCondLst>
                                        </p:cTn>
                                        <p:tgtEl>
                                          <p:spTgt spid="3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525D2A4A-BEEA-43BE-B507-77666EBFEC99}"/>
              </a:ext>
            </a:extLst>
          </p:cNvPr>
          <p:cNvGrpSpPr/>
          <p:nvPr/>
        </p:nvGrpSpPr>
        <p:grpSpPr>
          <a:xfrm>
            <a:off x="4112214" y="253042"/>
            <a:ext cx="6149593" cy="3226588"/>
            <a:chOff x="4185557" y="220769"/>
            <a:chExt cx="6149593" cy="3226588"/>
          </a:xfrm>
        </p:grpSpPr>
        <p:grpSp>
          <p:nvGrpSpPr>
            <p:cNvPr id="75" name="Grupa 74">
              <a:extLst>
                <a:ext uri="{FF2B5EF4-FFF2-40B4-BE49-F238E27FC236}">
                  <a16:creationId xmlns:a16="http://schemas.microsoft.com/office/drawing/2014/main" id="{71D7BF3E-652A-4D17-B8C4-9F38A8196156}"/>
                </a:ext>
              </a:extLst>
            </p:cNvPr>
            <p:cNvGrpSpPr/>
            <p:nvPr/>
          </p:nvGrpSpPr>
          <p:grpSpPr>
            <a:xfrm>
              <a:off x="8006444" y="220769"/>
              <a:ext cx="2328706" cy="3226588"/>
              <a:chOff x="8460051" y="520954"/>
              <a:chExt cx="2328706" cy="3226588"/>
            </a:xfrm>
          </p:grpSpPr>
          <p:pic>
            <p:nvPicPr>
              <p:cNvPr id="12" name="Obraz 11">
                <a:extLst>
                  <a:ext uri="{FF2B5EF4-FFF2-40B4-BE49-F238E27FC236}">
                    <a16:creationId xmlns:a16="http://schemas.microsoft.com/office/drawing/2014/main" id="{FC0D974E-BC4A-40BF-9530-8F355C14E65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000" b="95000" l="1797" r="90523">
                            <a14:foregroundMark x1="5065" y1="12000" x2="13725" y2="21667"/>
                            <a14:foregroundMark x1="13725" y1="21667" x2="11601" y2="18000"/>
                            <a14:foregroundMark x1="39052" y1="15667" x2="41013" y2="18000"/>
                            <a14:foregroundMark x1="64542" y1="12000" x2="65523" y2="19333"/>
                            <a14:foregroundMark x1="10294" y1="59667" x2="10294" y2="51333"/>
                            <a14:foregroundMark x1="37092" y1="48667" x2="34477" y2="53333"/>
                            <a14:foregroundMark x1="40359" y1="91667" x2="31536" y2="92000"/>
                            <a14:foregroundMark x1="31536" y1="92000" x2="40523" y2="90833"/>
                            <a14:foregroundMark x1="40523" y1="90833" x2="33497" y2="89333"/>
                            <a14:foregroundMark x1="62908" y1="89333" x2="62908" y2="88333"/>
                            <a14:foregroundMark x1="62582" y1="67333" x2="59504" y2="73109"/>
                            <a14:foregroundMark x1="60442" y1="73431" x2="65523" y2="69333"/>
                            <a14:foregroundMark x1="65523" y1="69333" x2="56209" y2="66833"/>
                            <a14:foregroundMark x1="56209" y1="66833" x2="58189" y2="75056"/>
                            <a14:foregroundMark x1="65909" y1="70486" x2="57843" y2="67167"/>
                            <a14:foregroundMark x1="57843" y1="67167" x2="58333" y2="72000"/>
                            <a14:foregroundMark x1="71723" y1="91480" x2="62908" y2="89000"/>
                            <a14:foregroundMark x1="62908" y1="89000" x2="66988" y2="97034"/>
                            <a14:foregroundMark x1="70003" y1="93527" x2="71405" y2="90667"/>
                            <a14:foregroundMark x1="71405" y1="90667" x2="62092" y2="87333"/>
                            <a14:foregroundMark x1="62092" y1="87333" x2="68301" y2="93000"/>
                            <a14:foregroundMark x1="68301" y1="93000" x2="62092" y2="86833"/>
                            <a14:foregroundMark x1="62092" y1="86833" x2="61275" y2="89667"/>
                            <a14:foregroundMark x1="20774" y1="85899" x2="12418" y2="83500"/>
                            <a14:foregroundMark x1="29248" y1="88333" x2="21550" y2="86122"/>
                            <a14:foregroundMark x1="21934" y1="87163" x2="29739" y2="90167"/>
                            <a14:foregroundMark x1="12418" y1="83500" x2="21179" y2="86873"/>
                            <a14:foregroundMark x1="15942" y1="93109" x2="11765" y2="94000"/>
                            <a14:foregroundMark x1="29739" y1="90167" x2="24180" y2="91352"/>
                            <a14:foregroundMark x1="8948" y1="88467" x2="7353" y2="85333"/>
                            <a14:foregroundMark x1="11765" y1="94000" x2="9234" y2="89028"/>
                            <a14:foregroundMark x1="21930" y1="94508" x2="22712" y2="95000"/>
                            <a14:foregroundMark x1="7353" y1="85333" x2="8306" y2="85933"/>
                            <a14:foregroundMark x1="22712" y1="95000" x2="27614" y2="94667"/>
                            <a14:foregroundMark x1="10294" y1="15333" x2="13399" y2="25333"/>
                            <a14:foregroundMark x1="13399" y1="25333" x2="7843" y2="18500"/>
                            <a14:foregroundMark x1="7843" y1="18500" x2="6699" y2="9667"/>
                            <a14:foregroundMark x1="6699" y1="9667" x2="19281" y2="18333"/>
                            <a14:foregroundMark x1="19281" y1="18333" x2="19629" y2="20014"/>
                            <a14:foregroundMark x1="17483" y1="25396" x2="10621" y2="22333"/>
                            <a14:foregroundMark x1="10621" y1="22333" x2="8987" y2="13333"/>
                            <a14:foregroundMark x1="8987" y1="13333" x2="10621" y2="5000"/>
                            <a14:foregroundMark x1="10621" y1="5000" x2="16993" y2="19000"/>
                            <a14:foregroundMark x1="16993" y1="19000" x2="12255" y2="10500"/>
                            <a14:foregroundMark x1="12255" y1="10500" x2="14869" y2="14333"/>
                            <a14:foregroundMark x1="40359" y1="13333" x2="32190" y2="13667"/>
                            <a14:foregroundMark x1="32190" y1="13667" x2="33660" y2="23167"/>
                            <a14:foregroundMark x1="33660" y1="23167" x2="38689" y2="24099"/>
                            <a14:foregroundMark x1="42292" y1="23536" x2="40686" y2="17667"/>
                            <a14:foregroundMark x1="3758" y1="59667" x2="1797" y2="59000"/>
                            <a14:foregroundMark x1="6373" y1="56667" x2="7353" y2="57667"/>
                            <a14:foregroundMark x1="37418" y1="43333" x2="28758" y2="46500"/>
                            <a14:foregroundMark x1="28758" y1="46500" x2="27288" y2="46667"/>
                            <a14:foregroundMark x1="68464" y1="67333" x2="69118" y2="67667"/>
                            <a14:foregroundMark x1="61275" y1="81333" x2="70425" y2="84667"/>
                            <a14:foregroundMark x1="58007" y1="84000" x2="55065" y2="83000"/>
                            <a14:foregroundMark x1="21242" y1="87000" x2="19444" y2="87000"/>
                            <a14:foregroundMark x1="22712" y1="87333" x2="23366" y2="87333"/>
                            <a14:backgroundMark x1="56863" y1="49000" x2="77288" y2="39333"/>
                            <a14:backgroundMark x1="77288" y1="39333" x2="56536" y2="39167"/>
                            <a14:backgroundMark x1="56536" y1="39167" x2="53268" y2="49000"/>
                            <a14:backgroundMark x1="53268" y1="49000" x2="56046" y2="57167"/>
                            <a14:backgroundMark x1="56046" y1="57167" x2="56209" y2="57333"/>
                            <a14:backgroundMark x1="41503" y1="40333" x2="68464" y2="57333"/>
                            <a14:backgroundMark x1="68464" y1="57333" x2="59150" y2="50667"/>
                            <a14:backgroundMark x1="59150" y1="50667" x2="48203" y2="37667"/>
                            <a14:backgroundMark x1="48203" y1="37667" x2="49020" y2="46667"/>
                            <a14:backgroundMark x1="49020" y1="46667" x2="55065" y2="56833"/>
                            <a14:backgroundMark x1="55065" y1="56833" x2="51634" y2="49667"/>
                            <a14:backgroundMark x1="57843" y1="54667" x2="64052" y2="48667"/>
                            <a14:backgroundMark x1="64052" y1="48667" x2="61765" y2="49667"/>
                            <a14:backgroundMark x1="84804" y1="9000" x2="86765" y2="17167"/>
                            <a14:backgroundMark x1="86765" y1="17167" x2="96078" y2="21333"/>
                            <a14:backgroundMark x1="96078" y1="21333" x2="91667" y2="3667"/>
                            <a14:backgroundMark x1="91667" y1="3667" x2="81699" y2="7333"/>
                            <a14:backgroundMark x1="81699" y1="7333" x2="84967" y2="22833"/>
                            <a14:backgroundMark x1="84967" y1="22833" x2="89706" y2="6500"/>
                            <a14:backgroundMark x1="89706" y1="6500" x2="91176" y2="20667"/>
                            <a14:backgroundMark x1="91176" y1="20667" x2="92810" y2="10333"/>
                            <a14:backgroundMark x1="92810" y1="10333" x2="91993" y2="22333"/>
                            <a14:backgroundMark x1="91993" y1="22333" x2="86438" y2="5000"/>
                            <a14:backgroundMark x1="86438" y1="5000" x2="84967" y2="15667"/>
                            <a14:backgroundMark x1="84967" y1="15667" x2="88235" y2="34000"/>
                            <a14:backgroundMark x1="88235" y1="34000" x2="80229" y2="10167"/>
                            <a14:backgroundMark x1="80229" y1="10167" x2="82680" y2="27667"/>
                            <a14:backgroundMark x1="82680" y1="27667" x2="81863" y2="2333"/>
                            <a14:backgroundMark x1="81863" y1="2333" x2="78922" y2="14667"/>
                            <a14:backgroundMark x1="78922" y1="14667" x2="77614" y2="4167"/>
                            <a14:backgroundMark x1="77614" y1="4167" x2="78758" y2="30167"/>
                            <a14:backgroundMark x1="78758" y1="30167" x2="80556" y2="11333"/>
                            <a14:backgroundMark x1="10621" y1="86667" x2="22712" y2="93667"/>
                            <a14:backgroundMark x1="19771" y1="20000" x2="20425" y2="27000"/>
                            <a14:backgroundMark x1="42647" y1="24000" x2="39379" y2="25000"/>
                            <a14:backgroundMark x1="44281" y1="24333" x2="43301" y2="23000"/>
                            <a14:backgroundMark x1="66830" y1="98667" x2="72712" y2="91667"/>
                            <a14:backgroundMark x1="72712" y1="91667" x2="72712" y2="91000"/>
                            <a14:backgroundMark x1="66176" y1="98333" x2="69118" y2="98333"/>
                            <a14:backgroundMark x1="57680" y1="77500" x2="67974" y2="71000"/>
                            <a14:backgroundMark x1="57680" y1="76000" x2="59641" y2="75500"/>
                            <a14:backgroundMark x1="58170" y1="75500" x2="59150" y2="75500"/>
                            <a14:backgroundMark x1="9804" y1="87000" x2="9804" y2="85333"/>
                            <a14:backgroundMark x1="22059" y1="87500" x2="20588" y2="84667"/>
                            <a14:backgroundMark x1="20588" y1="85000" x2="20261" y2="84667"/>
                            <a14:backgroundMark x1="10131" y1="85333" x2="10784" y2="87333"/>
                            <a14:backgroundMark x1="16667" y1="92500" x2="16013" y2="93167"/>
                          </a14:backgroundRemoval>
                        </a14:imgEffect>
                      </a14:imgLayer>
                    </a14:imgProps>
                  </a:ext>
                </a:extLst>
              </a:blip>
              <a:srcRect t="34796" r="26107"/>
              <a:stretch/>
            </p:blipFill>
            <p:spPr>
              <a:xfrm>
                <a:off x="8460051" y="520954"/>
                <a:ext cx="2328706" cy="2014596"/>
              </a:xfrm>
              <a:prstGeom prst="rect">
                <a:avLst/>
              </a:prstGeom>
            </p:spPr>
          </p:pic>
          <p:sp>
            <p:nvSpPr>
              <p:cNvPr id="69" name="Strzałka: w dół 68">
                <a:extLst>
                  <a:ext uri="{FF2B5EF4-FFF2-40B4-BE49-F238E27FC236}">
                    <a16:creationId xmlns:a16="http://schemas.microsoft.com/office/drawing/2014/main" id="{03226803-C713-4645-94EF-7A9E79C7EA55}"/>
                  </a:ext>
                </a:extLst>
              </p:cNvPr>
              <p:cNvSpPr/>
              <p:nvPr/>
            </p:nvSpPr>
            <p:spPr>
              <a:xfrm rot="1793551">
                <a:off x="8559293" y="2723715"/>
                <a:ext cx="749745" cy="1023827"/>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0" name="Grupa 69">
              <a:extLst>
                <a:ext uri="{FF2B5EF4-FFF2-40B4-BE49-F238E27FC236}">
                  <a16:creationId xmlns:a16="http://schemas.microsoft.com/office/drawing/2014/main" id="{36210C13-1982-4492-A455-642F5FA59EA4}"/>
                </a:ext>
              </a:extLst>
            </p:cNvPr>
            <p:cNvGrpSpPr/>
            <p:nvPr/>
          </p:nvGrpSpPr>
          <p:grpSpPr>
            <a:xfrm>
              <a:off x="4185557" y="293820"/>
              <a:ext cx="3205101" cy="3135180"/>
              <a:chOff x="4229356" y="454406"/>
              <a:chExt cx="3205101" cy="3135180"/>
            </a:xfrm>
          </p:grpSpPr>
          <p:grpSp>
            <p:nvGrpSpPr>
              <p:cNvPr id="33" name="Grupa 32">
                <a:extLst>
                  <a:ext uri="{FF2B5EF4-FFF2-40B4-BE49-F238E27FC236}">
                    <a16:creationId xmlns:a16="http://schemas.microsoft.com/office/drawing/2014/main" id="{97B71644-6DF1-47C8-A946-C35C9EF017F8}"/>
                  </a:ext>
                </a:extLst>
              </p:cNvPr>
              <p:cNvGrpSpPr/>
              <p:nvPr/>
            </p:nvGrpSpPr>
            <p:grpSpPr>
              <a:xfrm rot="526456">
                <a:off x="4229356" y="2067971"/>
                <a:ext cx="1845571" cy="1341962"/>
                <a:chOff x="6940233" y="1665028"/>
                <a:chExt cx="1845571" cy="1341962"/>
              </a:xfrm>
            </p:grpSpPr>
            <p:pic>
              <p:nvPicPr>
                <p:cNvPr id="63" name="Picture 6" descr="Cartoon Bushes And Shrubs">
                  <a:extLst>
                    <a:ext uri="{FF2B5EF4-FFF2-40B4-BE49-F238E27FC236}">
                      <a16:creationId xmlns:a16="http://schemas.microsoft.com/office/drawing/2014/main" id="{DBE0D4BE-0998-4EB0-B5BB-4427C3B7C6E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661625" y="2520031"/>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artoon Bushes And Shrubs">
                  <a:extLst>
                    <a:ext uri="{FF2B5EF4-FFF2-40B4-BE49-F238E27FC236}">
                      <a16:creationId xmlns:a16="http://schemas.microsoft.com/office/drawing/2014/main" id="{3961AB5D-096A-4360-8D9C-E1EB0FA6D54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6966367" y="2337866"/>
                  <a:ext cx="944016" cy="632784"/>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upa 29">
                  <a:extLst>
                    <a:ext uri="{FF2B5EF4-FFF2-40B4-BE49-F238E27FC236}">
                      <a16:creationId xmlns:a16="http://schemas.microsoft.com/office/drawing/2014/main" id="{F50C8774-CB74-4F6B-998C-ED3BDA2FC778}"/>
                    </a:ext>
                  </a:extLst>
                </p:cNvPr>
                <p:cNvGrpSpPr/>
                <p:nvPr/>
              </p:nvGrpSpPr>
              <p:grpSpPr>
                <a:xfrm>
                  <a:off x="6940233" y="1665028"/>
                  <a:ext cx="1845571" cy="1008163"/>
                  <a:chOff x="6988903" y="1900703"/>
                  <a:chExt cx="1845571" cy="1008163"/>
                </a:xfrm>
              </p:grpSpPr>
              <p:pic>
                <p:nvPicPr>
                  <p:cNvPr id="41" name="Picture 6" descr="Cartoon Bushes And Shrubs">
                    <a:extLst>
                      <a:ext uri="{FF2B5EF4-FFF2-40B4-BE49-F238E27FC236}">
                        <a16:creationId xmlns:a16="http://schemas.microsoft.com/office/drawing/2014/main" id="{3FF81868-DE02-45F9-A559-6DFD0700F0A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010267" y="2057269"/>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Cartoon Bushes And Shrubs">
                    <a:extLst>
                      <a:ext uri="{FF2B5EF4-FFF2-40B4-BE49-F238E27FC236}">
                        <a16:creationId xmlns:a16="http://schemas.microsoft.com/office/drawing/2014/main" id="{1F3AD00C-DEBB-4A83-8603-2F5D6697390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230276" y="2421907"/>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Cartoon Bushes And Shrubs">
                    <a:extLst>
                      <a:ext uri="{FF2B5EF4-FFF2-40B4-BE49-F238E27FC236}">
                        <a16:creationId xmlns:a16="http://schemas.microsoft.com/office/drawing/2014/main" id="{F554883D-22B5-4CFB-ABAF-4193A2FC487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6988903" y="2239588"/>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Cartoon Bushes And Shrubs">
                    <a:extLst>
                      <a:ext uri="{FF2B5EF4-FFF2-40B4-BE49-F238E27FC236}">
                        <a16:creationId xmlns:a16="http://schemas.microsoft.com/office/drawing/2014/main" id="{EF70B59C-DA2F-42E6-B028-90BE652449E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8108007" y="1954593"/>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Cartoon Bushes And Shrubs">
                    <a:extLst>
                      <a:ext uri="{FF2B5EF4-FFF2-40B4-BE49-F238E27FC236}">
                        <a16:creationId xmlns:a16="http://schemas.microsoft.com/office/drawing/2014/main" id="{CAFDCE66-3C64-41AD-9373-23C98C69329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873972" y="2234639"/>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Cartoon Bushes And Shrubs">
                    <a:extLst>
                      <a:ext uri="{FF2B5EF4-FFF2-40B4-BE49-F238E27FC236}">
                        <a16:creationId xmlns:a16="http://schemas.microsoft.com/office/drawing/2014/main" id="{350B0F60-A728-4D8F-9F75-C946FAB3A43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896429" y="2115606"/>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Cartoon Bushes And Shrubs">
                    <a:extLst>
                      <a:ext uri="{FF2B5EF4-FFF2-40B4-BE49-F238E27FC236}">
                        <a16:creationId xmlns:a16="http://schemas.microsoft.com/office/drawing/2014/main" id="{097EC789-C61D-4EFC-B75D-9E0A493799C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990989" y="2121452"/>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Cartoon Bushes And Shrubs">
                    <a:extLst>
                      <a:ext uri="{FF2B5EF4-FFF2-40B4-BE49-F238E27FC236}">
                        <a16:creationId xmlns:a16="http://schemas.microsoft.com/office/drawing/2014/main" id="{F87A5255-2786-4174-B98B-E5B16DBD11A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994378" y="2125838"/>
                    <a:ext cx="726467" cy="486959"/>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upa 27">
                    <a:extLst>
                      <a:ext uri="{FF2B5EF4-FFF2-40B4-BE49-F238E27FC236}">
                        <a16:creationId xmlns:a16="http://schemas.microsoft.com/office/drawing/2014/main" id="{0FA4C352-7E47-4572-AB13-0073B90262C5}"/>
                      </a:ext>
                    </a:extLst>
                  </p:cNvPr>
                  <p:cNvGrpSpPr/>
                  <p:nvPr/>
                </p:nvGrpSpPr>
                <p:grpSpPr>
                  <a:xfrm>
                    <a:off x="7265474" y="1900703"/>
                    <a:ext cx="1331102" cy="954108"/>
                    <a:chOff x="7418851" y="1900923"/>
                    <a:chExt cx="1024348" cy="953667"/>
                  </a:xfrm>
                </p:grpSpPr>
                <p:pic>
                  <p:nvPicPr>
                    <p:cNvPr id="45" name="Picture 6" descr="Cartoon Bushes And Shrubs">
                      <a:extLst>
                        <a:ext uri="{FF2B5EF4-FFF2-40B4-BE49-F238E27FC236}">
                          <a16:creationId xmlns:a16="http://schemas.microsoft.com/office/drawing/2014/main" id="{BE333515-9825-4417-B453-06A214348F9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509225" y="2367631"/>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Cartoon Bushes And Shrubs">
                      <a:extLst>
                        <a:ext uri="{FF2B5EF4-FFF2-40B4-BE49-F238E27FC236}">
                          <a16:creationId xmlns:a16="http://schemas.microsoft.com/office/drawing/2014/main" id="{AECED3BF-8A8C-4A2B-80A6-C9330868D32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418851" y="1979095"/>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Cartoon Bushes And Shrubs">
                      <a:extLst>
                        <a:ext uri="{FF2B5EF4-FFF2-40B4-BE49-F238E27FC236}">
                          <a16:creationId xmlns:a16="http://schemas.microsoft.com/office/drawing/2014/main" id="{D0C01A5C-F774-4C84-8C9F-1712A3A8800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609211" y="2341982"/>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Cartoon Bushes And Shrubs">
                      <a:extLst>
                        <a:ext uri="{FF2B5EF4-FFF2-40B4-BE49-F238E27FC236}">
                          <a16:creationId xmlns:a16="http://schemas.microsoft.com/office/drawing/2014/main" id="{960BD44F-4B45-4873-9974-DE902B2E788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716732" y="1900923"/>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Cartoon Bushes And Shrubs">
                      <a:extLst>
                        <a:ext uri="{FF2B5EF4-FFF2-40B4-BE49-F238E27FC236}">
                          <a16:creationId xmlns:a16="http://schemas.microsoft.com/office/drawing/2014/main" id="{05010244-9B20-44ED-915C-C56D9127537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566480" y="2127299"/>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Cartoon Bushes And Shrubs">
                      <a:extLst>
                        <a:ext uri="{FF2B5EF4-FFF2-40B4-BE49-F238E27FC236}">
                          <a16:creationId xmlns:a16="http://schemas.microsoft.com/office/drawing/2014/main" id="{D7D359C0-9A4C-476C-814D-C63A5C1F13D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422240" y="1983481"/>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Cartoon Bushes And Shrubs">
                      <a:extLst>
                        <a:ext uri="{FF2B5EF4-FFF2-40B4-BE49-F238E27FC236}">
                          <a16:creationId xmlns:a16="http://schemas.microsoft.com/office/drawing/2014/main" id="{0FB90C43-7EA1-49DB-89C1-E1072F77CAC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574640" y="2135881"/>
                      <a:ext cx="726467" cy="486959"/>
                    </a:xfrm>
                    <a:prstGeom prst="rect">
                      <a:avLst/>
                    </a:prstGeom>
                    <a:noFill/>
                    <a:extLst>
                      <a:ext uri="{909E8E84-426E-40DD-AFC4-6F175D3DCCD1}">
                        <a14:hiddenFill xmlns:a14="http://schemas.microsoft.com/office/drawing/2010/main">
                          <a:solidFill>
                            <a:srgbClr val="FFFFFF"/>
                          </a:solidFill>
                        </a14:hiddenFill>
                      </a:ext>
                    </a:extLst>
                  </p:spPr>
                </p:pic>
              </p:grpSp>
              <p:pic>
                <p:nvPicPr>
                  <p:cNvPr id="66" name="Picture 6" descr="Cartoon Bushes And Shrubs">
                    <a:extLst>
                      <a:ext uri="{FF2B5EF4-FFF2-40B4-BE49-F238E27FC236}">
                        <a16:creationId xmlns:a16="http://schemas.microsoft.com/office/drawing/2014/main" id="{58D47A87-39C2-4354-874C-F43B31C49DD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248274" y="2085430"/>
                    <a:ext cx="726467" cy="48695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4" name="Grupa 33">
                <a:extLst>
                  <a:ext uri="{FF2B5EF4-FFF2-40B4-BE49-F238E27FC236}">
                    <a16:creationId xmlns:a16="http://schemas.microsoft.com/office/drawing/2014/main" id="{EB003303-43BC-45DD-9871-53D43B6B3675}"/>
                  </a:ext>
                </a:extLst>
              </p:cNvPr>
              <p:cNvGrpSpPr/>
              <p:nvPr/>
            </p:nvGrpSpPr>
            <p:grpSpPr>
              <a:xfrm>
                <a:off x="5128802" y="454406"/>
                <a:ext cx="2305655" cy="1952311"/>
                <a:chOff x="4368867" y="794224"/>
                <a:chExt cx="2305655" cy="1952311"/>
              </a:xfrm>
            </p:grpSpPr>
            <p:pic>
              <p:nvPicPr>
                <p:cNvPr id="58" name="Picture 6" descr="Cartoon Bushes And Shrubs">
                  <a:extLst>
                    <a:ext uri="{FF2B5EF4-FFF2-40B4-BE49-F238E27FC236}">
                      <a16:creationId xmlns:a16="http://schemas.microsoft.com/office/drawing/2014/main" id="{86375E8E-8140-4765-8B4A-9CA09A4B16B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t="24388" b="25528"/>
                <a:stretch/>
              </p:blipFill>
              <p:spPr bwMode="auto">
                <a:xfrm rot="18797951">
                  <a:off x="4709772" y="1384240"/>
                  <a:ext cx="1180629" cy="1497796"/>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upa 31">
                  <a:extLst>
                    <a:ext uri="{FF2B5EF4-FFF2-40B4-BE49-F238E27FC236}">
                      <a16:creationId xmlns:a16="http://schemas.microsoft.com/office/drawing/2014/main" id="{47C8DB6B-E75D-4107-9799-36C120C0BBDB}"/>
                    </a:ext>
                  </a:extLst>
                </p:cNvPr>
                <p:cNvGrpSpPr/>
                <p:nvPr/>
              </p:nvGrpSpPr>
              <p:grpSpPr>
                <a:xfrm>
                  <a:off x="4368867" y="794224"/>
                  <a:ext cx="2305655" cy="1952311"/>
                  <a:chOff x="4077674" y="984588"/>
                  <a:chExt cx="2305655" cy="1952311"/>
                </a:xfrm>
              </p:grpSpPr>
              <p:pic>
                <p:nvPicPr>
                  <p:cNvPr id="59" name="Picture 6" descr="Cartoon Bushes And Shrubs">
                    <a:extLst>
                      <a:ext uri="{FF2B5EF4-FFF2-40B4-BE49-F238E27FC236}">
                        <a16:creationId xmlns:a16="http://schemas.microsoft.com/office/drawing/2014/main" id="{10F92791-FF34-4D9E-A047-0FB106066C5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t="24388" b="25528"/>
                  <a:stretch/>
                </p:blipFill>
                <p:spPr bwMode="auto">
                  <a:xfrm>
                    <a:off x="4949271" y="1027035"/>
                    <a:ext cx="1180629" cy="149779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Cartoon Bushes And Shrubs">
                    <a:extLst>
                      <a:ext uri="{FF2B5EF4-FFF2-40B4-BE49-F238E27FC236}">
                        <a16:creationId xmlns:a16="http://schemas.microsoft.com/office/drawing/2014/main" id="{2BFD2C53-4CE6-4C08-90F2-D9CD12BB1C7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t="24388" b="25528"/>
                  <a:stretch/>
                </p:blipFill>
                <p:spPr bwMode="auto">
                  <a:xfrm rot="875773">
                    <a:off x="5202700" y="984588"/>
                    <a:ext cx="1180629" cy="1497796"/>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upa 30">
                    <a:extLst>
                      <a:ext uri="{FF2B5EF4-FFF2-40B4-BE49-F238E27FC236}">
                        <a16:creationId xmlns:a16="http://schemas.microsoft.com/office/drawing/2014/main" id="{E35C0F2C-4052-48F6-818A-2EFEBBA010EC}"/>
                      </a:ext>
                    </a:extLst>
                  </p:cNvPr>
                  <p:cNvGrpSpPr/>
                  <p:nvPr/>
                </p:nvGrpSpPr>
                <p:grpSpPr>
                  <a:xfrm>
                    <a:off x="4077674" y="1162476"/>
                    <a:ext cx="1924130" cy="1774423"/>
                    <a:chOff x="4426710" y="949029"/>
                    <a:chExt cx="1924130" cy="1774423"/>
                  </a:xfrm>
                </p:grpSpPr>
                <p:pic>
                  <p:nvPicPr>
                    <p:cNvPr id="1030" name="Picture 6" descr="Cartoon Bushes And Shrubs">
                      <a:extLst>
                        <a:ext uri="{FF2B5EF4-FFF2-40B4-BE49-F238E27FC236}">
                          <a16:creationId xmlns:a16="http://schemas.microsoft.com/office/drawing/2014/main" id="{8316F665-300D-443D-A324-74B19DAC72D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t="24388" b="25528"/>
                    <a:stretch/>
                  </p:blipFill>
                  <p:spPr bwMode="auto">
                    <a:xfrm rot="18797951">
                      <a:off x="4585293" y="1027035"/>
                      <a:ext cx="1180629" cy="149779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descr="Cartoon Bushes And Shrubs">
                      <a:extLst>
                        <a:ext uri="{FF2B5EF4-FFF2-40B4-BE49-F238E27FC236}">
                          <a16:creationId xmlns:a16="http://schemas.microsoft.com/office/drawing/2014/main" id="{ADDF9FBB-A104-4393-87DE-B28E0B56D7B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t="24388" b="25528"/>
                    <a:stretch/>
                  </p:blipFill>
                  <p:spPr bwMode="auto">
                    <a:xfrm rot="18797951">
                      <a:off x="4706881" y="1384240"/>
                      <a:ext cx="1180629" cy="149779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descr="Cartoon Bushes And Shrubs">
                      <a:extLst>
                        <a:ext uri="{FF2B5EF4-FFF2-40B4-BE49-F238E27FC236}">
                          <a16:creationId xmlns:a16="http://schemas.microsoft.com/office/drawing/2014/main" id="{E116526B-9BBB-470B-BB2E-6FA7FC7FE3E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t="24388" b="25528"/>
                    <a:stretch/>
                  </p:blipFill>
                  <p:spPr bwMode="auto">
                    <a:xfrm rot="875773">
                      <a:off x="5170211" y="949029"/>
                      <a:ext cx="1180629" cy="1497796"/>
                    </a:xfrm>
                    <a:prstGeom prst="rect">
                      <a:avLst/>
                    </a:prstGeom>
                    <a:noFill/>
                    <a:extLst>
                      <a:ext uri="{909E8E84-426E-40DD-AFC4-6F175D3DCCD1}">
                        <a14:hiddenFill xmlns:a14="http://schemas.microsoft.com/office/drawing/2010/main">
                          <a:solidFill>
                            <a:srgbClr val="FFFFFF"/>
                          </a:solidFill>
                        </a14:hiddenFill>
                      </a:ext>
                    </a:extLst>
                  </p:spPr>
                </p:pic>
              </p:grpSp>
            </p:grpSp>
          </p:grpSp>
          <p:sp>
            <p:nvSpPr>
              <p:cNvPr id="73" name="Strzałka: w dół 72">
                <a:extLst>
                  <a:ext uri="{FF2B5EF4-FFF2-40B4-BE49-F238E27FC236}">
                    <a16:creationId xmlns:a16="http://schemas.microsoft.com/office/drawing/2014/main" id="{625ECE6B-BA3C-4006-89E7-E75E2D2A0C1D}"/>
                  </a:ext>
                </a:extLst>
              </p:cNvPr>
              <p:cNvSpPr/>
              <p:nvPr/>
            </p:nvSpPr>
            <p:spPr>
              <a:xfrm rot="18919317">
                <a:off x="6378752" y="2565759"/>
                <a:ext cx="749745" cy="1023827"/>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2" name="Picture 2" descr="happy farmer family cartoon character in organic rural ...">
            <a:extLst>
              <a:ext uri="{FF2B5EF4-FFF2-40B4-BE49-F238E27FC236}">
                <a16:creationId xmlns:a16="http://schemas.microsoft.com/office/drawing/2014/main" id="{2EEEA6C8-EFB6-4B76-8BED-706DF440BF1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981" b="87489" l="5920" r="28800">
                        <a14:foregroundMark x1="27940" y1="48785" x2="27980" y2="41734"/>
                        <a14:foregroundMark x1="27980" y1="41734" x2="19240" y2="31803"/>
                        <a14:foregroundMark x1="19240" y1="31803" x2="15380" y2="33903"/>
                        <a14:foregroundMark x1="15380" y1="33903" x2="12240" y2="37534"/>
                        <a14:foregroundMark x1="12240" y1="37534" x2="8660" y2="52355"/>
                        <a14:foregroundMark x1="8660" y1="52355" x2="8840" y2="56826"/>
                        <a14:foregroundMark x1="17840" y1="27963" x2="20960" y2="24122"/>
                        <a14:foregroundMark x1="20960" y1="24122" x2="22780" y2="19202"/>
                        <a14:foregroundMark x1="22780" y1="19202" x2="19896" y2="11584"/>
                        <a14:foregroundMark x1="18940" y1="9061" x2="13300" y2="16142"/>
                        <a14:foregroundMark x1="13300" y1="16142" x2="14320" y2="27453"/>
                        <a14:foregroundMark x1="14320" y1="27453" x2="18800" y2="26643"/>
                        <a14:foregroundMark x1="18800" y1="26643" x2="17480" y2="21512"/>
                        <a14:foregroundMark x1="17480" y1="21512" x2="19300" y2="18842"/>
                        <a14:foregroundMark x1="14680" y1="79088" x2="14920" y2="85209"/>
                        <a14:foregroundMark x1="14920" y1="85209" x2="12980" y2="86949"/>
                        <a14:foregroundMark x1="20400" y1="77438" x2="22220" y2="87489"/>
                        <a14:foregroundMark x1="22220" y1="87489" x2="22220" y2="87489"/>
                        <a14:foregroundMark x1="11400" y1="63396" x2="10840" y2="69787"/>
                        <a14:foregroundMark x1="10840" y1="69787" x2="8980" y2="64686"/>
                        <a14:foregroundMark x1="8980" y1="64686" x2="9940" y2="66307"/>
                        <a14:foregroundMark x1="17600" y1="43114" x2="28800" y2="40204"/>
                        <a14:foregroundMark x1="28800" y1="40204" x2="28800" y2="40204"/>
                        <a14:foregroundMark x1="14920" y1="26493" x2="16320" y2="15302"/>
                        <a14:foregroundMark x1="16320" y1="15302" x2="19300" y2="13711"/>
                        <a14:foregroundMark x1="7500" y1="67957" x2="5960" y2="62946"/>
                        <a14:foregroundMark x1="5960" y1="62946" x2="5920" y2="62286"/>
                        <a14:foregroundMark x1="17600" y1="10981" x2="18940" y2="11521"/>
                        <a14:backgroundMark x1="14380" y1="14761" x2="14380" y2="14761"/>
                        <a14:backgroundMark x1="18760" y1="9031" x2="19580" y2="10111"/>
                        <a14:backgroundMark x1="14460" y1="13681" x2="14280" y2="15062"/>
                        <a14:backgroundMark x1="18760" y1="9031" x2="20120" y2="11341"/>
                        <a14:backgroundMark x1="14460" y1="13951" x2="13820" y2="15062"/>
                      </a14:backgroundRemoval>
                    </a14:imgEffect>
                  </a14:imgLayer>
                </a14:imgProps>
              </a:ext>
              <a:ext uri="{28A0092B-C50C-407E-A947-70E740481C1C}">
                <a14:useLocalDpi xmlns:a14="http://schemas.microsoft.com/office/drawing/2010/main" val="0"/>
              </a:ext>
            </a:extLst>
          </a:blip>
          <a:srcRect l="4946" t="8363" r="70106" b="46403"/>
          <a:stretch/>
        </p:blipFill>
        <p:spPr bwMode="auto">
          <a:xfrm>
            <a:off x="-332903" y="2349038"/>
            <a:ext cx="4217157" cy="453068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a 10">
            <a:extLst>
              <a:ext uri="{FF2B5EF4-FFF2-40B4-BE49-F238E27FC236}">
                <a16:creationId xmlns:a16="http://schemas.microsoft.com/office/drawing/2014/main" id="{99E1D7BB-CC65-4A3A-84F7-E60153C62744}"/>
              </a:ext>
            </a:extLst>
          </p:cNvPr>
          <p:cNvGrpSpPr/>
          <p:nvPr/>
        </p:nvGrpSpPr>
        <p:grpSpPr>
          <a:xfrm>
            <a:off x="5528473" y="3589844"/>
            <a:ext cx="4038600" cy="3429000"/>
            <a:chOff x="4451241" y="965852"/>
            <a:chExt cx="1900237" cy="1546490"/>
          </a:xfrm>
        </p:grpSpPr>
        <p:pic>
          <p:nvPicPr>
            <p:cNvPr id="13" name="Picture 2" descr="Royalty Free Compost Clip Art, Vector Images ...">
              <a:extLst>
                <a:ext uri="{FF2B5EF4-FFF2-40B4-BE49-F238E27FC236}">
                  <a16:creationId xmlns:a16="http://schemas.microsoft.com/office/drawing/2014/main" id="{7FE5C240-2487-41FC-9D85-0416D23D303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9933" b="91246" l="5719" r="94281">
                          <a14:foregroundMark x1="39216" y1="56566" x2="47876" y2="54377"/>
                          <a14:foregroundMark x1="47876" y1="54377" x2="56046" y2="54882"/>
                          <a14:foregroundMark x1="56046" y1="54882" x2="46895" y2="55556"/>
                          <a14:foregroundMark x1="46895" y1="55556" x2="41667" y2="53872"/>
                          <a14:foregroundMark x1="45425" y1="89731" x2="53595" y2="91414"/>
                          <a14:foregroundMark x1="53595" y1="91414" x2="58170" y2="90236"/>
                          <a14:foregroundMark x1="25817" y1="40741" x2="18627" y2="35522"/>
                          <a14:foregroundMark x1="18627" y1="35522" x2="19771" y2="26936"/>
                          <a14:foregroundMark x1="19771" y1="26936" x2="13072" y2="28114"/>
                          <a14:foregroundMark x1="21895" y1="18519" x2="22222" y2="27778"/>
                          <a14:foregroundMark x1="23529" y1="30976" x2="31046" y2="36869"/>
                          <a14:foregroundMark x1="31046" y1="36869" x2="24020" y2="41751"/>
                          <a14:foregroundMark x1="24020" y1="41751" x2="23529" y2="32155"/>
                          <a14:foregroundMark x1="23529" y1="32155" x2="21895" y2="29125"/>
                          <a14:foregroundMark x1="7190" y1="33165" x2="8007" y2="32660"/>
                          <a14:foregroundMark x1="14869" y1="32492" x2="13399" y2="43098"/>
                          <a14:foregroundMark x1="43137" y1="17003" x2="53431" y2="15825"/>
                          <a14:foregroundMark x1="53431" y1="15825" x2="56536" y2="24411"/>
                          <a14:foregroundMark x1="56536" y1="24411" x2="52288" y2="32155"/>
                          <a14:foregroundMark x1="52288" y1="32155" x2="47059" y2="24411"/>
                          <a14:foregroundMark x1="47059" y1="24411" x2="45588" y2="16330"/>
                          <a14:foregroundMark x1="75490" y1="32660" x2="81536" y2="25589"/>
                          <a14:foregroundMark x1="81536" y1="25589" x2="91503" y2="28114"/>
                          <a14:foregroundMark x1="91503" y1="28114" x2="85621" y2="34848"/>
                          <a14:foregroundMark x1="85621" y1="34848" x2="73856" y2="35690"/>
                          <a14:foregroundMark x1="73856" y1="35690" x2="71569" y2="39731"/>
                          <a14:foregroundMark x1="52288" y1="19697" x2="50654" y2="21549"/>
                          <a14:foregroundMark x1="15523" y1="20539" x2="6536" y2="23737"/>
                          <a14:foregroundMark x1="6536" y1="23737" x2="8007" y2="33670"/>
                          <a14:foregroundMark x1="8007" y1="33670" x2="12582" y2="40909"/>
                          <a14:foregroundMark x1="12582" y1="40909" x2="21732" y2="38721"/>
                          <a14:foregroundMark x1="21732" y1="38721" x2="29575" y2="34343"/>
                          <a14:foregroundMark x1="29575" y1="34343" x2="21405" y2="16835"/>
                          <a14:foregroundMark x1="21078" y1="28283" x2="8170" y2="29461"/>
                          <a14:foregroundMark x1="8170" y1="29461" x2="5719" y2="21212"/>
                          <a14:foregroundMark x1="5719" y1="21212" x2="12582" y2="27778"/>
                          <a14:foregroundMark x1="15327" y1="49777" x2="15523" y2="51347"/>
                          <a14:foregroundMark x1="12582" y1="27778" x2="14665" y2="44474"/>
                          <a14:foregroundMark x1="15419" y1="43934" x2="15359" y2="39562"/>
                          <a14:foregroundMark x1="15523" y1="51347" x2="15504" y2="49964"/>
                          <a14:foregroundMark x1="15359" y1="39562" x2="12908" y2="42088"/>
                          <a14:foregroundMark x1="92810" y1="36532" x2="94935" y2="27609"/>
                          <a14:foregroundMark x1="94935" y1="27609" x2="87255" y2="31650"/>
                          <a14:foregroundMark x1="87255" y1="31650" x2="94281" y2="34680"/>
                          <a14:foregroundMark x1="79248" y1="23906" x2="72386" y2="29966"/>
                          <a14:foregroundMark x1="72386" y1="29966" x2="82353" y2="31650"/>
                          <a14:foregroundMark x1="82353" y1="31650" x2="83497" y2="22727"/>
                          <a14:foregroundMark x1="83497" y1="22727" x2="77288" y2="21380"/>
                          <a14:foregroundMark x1="84285" y1="47494" x2="84967" y2="47306"/>
                          <a14:foregroundMark x1="84641" y1="47475" x2="84418" y2="47298"/>
                          <a14:foregroundMark x1="67974" y1="31987" x2="64052" y2="29630"/>
                          <a14:foregroundMark x1="65523" y1="31481" x2="66013" y2="31650"/>
                          <a14:foregroundMark x1="37908" y1="31145" x2="45098" y2="35690"/>
                          <a14:foregroundMark x1="45098" y1="35690" x2="42484" y2="34175"/>
                          <a14:foregroundMark x1="34150" y1="30303" x2="35948" y2="33502"/>
                          <a14:foregroundMark x1="38889" y1="32323" x2="30719" y2="29630"/>
                          <a14:foregroundMark x1="30719" y1="29630" x2="34641" y2="34175"/>
                          <a14:foregroundMark x1="55719" y1="34007" x2="59967" y2="32997"/>
                          <a14:foregroundMark x1="62745" y1="33333" x2="60294" y2="35185"/>
                          <a14:backgroundMark x1="22712" y1="45455" x2="30556" y2="44108"/>
                          <a14:backgroundMark x1="77778" y1="45960" x2="84641" y2="46970"/>
                          <a14:backgroundMark x1="16013" y1="53367" x2="16340" y2="47306"/>
                          <a14:backgroundMark x1="35784" y1="53030" x2="35784" y2="53030"/>
                          <a14:backgroundMark x1="33987" y1="53367" x2="33987" y2="53367"/>
                          <a14:backgroundMark x1="34477" y1="52020" x2="34477" y2="52020"/>
                          <a14:backgroundMark x1="32680" y1="52189" x2="32680" y2="52189"/>
                          <a14:backgroundMark x1="70098" y1="44108" x2="82843" y2="42256"/>
                          <a14:backgroundMark x1="16503" y1="45118" x2="16830" y2="49663"/>
                          <a14:backgroundMark x1="14706" y1="44444" x2="16340" y2="46465"/>
                          <a14:backgroundMark x1="15523" y1="44949" x2="18137" y2="44108"/>
                        </a14:backgroundRemoval>
                      </a14:imgEffect>
                    </a14:imgLayer>
                  </a14:imgProps>
                </a:ext>
                <a:ext uri="{28A0092B-C50C-407E-A947-70E740481C1C}">
                  <a14:useLocalDpi xmlns:a14="http://schemas.microsoft.com/office/drawing/2010/main" val="0"/>
                </a:ext>
              </a:extLst>
            </a:blip>
            <a:srcRect l="16528" t="44244" r="20414" b="4611"/>
            <a:stretch/>
          </p:blipFill>
          <p:spPr bwMode="auto">
            <a:xfrm>
              <a:off x="4451241" y="965852"/>
              <a:ext cx="1900237" cy="15464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gg clipart egg shell, Egg egg shell Transparent FREE for ...">
              <a:extLst>
                <a:ext uri="{FF2B5EF4-FFF2-40B4-BE49-F238E27FC236}">
                  <a16:creationId xmlns:a16="http://schemas.microsoft.com/office/drawing/2014/main" id="{5EB230E8-13D9-4442-AFB6-9CC3E9540FD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945" b="89641" l="4121" r="95055">
                          <a14:foregroundMark x1="10440" y1="30801" x2="8379" y2="54006"/>
                          <a14:foregroundMark x1="8379" y1="54006" x2="9615" y2="62431"/>
                          <a14:foregroundMark x1="9615" y1="62431" x2="11264" y2="52762"/>
                          <a14:foregroundMark x1="6731" y1="33702" x2="4258" y2="48343"/>
                          <a14:foregroundMark x1="4258" y1="48343" x2="7418" y2="64641"/>
                          <a14:foregroundMark x1="28984" y1="60635" x2="36813" y2="59254"/>
                          <a14:foregroundMark x1="36813" y1="59254" x2="29121" y2="59530"/>
                          <a14:foregroundMark x1="29121" y1="59530" x2="45192" y2="58149"/>
                          <a14:foregroundMark x1="45192" y1="58149" x2="41071" y2="59530"/>
                          <a14:foregroundMark x1="76511" y1="51934" x2="75000" y2="53177"/>
                          <a14:foregroundMark x1="89560" y1="36740" x2="95330" y2="50691"/>
                          <a14:foregroundMark x1="95330" y1="50691" x2="95055" y2="58149"/>
                          <a14:foregroundMark x1="95055" y1="58149" x2="89835" y2="68232"/>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4843125" y="1088572"/>
              <a:ext cx="278112" cy="2765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upa 77">
            <a:extLst>
              <a:ext uri="{FF2B5EF4-FFF2-40B4-BE49-F238E27FC236}">
                <a16:creationId xmlns:a16="http://schemas.microsoft.com/office/drawing/2014/main" id="{9942A415-D648-4749-9EAF-2C2B9A521991}"/>
              </a:ext>
            </a:extLst>
          </p:cNvPr>
          <p:cNvGrpSpPr/>
          <p:nvPr/>
        </p:nvGrpSpPr>
        <p:grpSpPr>
          <a:xfrm>
            <a:off x="4107155" y="263864"/>
            <a:ext cx="6933812" cy="6537270"/>
            <a:chOff x="4180498" y="260267"/>
            <a:chExt cx="6933812" cy="6537270"/>
          </a:xfrm>
        </p:grpSpPr>
        <p:pic>
          <p:nvPicPr>
            <p:cNvPr id="74" name="Picture 4" descr="Royalty Free Compost Clip Art, Vector Images ...">
              <a:extLst>
                <a:ext uri="{FF2B5EF4-FFF2-40B4-BE49-F238E27FC236}">
                  <a16:creationId xmlns:a16="http://schemas.microsoft.com/office/drawing/2014/main" id="{344C69BE-C2F2-4B63-A3A4-7E9B2098BDE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80498" y="260267"/>
              <a:ext cx="6933812" cy="6537270"/>
            </a:xfrm>
            <a:prstGeom prst="rect">
              <a:avLst/>
            </a:prstGeom>
            <a:noFill/>
            <a:extLst>
              <a:ext uri="{909E8E84-426E-40DD-AFC4-6F175D3DCCD1}">
                <a14:hiddenFill xmlns:a14="http://schemas.microsoft.com/office/drawing/2010/main">
                  <a:solidFill>
                    <a:srgbClr val="FFFFFF"/>
                  </a:solidFill>
                </a14:hiddenFill>
              </a:ext>
            </a:extLst>
          </p:spPr>
        </p:pic>
        <p:pic>
          <p:nvPicPr>
            <p:cNvPr id="83" name="Obraz 82">
              <a:extLst>
                <a:ext uri="{FF2B5EF4-FFF2-40B4-BE49-F238E27FC236}">
                  <a16:creationId xmlns:a16="http://schemas.microsoft.com/office/drawing/2014/main" id="{B8344520-0838-4CD7-9448-681C0DDF496D}"/>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8710575" y="3574330"/>
              <a:ext cx="1930213" cy="1367627"/>
            </a:xfrm>
            <a:prstGeom prst="rect">
              <a:avLst/>
            </a:prstGeom>
          </p:spPr>
        </p:pic>
        <p:pic>
          <p:nvPicPr>
            <p:cNvPr id="84" name="Obraz 83">
              <a:extLst>
                <a:ext uri="{FF2B5EF4-FFF2-40B4-BE49-F238E27FC236}">
                  <a16:creationId xmlns:a16="http://schemas.microsoft.com/office/drawing/2014/main" id="{3ED88549-DE20-4681-AF60-D9B31E261543}"/>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4789443" y="647576"/>
              <a:ext cx="2433284" cy="1724071"/>
            </a:xfrm>
            <a:prstGeom prst="rect">
              <a:avLst/>
            </a:prstGeom>
          </p:spPr>
        </p:pic>
      </p:grpSp>
    </p:spTree>
    <p:extLst>
      <p:ext uri="{BB962C8B-B14F-4D97-AF65-F5344CB8AC3E}">
        <p14:creationId xmlns:p14="http://schemas.microsoft.com/office/powerpoint/2010/main" val="230406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Community Helpers Clipart | Clipart Panda - Free Clipart ...">
            <a:extLst>
              <a:ext uri="{FF2B5EF4-FFF2-40B4-BE49-F238E27FC236}">
                <a16:creationId xmlns:a16="http://schemas.microsoft.com/office/drawing/2014/main" id="{B5CA75E5-ABDE-4F7D-872C-594B376F05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242" y="640334"/>
            <a:ext cx="9721516" cy="32484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3">
            <a:extLst>
              <a:ext uri="{FF2B5EF4-FFF2-40B4-BE49-F238E27FC236}">
                <a16:creationId xmlns:a16="http://schemas.microsoft.com/office/drawing/2014/main" id="{03BE1A3F-7BCE-4227-975D-5F8827AF93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754371">
            <a:off x="19932" y="4592060"/>
            <a:ext cx="2307008" cy="1681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Obraz 9">
            <a:extLst>
              <a:ext uri="{FF2B5EF4-FFF2-40B4-BE49-F238E27FC236}">
                <a16:creationId xmlns:a16="http://schemas.microsoft.com/office/drawing/2014/main" id="{216DA6DD-5B45-4BBD-9890-8055F6E0EA42}"/>
              </a:ext>
            </a:extLst>
          </p:cNvPr>
          <p:cNvPicPr>
            <a:picLocks noChangeAspect="1"/>
          </p:cNvPicPr>
          <p:nvPr/>
        </p:nvPicPr>
        <p:blipFill>
          <a:blip r:embed="rId5"/>
          <a:stretch>
            <a:fillRect/>
          </a:stretch>
        </p:blipFill>
        <p:spPr>
          <a:xfrm rot="879250">
            <a:off x="1819867" y="4521224"/>
            <a:ext cx="2614302" cy="1885285"/>
          </a:xfrm>
          <a:prstGeom prst="rect">
            <a:avLst/>
          </a:prstGeom>
        </p:spPr>
      </p:pic>
      <p:pic>
        <p:nvPicPr>
          <p:cNvPr id="11" name="Obraz 10">
            <a:extLst>
              <a:ext uri="{FF2B5EF4-FFF2-40B4-BE49-F238E27FC236}">
                <a16:creationId xmlns:a16="http://schemas.microsoft.com/office/drawing/2014/main" id="{E315FBF9-B9DD-4B51-A36B-7DB937960C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4075680" y="4302580"/>
            <a:ext cx="2999486" cy="2125246"/>
          </a:xfrm>
          <a:prstGeom prst="rect">
            <a:avLst/>
          </a:prstGeom>
        </p:spPr>
      </p:pic>
      <p:pic>
        <p:nvPicPr>
          <p:cNvPr id="12" name="Obraz 11">
            <a:extLst>
              <a:ext uri="{FF2B5EF4-FFF2-40B4-BE49-F238E27FC236}">
                <a16:creationId xmlns:a16="http://schemas.microsoft.com/office/drawing/2014/main" id="{5592681E-27DD-4035-8FC8-D6D293852457}"/>
              </a:ext>
            </a:extLst>
          </p:cNvPr>
          <p:cNvPicPr>
            <a:picLocks noChangeAspect="1"/>
          </p:cNvPicPr>
          <p:nvPr/>
        </p:nvPicPr>
        <p:blipFill>
          <a:blip r:embed="rId8"/>
          <a:stretch>
            <a:fillRect/>
          </a:stretch>
        </p:blipFill>
        <p:spPr>
          <a:xfrm>
            <a:off x="7119414" y="4512741"/>
            <a:ext cx="2127831" cy="1704925"/>
          </a:xfrm>
          <a:prstGeom prst="rect">
            <a:avLst/>
          </a:prstGeom>
        </p:spPr>
      </p:pic>
      <p:pic>
        <p:nvPicPr>
          <p:cNvPr id="1036" name="Picture 12" descr="Cartoon Ant Insect Bug 546797 - Download Free Vectors ...">
            <a:extLst>
              <a:ext uri="{FF2B5EF4-FFF2-40B4-BE49-F238E27FC236}">
                <a16:creationId xmlns:a16="http://schemas.microsoft.com/office/drawing/2014/main" id="{060D845D-39A7-4A54-A39B-C35E2A231AA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984" b="89984" l="7600" r="91820">
                        <a14:foregroundMark x1="7600" y1="29696" x2="8180" y2="25728"/>
                        <a14:foregroundMark x1="91820" y1="56384" x2="90200" y2="56608"/>
                      </a14:backgroundRemoval>
                    </a14:imgEffect>
                  </a14:imgLayer>
                </a14:imgProps>
              </a:ext>
              <a:ext uri="{28A0092B-C50C-407E-A947-70E740481C1C}">
                <a14:useLocalDpi xmlns:a14="http://schemas.microsoft.com/office/drawing/2010/main" val="0"/>
              </a:ext>
            </a:extLst>
          </a:blip>
          <a:srcRect/>
          <a:stretch>
            <a:fillRect/>
          </a:stretch>
        </p:blipFill>
        <p:spPr bwMode="auto">
          <a:xfrm>
            <a:off x="9247245" y="4512741"/>
            <a:ext cx="2944755" cy="1840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80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2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2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20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200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C5CB5103-054E-409D-A0D5-3CE1367723E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692" b="90000" l="9726" r="89970">
                        <a14:foregroundMark x1="17325" y1="86538" x2="17629" y2="88077"/>
                        <a14:foregroundMark x1="59574" y1="11154" x2="72340" y2="11923"/>
                        <a14:foregroundMark x1="67781" y1="7692" x2="64438" y2="8077"/>
                        <a14:foregroundMark x1="41945" y1="86538" x2="56231" y2="83462"/>
                        <a14:foregroundMark x1="16413" y1="82692" x2="31003" y2="87692"/>
                        <a14:foregroundMark x1="31003" y1="87692" x2="35258" y2="87308"/>
                        <a14:foregroundMark x1="31003" y1="88077" x2="15198" y2="84615"/>
                        <a14:foregroundMark x1="15198" y1="84615" x2="16413" y2="81538"/>
                        <a14:foregroundMark x1="69909" y1="83846" x2="73252" y2="85000"/>
                      </a14:backgroundRemoval>
                    </a14:imgEffect>
                  </a14:imgLayer>
                </a14:imgProps>
              </a:ext>
            </a:extLst>
          </a:blip>
          <a:stretch>
            <a:fillRect/>
          </a:stretch>
        </p:blipFill>
        <p:spPr>
          <a:xfrm>
            <a:off x="1974433" y="110699"/>
            <a:ext cx="4338607" cy="3428688"/>
          </a:xfrm>
          <a:prstGeom prst="rect">
            <a:avLst/>
          </a:prstGeom>
        </p:spPr>
      </p:pic>
      <p:pic>
        <p:nvPicPr>
          <p:cNvPr id="6" name="Obraz 5">
            <a:extLst>
              <a:ext uri="{FF2B5EF4-FFF2-40B4-BE49-F238E27FC236}">
                <a16:creationId xmlns:a16="http://schemas.microsoft.com/office/drawing/2014/main" id="{0D09EA96-00BF-4D81-876D-525969784BE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114" b="98418" l="10000" r="98718">
                        <a14:foregroundMark x1="67436" y1="12975" x2="80000" y2="4114"/>
                        <a14:foregroundMark x1="80000" y1="4114" x2="91795" y2="11709"/>
                        <a14:foregroundMark x1="91795" y1="11709" x2="96693" y2="24350"/>
                        <a14:foregroundMark x1="95214" y1="30281" x2="90256" y2="39241"/>
                        <a14:foregroundMark x1="85128" y1="4430" x2="74615" y2="7278"/>
                        <a14:foregroundMark x1="96923" y1="29114" x2="94359" y2="37975"/>
                        <a14:foregroundMark x1="61795" y1="52532" x2="46667" y2="59494"/>
                        <a14:foregroundMark x1="46667" y1="59494" x2="40256" y2="81646"/>
                        <a14:foregroundMark x1="40256" y1="81646" x2="56154" y2="73734"/>
                        <a14:foregroundMark x1="56154" y1="73734" x2="59231" y2="68038"/>
                        <a14:foregroundMark x1="54103" y1="71203" x2="40769" y2="68671"/>
                        <a14:foregroundMark x1="40769" y1="68671" x2="57179" y2="70570"/>
                        <a14:foregroundMark x1="60769" y1="76899" x2="73590" y2="79114"/>
                        <a14:foregroundMark x1="73590" y1="79114" x2="41795" y2="64873"/>
                        <a14:foregroundMark x1="41795" y1="64873" x2="46923" y2="64557"/>
                        <a14:foregroundMark x1="39231" y1="55063" x2="38462" y2="51582"/>
                        <a14:foregroundMark x1="38205" y1="52532" x2="35385" y2="55380"/>
                        <a14:foregroundMark x1="97663" y1="34402" x2="96410" y2="30380"/>
                        <a14:foregroundMark x1="98730" y1="37824" x2="98291" y2="36417"/>
                        <a14:foregroundMark x1="98974" y1="38608" x2="98795" y2="38035"/>
                        <a14:foregroundMark x1="40000" y1="39873" x2="43077" y2="31329"/>
                        <a14:foregroundMark x1="73333" y1="89557" x2="58462" y2="96519"/>
                        <a14:foregroundMark x1="58462" y1="96519" x2="44615" y2="96835"/>
                        <a14:foregroundMark x1="44615" y1="96835" x2="58205" y2="90823"/>
                        <a14:foregroundMark x1="58205" y1="90823" x2="66410" y2="90823"/>
                        <a14:foregroundMark x1="69487" y1="94304" x2="43077" y2="98418"/>
                        <a14:foregroundMark x1="43077" y1="98418" x2="64103" y2="96203"/>
                        <a14:foregroundMark x1="10513" y1="37342" x2="10000" y2="34494"/>
                        <a14:backgroundMark x1="98718" y1="26582" x2="97179" y2="22468"/>
                        <a14:backgroundMark x1="98718" y1="26899" x2="96154" y2="20570"/>
                        <a14:backgroundMark x1="98718" y1="27532" x2="97179" y2="20253"/>
                        <a14:backgroundMark x1="98205" y1="39557" x2="98718" y2="38291"/>
                        <a14:backgroundMark x1="99231" y1="40823" x2="98974" y2="38924"/>
                        <a14:backgroundMark x1="96667" y1="24367" x2="98462" y2="28165"/>
                        <a14:backgroundMark x1="96923" y1="25000" x2="96410" y2="21835"/>
                      </a14:backgroundRemoval>
                    </a14:imgEffect>
                  </a14:imgLayer>
                </a14:imgProps>
              </a:ext>
            </a:extLst>
          </a:blip>
          <a:stretch>
            <a:fillRect/>
          </a:stretch>
        </p:blipFill>
        <p:spPr>
          <a:xfrm>
            <a:off x="7297788" y="388404"/>
            <a:ext cx="3475876" cy="2816352"/>
          </a:xfrm>
          <a:prstGeom prst="rect">
            <a:avLst/>
          </a:prstGeom>
        </p:spPr>
      </p:pic>
      <p:pic>
        <p:nvPicPr>
          <p:cNvPr id="8" name="Obraz 7">
            <a:extLst>
              <a:ext uri="{FF2B5EF4-FFF2-40B4-BE49-F238E27FC236}">
                <a16:creationId xmlns:a16="http://schemas.microsoft.com/office/drawing/2014/main" id="{6773289E-C11D-43BB-8073-5FCA8B17BC1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217" b="94470" l="9538" r="93231">
                        <a14:foregroundMark x1="63428" y1="30708" x2="68615" y2="30415"/>
                        <a14:foregroundMark x1="52308" y1="31336" x2="55335" y2="31164"/>
                        <a14:foregroundMark x1="68615" y1="30415" x2="93538" y2="75576"/>
                        <a14:foregroundMark x1="49231" y1="31336" x2="49231" y2="31336"/>
                        <a14:foregroundMark x1="49846" y1="38710" x2="49846" y2="38710"/>
                        <a14:foregroundMark x1="50769" y1="43779" x2="50769" y2="43779"/>
                        <a14:foregroundMark x1="48000" y1="46544" x2="48000" y2="46544"/>
                        <a14:foregroundMark x1="46462" y1="41475" x2="46462" y2="41475"/>
                        <a14:foregroundMark x1="43692" y1="36406" x2="43692" y2="36406"/>
                        <a14:foregroundMark x1="41846" y1="44240" x2="41846" y2="44240"/>
                        <a14:foregroundMark x1="38462" y1="43779" x2="38462" y2="43779"/>
                        <a14:foregroundMark x1="20923" y1="56221" x2="8615" y2="70046"/>
                        <a14:foregroundMark x1="8615" y1="70046" x2="16923" y2="91705"/>
                        <a14:foregroundMark x1="16923" y1="91705" x2="65846" y2="94470"/>
                        <a14:foregroundMark x1="65846" y1="94470" x2="51077" y2="87097"/>
                        <a14:foregroundMark x1="51077" y1="87097" x2="34769" y2="88479"/>
                        <a14:foregroundMark x1="34769" y1="88479" x2="17231" y2="82028"/>
                        <a14:foregroundMark x1="17231" y1="82028" x2="11077" y2="84793"/>
                        <a14:foregroundMark x1="18462" y1="58065" x2="15385" y2="63594"/>
                        <a14:foregroundMark x1="18462" y1="58065" x2="9231" y2="67742"/>
                        <a14:backgroundMark x1="62462" y1="34101" x2="59077" y2="29032"/>
                        <a14:backgroundMark x1="60000" y1="34101" x2="58769" y2="30876"/>
                        <a14:backgroundMark x1="58462" y1="32258" x2="60923" y2="30876"/>
                        <a14:backgroundMark x1="60308" y1="31336" x2="58154" y2="29954"/>
                        <a14:backgroundMark x1="58769" y1="31797" x2="57538" y2="31797"/>
                        <a14:backgroundMark x1="60923" y1="32258" x2="62769" y2="32258"/>
                        <a14:backgroundMark x1="57846" y1="31336" x2="56923" y2="31797"/>
                        <a14:backgroundMark x1="58769" y1="31336" x2="56615" y2="33180"/>
                      </a14:backgroundRemoval>
                    </a14:imgEffect>
                  </a14:imgLayer>
                </a14:imgProps>
              </a:ext>
            </a:extLst>
          </a:blip>
          <a:stretch>
            <a:fillRect/>
          </a:stretch>
        </p:blipFill>
        <p:spPr>
          <a:xfrm>
            <a:off x="494311" y="4547007"/>
            <a:ext cx="3461166" cy="2310993"/>
          </a:xfrm>
          <a:prstGeom prst="rect">
            <a:avLst/>
          </a:prstGeom>
        </p:spPr>
      </p:pic>
      <p:pic>
        <p:nvPicPr>
          <p:cNvPr id="10" name="Obraz 9">
            <a:extLst>
              <a:ext uri="{FF2B5EF4-FFF2-40B4-BE49-F238E27FC236}">
                <a16:creationId xmlns:a16="http://schemas.microsoft.com/office/drawing/2014/main" id="{64B870C0-80A6-49B2-9AF9-8F41A70E1345}"/>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04" b="99630" l="5512" r="89764">
                        <a14:foregroundMark x1="65748" y1="70741" x2="51969" y2="64444"/>
                        <a14:foregroundMark x1="50394" y1="64074" x2="47640" y2="62555"/>
                        <a14:foregroundMark x1="13542" y1="44574" x2="13294" y2="44516"/>
                        <a14:foregroundMark x1="57874" y1="85556" x2="37402" y2="84815"/>
                        <a14:foregroundMark x1="37402" y1="84815" x2="50787" y2="99259"/>
                        <a14:foregroundMark x1="50787" y1="99259" x2="73228" y2="95185"/>
                        <a14:foregroundMark x1="73228" y1="95185" x2="33465" y2="86667"/>
                        <a14:foregroundMark x1="82404" y1="5299" x2="82677" y2="5556"/>
                        <a14:foregroundMark x1="65315" y1="65548" x2="59055" y2="80741"/>
                        <a14:foregroundMark x1="26772" y1="89259" x2="47638" y2="99630"/>
                        <a14:foregroundMark x1="15354" y1="43333" x2="37008" y2="55185"/>
                        <a14:foregroundMark x1="79649" y1="58756" x2="79626" y2="59024"/>
                        <a14:foregroundMark x1="79732" y1="57774" x2="79658" y2="58649"/>
                        <a14:foregroundMark x1="7874" y1="38148" x2="8661" y2="38519"/>
                        <a14:backgroundMark x1="9449" y1="40370" x2="9449" y2="39630"/>
                        <a14:backgroundMark x1="9843" y1="40741" x2="9843" y2="42222"/>
                        <a14:backgroundMark x1="9843" y1="42222" x2="7874" y2="42222"/>
                        <a14:backgroundMark x1="11811" y1="46296" x2="12992" y2="45185"/>
                        <a14:backgroundMark x1="72044" y1="47014" x2="68110" y2="59630"/>
                        <a14:backgroundMark x1="76772" y1="31852" x2="74924" y2="37778"/>
                        <a14:backgroundMark x1="68898" y1="61111" x2="69291" y2="60741"/>
                        <a14:backgroundMark x1="68504" y1="60741" x2="67717" y2="61111"/>
                        <a14:backgroundMark x1="67323" y1="60000" x2="66535" y2="60000"/>
                        <a14:backgroundMark x1="67323" y1="59630" x2="66929" y2="59259"/>
                        <a14:backgroundMark x1="64173" y1="60000" x2="68504" y2="61852"/>
                        <a14:backgroundMark x1="70472" y1="60741" x2="71260" y2="64444"/>
                        <a14:backgroundMark x1="78184" y1="55425" x2="77953" y2="52593"/>
                        <a14:backgroundMark x1="78346" y1="54444" x2="78346" y2="51481"/>
                        <a14:backgroundMark x1="80567" y1="64923" x2="80315" y2="67407"/>
                        <a14:backgroundMark x1="81890" y1="51852" x2="81503" y2="55674"/>
                        <a14:backgroundMark x1="77559" y1="51481" x2="77559" y2="51481"/>
                        <a14:backgroundMark x1="78346" y1="50741" x2="78346" y2="50741"/>
                        <a14:backgroundMark x1="78346" y1="51111" x2="78346" y2="51111"/>
                        <a14:backgroundMark x1="9843" y1="46667" x2="12992" y2="45185"/>
                        <a14:backgroundMark x1="12598" y1="45926" x2="12680" y2="45959"/>
                        <a14:backgroundMark x1="35159" y1="57001" x2="46850" y2="63333"/>
                        <a14:backgroundMark x1="80709" y1="63333" x2="74409" y2="47037"/>
                        <a14:backgroundMark x1="74409" y1="47037" x2="80315" y2="10370"/>
                        <a14:backgroundMark x1="80315" y1="10370" x2="81496" y2="35556"/>
                        <a14:backgroundMark x1="76378" y1="46667" x2="75984" y2="38889"/>
                        <a14:backgroundMark x1="86220" y1="64815" x2="74409" y2="43704"/>
                        <a14:backgroundMark x1="79528" y1="48148" x2="81890" y2="48519"/>
                        <a14:backgroundMark x1="80315" y1="53333" x2="86614" y2="32593"/>
                        <a14:backgroundMark x1="86614" y1="32593" x2="81102" y2="49630"/>
                        <a14:backgroundMark x1="81102" y1="49630" x2="80315" y2="42222"/>
                        <a14:backgroundMark x1="88976" y1="62963" x2="80315" y2="58889"/>
                        <a14:backgroundMark x1="77165" y1="6296" x2="83071" y2="4074"/>
                        <a14:backgroundMark x1="83071" y1="6296" x2="81890" y2="27778"/>
                        <a14:backgroundMark x1="82283" y1="63333" x2="77165" y2="62593"/>
                        <a14:backgroundMark x1="80315" y1="60370" x2="79134" y2="57407"/>
                        <a14:backgroundMark x1="82283" y1="7037" x2="80709" y2="2222"/>
                        <a14:backgroundMark x1="83071" y1="8519" x2="83858" y2="6296"/>
                      </a14:backgroundRemoval>
                    </a14:imgEffect>
                  </a14:imgLayer>
                </a14:imgProps>
              </a:ext>
            </a:extLst>
          </a:blip>
          <a:srcRect t="31610" r="11102"/>
          <a:stretch/>
        </p:blipFill>
        <p:spPr>
          <a:xfrm>
            <a:off x="5299570" y="4512346"/>
            <a:ext cx="2825979" cy="2310993"/>
          </a:xfrm>
          <a:prstGeom prst="rect">
            <a:avLst/>
          </a:prstGeom>
        </p:spPr>
      </p:pic>
      <p:grpSp>
        <p:nvGrpSpPr>
          <p:cNvPr id="22" name="Grupa 21">
            <a:extLst>
              <a:ext uri="{FF2B5EF4-FFF2-40B4-BE49-F238E27FC236}">
                <a16:creationId xmlns:a16="http://schemas.microsoft.com/office/drawing/2014/main" id="{5B4FEEAD-CA6D-46DB-B0AB-1C7BC3DFBB88}"/>
              </a:ext>
            </a:extLst>
          </p:cNvPr>
          <p:cNvGrpSpPr/>
          <p:nvPr/>
        </p:nvGrpSpPr>
        <p:grpSpPr>
          <a:xfrm>
            <a:off x="8807946" y="4863046"/>
            <a:ext cx="3461166" cy="1890208"/>
            <a:chOff x="8807946" y="4863046"/>
            <a:chExt cx="3461166" cy="1890208"/>
          </a:xfrm>
        </p:grpSpPr>
        <p:pic>
          <p:nvPicPr>
            <p:cNvPr id="14" name="Obraz 13">
              <a:extLst>
                <a:ext uri="{FF2B5EF4-FFF2-40B4-BE49-F238E27FC236}">
                  <a16:creationId xmlns:a16="http://schemas.microsoft.com/office/drawing/2014/main" id="{43F1C288-610D-47A8-978F-53E912359DE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34" b="89937" l="9551" r="91573">
                          <a14:foregroundMark x1="89888" y1="22013" x2="92135" y2="54717"/>
                          <a14:foregroundMark x1="92135" y1="54717" x2="79775" y2="83648"/>
                          <a14:foregroundMark x1="79775" y1="83648" x2="49438" y2="89308"/>
                          <a14:foregroundMark x1="49438" y1="89308" x2="76404" y2="79874"/>
                          <a14:foregroundMark x1="76404" y1="79874" x2="91573" y2="50943"/>
                          <a14:foregroundMark x1="91573" y1="50943" x2="89888" y2="63522"/>
                          <a14:foregroundMark x1="65169" y1="19497" x2="55618" y2="20755"/>
                          <a14:foregroundMark x1="36517" y1="26415" x2="25281" y2="36478"/>
                        </a14:backgroundRemoval>
                      </a14:imgEffect>
                    </a14:imgLayer>
                  </a14:imgProps>
                </a:ext>
              </a:extLst>
            </a:blip>
            <a:srcRect b="39104"/>
            <a:stretch/>
          </p:blipFill>
          <p:spPr>
            <a:xfrm>
              <a:off x="8807946" y="4863046"/>
              <a:ext cx="3461166" cy="1882740"/>
            </a:xfrm>
            <a:prstGeom prst="rect">
              <a:avLst/>
            </a:prstGeom>
          </p:spPr>
        </p:pic>
        <p:pic>
          <p:nvPicPr>
            <p:cNvPr id="19" name="Picture 13">
              <a:extLst>
                <a:ext uri="{FF2B5EF4-FFF2-40B4-BE49-F238E27FC236}">
                  <a16:creationId xmlns:a16="http://schemas.microsoft.com/office/drawing/2014/main" id="{3EA6FFF6-8BD9-483D-85E0-D0EBBB932E4E}"/>
                </a:ext>
              </a:extLst>
            </p:cNvPr>
            <p:cNvPicPr>
              <a:picLocks noChangeAspect="1" noChangeArrowheads="1"/>
            </p:cNvPicPr>
            <p:nvPr/>
          </p:nvPicPr>
          <p:blipFill>
            <a:blip r:embed="rId1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318706">
              <a:off x="10205294" y="5590240"/>
              <a:ext cx="516478" cy="362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3">
              <a:extLst>
                <a:ext uri="{FF2B5EF4-FFF2-40B4-BE49-F238E27FC236}">
                  <a16:creationId xmlns:a16="http://schemas.microsoft.com/office/drawing/2014/main" id="{4B8D1272-07EC-4698-A6D9-9F83C2175B53}"/>
                </a:ext>
              </a:extLst>
            </p:cNvPr>
            <p:cNvPicPr>
              <a:picLocks noChangeAspect="1" noChangeArrowheads="1"/>
            </p:cNvPicPr>
            <p:nvPr/>
          </p:nvPicPr>
          <p:blipFill>
            <a:blip r:embed="rId1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7716848">
              <a:off x="10748665" y="5703707"/>
              <a:ext cx="645645" cy="41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Obraz 20">
              <a:extLst>
                <a:ext uri="{FF2B5EF4-FFF2-40B4-BE49-F238E27FC236}">
                  <a16:creationId xmlns:a16="http://schemas.microsoft.com/office/drawing/2014/main" id="{7E1D8CC3-EEE7-41AD-A679-C93171707F0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34" b="89937" l="9551" r="91573">
                          <a14:foregroundMark x1="89888" y1="22013" x2="92135" y2="54717"/>
                          <a14:foregroundMark x1="92135" y1="54717" x2="79775" y2="83648"/>
                          <a14:foregroundMark x1="79775" y1="83648" x2="49438" y2="89308"/>
                          <a14:foregroundMark x1="49438" y1="89308" x2="76404" y2="79874"/>
                          <a14:foregroundMark x1="76404" y1="79874" x2="91573" y2="50943"/>
                          <a14:foregroundMark x1="91573" y1="50943" x2="89888" y2="63522"/>
                          <a14:foregroundMark x1="65169" y1="19497" x2="55618" y2="20755"/>
                          <a14:foregroundMark x1="36517" y1="26415" x2="25281" y2="36478"/>
                        </a14:backgroundRemoval>
                      </a14:imgEffect>
                    </a14:imgLayer>
                  </a14:imgProps>
                </a:ext>
              </a:extLst>
            </a:blip>
            <a:srcRect l="21540" t="35348" r="27029" b="38688"/>
            <a:stretch/>
          </p:blipFill>
          <p:spPr>
            <a:xfrm>
              <a:off x="9596554" y="5950514"/>
              <a:ext cx="1764632" cy="802740"/>
            </a:xfrm>
            <a:prstGeom prst="rect">
              <a:avLst/>
            </a:prstGeom>
          </p:spPr>
        </p:pic>
      </p:grpSp>
      <p:pic>
        <p:nvPicPr>
          <p:cNvPr id="23" name="Picture 2" descr="Calendar Flip by Ramesh on Dribbble">
            <a:extLst>
              <a:ext uri="{FF2B5EF4-FFF2-40B4-BE49-F238E27FC236}">
                <a16:creationId xmlns:a16="http://schemas.microsoft.com/office/drawing/2014/main" id="{AAEA620F-1EC5-4D89-A15B-CDD6B2C7A5E5}"/>
              </a:ext>
            </a:extLst>
          </p:cNvPr>
          <p:cNvPicPr>
            <a:picLocks noChangeAspect="1" noChangeArrowheads="1" noCrop="1"/>
          </p:cNvPicPr>
          <p:nvPr/>
        </p:nvPicPr>
        <p:blipFill>
          <a:blip r:embed="rId14">
            <a:clrChange>
              <a:clrFrom>
                <a:srgbClr val="F38D8D"/>
              </a:clrFrom>
              <a:clrTo>
                <a:srgbClr val="F38D8D">
                  <a:alpha val="0"/>
                </a:srgbClr>
              </a:clrTo>
            </a:clrChange>
            <a:extLst>
              <a:ext uri="{28A0092B-C50C-407E-A947-70E740481C1C}">
                <a14:useLocalDpi xmlns:a14="http://schemas.microsoft.com/office/drawing/2010/main" val="0"/>
              </a:ext>
            </a:extLst>
          </a:blip>
          <a:srcRect/>
          <a:stretch>
            <a:fillRect/>
          </a:stretch>
        </p:blipFill>
        <p:spPr bwMode="auto">
          <a:xfrm>
            <a:off x="9936692" y="3429000"/>
            <a:ext cx="2922145" cy="2191609"/>
          </a:xfrm>
          <a:prstGeom prst="rect">
            <a:avLst/>
          </a:prstGeom>
          <a:noFill/>
          <a:extLst>
            <a:ext uri="{909E8E84-426E-40DD-AFC4-6F175D3DCCD1}">
              <a14:hiddenFill xmlns:a14="http://schemas.microsoft.com/office/drawing/2010/main">
                <a:solidFill>
                  <a:srgbClr val="FFFFFF"/>
                </a:solidFill>
              </a14:hiddenFill>
            </a:ext>
          </a:extLst>
        </p:spPr>
      </p:pic>
      <p:sp>
        <p:nvSpPr>
          <p:cNvPr id="24" name="pole tekstowe 23">
            <a:extLst>
              <a:ext uri="{FF2B5EF4-FFF2-40B4-BE49-F238E27FC236}">
                <a16:creationId xmlns:a16="http://schemas.microsoft.com/office/drawing/2014/main" id="{52FB2971-E3B7-400D-8178-CA6B39413AC3}"/>
              </a:ext>
            </a:extLst>
          </p:cNvPr>
          <p:cNvSpPr txBox="1"/>
          <p:nvPr/>
        </p:nvSpPr>
        <p:spPr>
          <a:xfrm>
            <a:off x="4481043" y="3269852"/>
            <a:ext cx="3120791" cy="923330"/>
          </a:xfrm>
          <a:prstGeom prst="rect">
            <a:avLst/>
          </a:prstGeom>
          <a:noFill/>
        </p:spPr>
        <p:txBody>
          <a:bodyPr wrap="none" rtlCol="0">
            <a:spAutoFit/>
          </a:bodyPr>
          <a:lstStyle/>
          <a:p>
            <a:r>
              <a:rPr lang="pl-PL" sz="5400" b="1"/>
              <a:t>COMPOST</a:t>
            </a:r>
            <a:endParaRPr lang="en-GB" sz="5400" b="1"/>
          </a:p>
        </p:txBody>
      </p:sp>
      <p:pic>
        <p:nvPicPr>
          <p:cNvPr id="25" name="Picture 2" descr="happy farmer family cartoon character in organic rural ...">
            <a:extLst>
              <a:ext uri="{FF2B5EF4-FFF2-40B4-BE49-F238E27FC236}">
                <a16:creationId xmlns:a16="http://schemas.microsoft.com/office/drawing/2014/main" id="{0AA3E439-C4A8-4F1D-9460-3CCBCCA481DF}"/>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981" b="87489" l="5920" r="28800">
                        <a14:foregroundMark x1="27940" y1="48785" x2="27980" y2="41734"/>
                        <a14:foregroundMark x1="27980" y1="41734" x2="19240" y2="31803"/>
                        <a14:foregroundMark x1="19240" y1="31803" x2="15380" y2="33903"/>
                        <a14:foregroundMark x1="15380" y1="33903" x2="12240" y2="37534"/>
                        <a14:foregroundMark x1="12240" y1="37534" x2="8660" y2="52355"/>
                        <a14:foregroundMark x1="8660" y1="52355" x2="8840" y2="56826"/>
                        <a14:foregroundMark x1="17840" y1="27963" x2="20960" y2="24122"/>
                        <a14:foregroundMark x1="20960" y1="24122" x2="22780" y2="19202"/>
                        <a14:foregroundMark x1="22780" y1="19202" x2="19896" y2="11584"/>
                        <a14:foregroundMark x1="18940" y1="9061" x2="13300" y2="16142"/>
                        <a14:foregroundMark x1="13300" y1="16142" x2="14320" y2="27453"/>
                        <a14:foregroundMark x1="14320" y1="27453" x2="18800" y2="26643"/>
                        <a14:foregroundMark x1="18800" y1="26643" x2="17480" y2="21512"/>
                        <a14:foregroundMark x1="17480" y1="21512" x2="19300" y2="18842"/>
                        <a14:foregroundMark x1="14680" y1="79088" x2="14920" y2="85209"/>
                        <a14:foregroundMark x1="14920" y1="85209" x2="12980" y2="86949"/>
                        <a14:foregroundMark x1="20400" y1="77438" x2="22220" y2="87489"/>
                        <a14:foregroundMark x1="22220" y1="87489" x2="22220" y2="87489"/>
                        <a14:foregroundMark x1="11400" y1="63396" x2="10840" y2="69787"/>
                        <a14:foregroundMark x1="10840" y1="69787" x2="8980" y2="64686"/>
                        <a14:foregroundMark x1="8980" y1="64686" x2="9940" y2="66307"/>
                        <a14:foregroundMark x1="17600" y1="43114" x2="28800" y2="40204"/>
                        <a14:foregroundMark x1="28800" y1="40204" x2="28800" y2="40204"/>
                        <a14:foregroundMark x1="14920" y1="26493" x2="16320" y2="15302"/>
                        <a14:foregroundMark x1="16320" y1="15302" x2="19300" y2="13711"/>
                        <a14:foregroundMark x1="7500" y1="67957" x2="5960" y2="62946"/>
                        <a14:foregroundMark x1="5960" y1="62946" x2="5920" y2="62286"/>
                        <a14:foregroundMark x1="17600" y1="10981" x2="18940" y2="11521"/>
                        <a14:backgroundMark x1="14380" y1="14761" x2="14380" y2="14761"/>
                        <a14:backgroundMark x1="18760" y1="9031" x2="19580" y2="10111"/>
                        <a14:backgroundMark x1="14460" y1="13681" x2="14280" y2="15062"/>
                        <a14:backgroundMark x1="18760" y1="9031" x2="20120" y2="11341"/>
                        <a14:backgroundMark x1="14460" y1="13951" x2="13820" y2="15062"/>
                      </a14:backgroundRemoval>
                    </a14:imgEffect>
                  </a14:imgLayer>
                </a14:imgProps>
              </a:ext>
              <a:ext uri="{28A0092B-C50C-407E-A947-70E740481C1C}">
                <a14:useLocalDpi xmlns:a14="http://schemas.microsoft.com/office/drawing/2010/main" val="0"/>
              </a:ext>
            </a:extLst>
          </a:blip>
          <a:srcRect l="4946" t="8363" r="70106" b="8363"/>
          <a:stretch/>
        </p:blipFill>
        <p:spPr bwMode="auto">
          <a:xfrm>
            <a:off x="1462271" y="685704"/>
            <a:ext cx="1161735" cy="2584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appy farmer family cartoon character in organic rural ...">
            <a:extLst>
              <a:ext uri="{FF2B5EF4-FFF2-40B4-BE49-F238E27FC236}">
                <a16:creationId xmlns:a16="http://schemas.microsoft.com/office/drawing/2014/main" id="{CBBD3E79-407A-48B5-A331-8E8B7DE1BE9B}"/>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981" b="87489" l="5920" r="28800">
                        <a14:foregroundMark x1="27940" y1="48785" x2="27980" y2="41734"/>
                        <a14:foregroundMark x1="27980" y1="41734" x2="19240" y2="31803"/>
                        <a14:foregroundMark x1="19240" y1="31803" x2="15380" y2="33903"/>
                        <a14:foregroundMark x1="15380" y1="33903" x2="12240" y2="37534"/>
                        <a14:foregroundMark x1="12240" y1="37534" x2="8660" y2="52355"/>
                        <a14:foregroundMark x1="8660" y1="52355" x2="8840" y2="56826"/>
                        <a14:foregroundMark x1="17840" y1="27963" x2="20960" y2="24122"/>
                        <a14:foregroundMark x1="20960" y1="24122" x2="22780" y2="19202"/>
                        <a14:foregroundMark x1="22780" y1="19202" x2="19896" y2="11584"/>
                        <a14:foregroundMark x1="18940" y1="9061" x2="13300" y2="16142"/>
                        <a14:foregroundMark x1="13300" y1="16142" x2="14320" y2="27453"/>
                        <a14:foregroundMark x1="14320" y1="27453" x2="18800" y2="26643"/>
                        <a14:foregroundMark x1="18800" y1="26643" x2="17480" y2="21512"/>
                        <a14:foregroundMark x1="17480" y1="21512" x2="19300" y2="18842"/>
                        <a14:foregroundMark x1="14680" y1="79088" x2="14920" y2="85209"/>
                        <a14:foregroundMark x1="14920" y1="85209" x2="12980" y2="86949"/>
                        <a14:foregroundMark x1="20400" y1="77438" x2="22220" y2="87489"/>
                        <a14:foregroundMark x1="22220" y1="87489" x2="22220" y2="87489"/>
                        <a14:foregroundMark x1="11400" y1="63396" x2="10840" y2="69787"/>
                        <a14:foregroundMark x1="10840" y1="69787" x2="8980" y2="64686"/>
                        <a14:foregroundMark x1="8980" y1="64686" x2="9940" y2="66307"/>
                        <a14:foregroundMark x1="17600" y1="43114" x2="28800" y2="40204"/>
                        <a14:foregroundMark x1="28800" y1="40204" x2="28800" y2="40204"/>
                        <a14:foregroundMark x1="14920" y1="26493" x2="16320" y2="15302"/>
                        <a14:foregroundMark x1="16320" y1="15302" x2="19300" y2="13711"/>
                        <a14:foregroundMark x1="7500" y1="67957" x2="5960" y2="62946"/>
                        <a14:foregroundMark x1="5960" y1="62946" x2="5920" y2="62286"/>
                        <a14:foregroundMark x1="17600" y1="10981" x2="18940" y2="11521"/>
                        <a14:backgroundMark x1="14380" y1="14761" x2="14380" y2="14761"/>
                        <a14:backgroundMark x1="18760" y1="9031" x2="19580" y2="10111"/>
                        <a14:backgroundMark x1="14460" y1="13681" x2="14280" y2="15062"/>
                        <a14:backgroundMark x1="18760" y1="9031" x2="20120" y2="11341"/>
                        <a14:backgroundMark x1="14460" y1="13951" x2="13820" y2="15062"/>
                      </a14:backgroundRemoval>
                    </a14:imgEffect>
                  </a14:imgLayer>
                </a14:imgProps>
              </a:ext>
              <a:ext uri="{28A0092B-C50C-407E-A947-70E740481C1C}">
                <a14:useLocalDpi xmlns:a14="http://schemas.microsoft.com/office/drawing/2010/main" val="0"/>
              </a:ext>
            </a:extLst>
          </a:blip>
          <a:srcRect l="4946" t="8363" r="70106" b="8363"/>
          <a:stretch/>
        </p:blipFill>
        <p:spPr bwMode="auto">
          <a:xfrm>
            <a:off x="8494693" y="4273140"/>
            <a:ext cx="1161735" cy="2584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appy farmer family cartoon character in organic rural ...">
            <a:extLst>
              <a:ext uri="{FF2B5EF4-FFF2-40B4-BE49-F238E27FC236}">
                <a16:creationId xmlns:a16="http://schemas.microsoft.com/office/drawing/2014/main" id="{90C4699B-9A2A-46B2-A6D8-0634D07AC1E3}"/>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981" b="87489" l="5920" r="28800">
                        <a14:foregroundMark x1="27940" y1="48785" x2="27980" y2="41734"/>
                        <a14:foregroundMark x1="27980" y1="41734" x2="19240" y2="31803"/>
                        <a14:foregroundMark x1="19240" y1="31803" x2="15380" y2="33903"/>
                        <a14:foregroundMark x1="15380" y1="33903" x2="12240" y2="37534"/>
                        <a14:foregroundMark x1="12240" y1="37534" x2="8660" y2="52355"/>
                        <a14:foregroundMark x1="8660" y1="52355" x2="8840" y2="56826"/>
                        <a14:foregroundMark x1="17840" y1="27963" x2="20960" y2="24122"/>
                        <a14:foregroundMark x1="20960" y1="24122" x2="22780" y2="19202"/>
                        <a14:foregroundMark x1="22780" y1="19202" x2="19896" y2="11584"/>
                        <a14:foregroundMark x1="18940" y1="9061" x2="13300" y2="16142"/>
                        <a14:foregroundMark x1="13300" y1="16142" x2="14320" y2="27453"/>
                        <a14:foregroundMark x1="14320" y1="27453" x2="18800" y2="26643"/>
                        <a14:foregroundMark x1="18800" y1="26643" x2="17480" y2="21512"/>
                        <a14:foregroundMark x1="17480" y1="21512" x2="19300" y2="18842"/>
                        <a14:foregroundMark x1="14680" y1="79088" x2="14920" y2="85209"/>
                        <a14:foregroundMark x1="14920" y1="85209" x2="12980" y2="86949"/>
                        <a14:foregroundMark x1="20400" y1="77438" x2="22220" y2="87489"/>
                        <a14:foregroundMark x1="22220" y1="87489" x2="22220" y2="87489"/>
                        <a14:foregroundMark x1="11400" y1="63396" x2="10840" y2="69787"/>
                        <a14:foregroundMark x1="10840" y1="69787" x2="8980" y2="64686"/>
                        <a14:foregroundMark x1="8980" y1="64686" x2="9940" y2="66307"/>
                        <a14:foregroundMark x1="17600" y1="43114" x2="28800" y2="40204"/>
                        <a14:foregroundMark x1="28800" y1="40204" x2="28800" y2="40204"/>
                        <a14:foregroundMark x1="14920" y1="26493" x2="16320" y2="15302"/>
                        <a14:foregroundMark x1="16320" y1="15302" x2="19300" y2="13711"/>
                        <a14:foregroundMark x1="7500" y1="67957" x2="5960" y2="62946"/>
                        <a14:foregroundMark x1="5960" y1="62946" x2="5920" y2="62286"/>
                        <a14:foregroundMark x1="17600" y1="10981" x2="18940" y2="11521"/>
                        <a14:backgroundMark x1="14380" y1="14761" x2="14380" y2="14761"/>
                        <a14:backgroundMark x1="18760" y1="9031" x2="19580" y2="10111"/>
                        <a14:backgroundMark x1="14460" y1="13681" x2="14280" y2="15062"/>
                        <a14:backgroundMark x1="18760" y1="9031" x2="20120" y2="11341"/>
                        <a14:backgroundMark x1="14460" y1="13951" x2="13820" y2="15062"/>
                      </a14:backgroundRemoval>
                    </a14:imgEffect>
                  </a14:imgLayer>
                </a14:imgProps>
              </a:ext>
              <a:ext uri="{28A0092B-C50C-407E-A947-70E740481C1C}">
                <a14:useLocalDpi xmlns:a14="http://schemas.microsoft.com/office/drawing/2010/main" val="0"/>
              </a:ext>
            </a:extLst>
          </a:blip>
          <a:srcRect l="4946" t="8363" r="70106" b="8363"/>
          <a:stretch/>
        </p:blipFill>
        <p:spPr bwMode="auto">
          <a:xfrm>
            <a:off x="4403926" y="4208342"/>
            <a:ext cx="1161735" cy="25848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appy farmer family cartoon character in organic rural ...">
            <a:extLst>
              <a:ext uri="{FF2B5EF4-FFF2-40B4-BE49-F238E27FC236}">
                <a16:creationId xmlns:a16="http://schemas.microsoft.com/office/drawing/2014/main" id="{14C1D5B8-4DD1-40C2-87EF-F8D8E9511E1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981" b="87489" l="5920" r="28800">
                        <a14:foregroundMark x1="27940" y1="48785" x2="27980" y2="41734"/>
                        <a14:foregroundMark x1="27980" y1="41734" x2="19240" y2="31803"/>
                        <a14:foregroundMark x1="19240" y1="31803" x2="15380" y2="33903"/>
                        <a14:foregroundMark x1="15380" y1="33903" x2="12240" y2="37534"/>
                        <a14:foregroundMark x1="12240" y1="37534" x2="8660" y2="52355"/>
                        <a14:foregroundMark x1="8660" y1="52355" x2="8840" y2="56826"/>
                        <a14:foregroundMark x1="17840" y1="27963" x2="20960" y2="24122"/>
                        <a14:foregroundMark x1="20960" y1="24122" x2="22780" y2="19202"/>
                        <a14:foregroundMark x1="22780" y1="19202" x2="19896" y2="11584"/>
                        <a14:foregroundMark x1="18940" y1="9061" x2="13300" y2="16142"/>
                        <a14:foregroundMark x1="13300" y1="16142" x2="14320" y2="27453"/>
                        <a14:foregroundMark x1="14320" y1="27453" x2="18800" y2="26643"/>
                        <a14:foregroundMark x1="18800" y1="26643" x2="17480" y2="21512"/>
                        <a14:foregroundMark x1="17480" y1="21512" x2="19300" y2="18842"/>
                        <a14:foregroundMark x1="14680" y1="79088" x2="14920" y2="85209"/>
                        <a14:foregroundMark x1="14920" y1="85209" x2="12980" y2="86949"/>
                        <a14:foregroundMark x1="20400" y1="77438" x2="22220" y2="87489"/>
                        <a14:foregroundMark x1="22220" y1="87489" x2="22220" y2="87489"/>
                        <a14:foregroundMark x1="11400" y1="63396" x2="10840" y2="69787"/>
                        <a14:foregroundMark x1="10840" y1="69787" x2="8980" y2="64686"/>
                        <a14:foregroundMark x1="8980" y1="64686" x2="9940" y2="66307"/>
                        <a14:foregroundMark x1="17600" y1="43114" x2="28800" y2="40204"/>
                        <a14:foregroundMark x1="28800" y1="40204" x2="28800" y2="40204"/>
                        <a14:foregroundMark x1="14920" y1="26493" x2="16320" y2="15302"/>
                        <a14:foregroundMark x1="16320" y1="15302" x2="19300" y2="13711"/>
                        <a14:foregroundMark x1="7500" y1="67957" x2="5960" y2="62946"/>
                        <a14:foregroundMark x1="5960" y1="62946" x2="5920" y2="62286"/>
                        <a14:foregroundMark x1="17600" y1="10981" x2="18940" y2="11521"/>
                        <a14:backgroundMark x1="14380" y1="14761" x2="14380" y2="14761"/>
                        <a14:backgroundMark x1="18760" y1="9031" x2="19580" y2="10111"/>
                        <a14:backgroundMark x1="14460" y1="13681" x2="14280" y2="15062"/>
                        <a14:backgroundMark x1="18760" y1="9031" x2="20120" y2="11341"/>
                        <a14:backgroundMark x1="14460" y1="13951" x2="13820" y2="15062"/>
                      </a14:backgroundRemoval>
                    </a14:imgEffect>
                  </a14:imgLayer>
                </a14:imgProps>
              </a:ext>
              <a:ext uri="{28A0092B-C50C-407E-A947-70E740481C1C}">
                <a14:useLocalDpi xmlns:a14="http://schemas.microsoft.com/office/drawing/2010/main" val="0"/>
              </a:ext>
            </a:extLst>
          </a:blip>
          <a:srcRect l="4946" t="8363" r="70106" b="8363"/>
          <a:stretch/>
        </p:blipFill>
        <p:spPr bwMode="auto">
          <a:xfrm>
            <a:off x="384230" y="4193182"/>
            <a:ext cx="1161735" cy="2584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appy farmer family cartoon character in organic rural ...">
            <a:extLst>
              <a:ext uri="{FF2B5EF4-FFF2-40B4-BE49-F238E27FC236}">
                <a16:creationId xmlns:a16="http://schemas.microsoft.com/office/drawing/2014/main" id="{63D098C8-EE3D-493A-8EA4-C8C874D91D4D}"/>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981" b="87489" l="5920" r="28800">
                        <a14:foregroundMark x1="27940" y1="48785" x2="27980" y2="41734"/>
                        <a14:foregroundMark x1="27980" y1="41734" x2="19240" y2="31803"/>
                        <a14:foregroundMark x1="19240" y1="31803" x2="15380" y2="33903"/>
                        <a14:foregroundMark x1="15380" y1="33903" x2="12240" y2="37534"/>
                        <a14:foregroundMark x1="12240" y1="37534" x2="8660" y2="52355"/>
                        <a14:foregroundMark x1="8660" y1="52355" x2="8840" y2="56826"/>
                        <a14:foregroundMark x1="17840" y1="27963" x2="20960" y2="24122"/>
                        <a14:foregroundMark x1="20960" y1="24122" x2="22780" y2="19202"/>
                        <a14:foregroundMark x1="22780" y1="19202" x2="19896" y2="11584"/>
                        <a14:foregroundMark x1="18940" y1="9061" x2="13300" y2="16142"/>
                        <a14:foregroundMark x1="13300" y1="16142" x2="14320" y2="27453"/>
                        <a14:foregroundMark x1="14320" y1="27453" x2="18800" y2="26643"/>
                        <a14:foregroundMark x1="18800" y1="26643" x2="17480" y2="21512"/>
                        <a14:foregroundMark x1="17480" y1="21512" x2="19300" y2="18842"/>
                        <a14:foregroundMark x1="14680" y1="79088" x2="14920" y2="85209"/>
                        <a14:foregroundMark x1="14920" y1="85209" x2="12980" y2="86949"/>
                        <a14:foregroundMark x1="20400" y1="77438" x2="22220" y2="87489"/>
                        <a14:foregroundMark x1="22220" y1="87489" x2="22220" y2="87489"/>
                        <a14:foregroundMark x1="11400" y1="63396" x2="10840" y2="69787"/>
                        <a14:foregroundMark x1="10840" y1="69787" x2="8980" y2="64686"/>
                        <a14:foregroundMark x1="8980" y1="64686" x2="9940" y2="66307"/>
                        <a14:foregroundMark x1="17600" y1="43114" x2="28800" y2="40204"/>
                        <a14:foregroundMark x1="28800" y1="40204" x2="28800" y2="40204"/>
                        <a14:foregroundMark x1="14920" y1="26493" x2="16320" y2="15302"/>
                        <a14:foregroundMark x1="16320" y1="15302" x2="19300" y2="13711"/>
                        <a14:foregroundMark x1="7500" y1="67957" x2="5960" y2="62946"/>
                        <a14:foregroundMark x1="5960" y1="62946" x2="5920" y2="62286"/>
                        <a14:foregroundMark x1="17600" y1="10981" x2="18940" y2="11521"/>
                        <a14:backgroundMark x1="14380" y1="14761" x2="14380" y2="14761"/>
                        <a14:backgroundMark x1="18760" y1="9031" x2="19580" y2="10111"/>
                        <a14:backgroundMark x1="14460" y1="13681" x2="14280" y2="15062"/>
                        <a14:backgroundMark x1="18760" y1="9031" x2="20120" y2="11341"/>
                        <a14:backgroundMark x1="14460" y1="13951" x2="13820" y2="15062"/>
                      </a14:backgroundRemoval>
                    </a14:imgEffect>
                  </a14:imgLayer>
                </a14:imgProps>
              </a:ext>
              <a:ext uri="{28A0092B-C50C-407E-A947-70E740481C1C}">
                <a14:useLocalDpi xmlns:a14="http://schemas.microsoft.com/office/drawing/2010/main" val="0"/>
              </a:ext>
            </a:extLst>
          </a:blip>
          <a:srcRect l="4946" t="8363" r="70106" b="8363"/>
          <a:stretch/>
        </p:blipFill>
        <p:spPr bwMode="auto">
          <a:xfrm>
            <a:off x="6440099" y="732018"/>
            <a:ext cx="1161735" cy="2584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18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7"/>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Obraz 20">
            <a:extLst>
              <a:ext uri="{FF2B5EF4-FFF2-40B4-BE49-F238E27FC236}">
                <a16:creationId xmlns:a16="http://schemas.microsoft.com/office/drawing/2014/main" id="{A4A04851-CB25-4872-850B-7B02495C1A0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02" b="89744" l="2632" r="93257">
                        <a14:foregroundMark x1="11020" y1="38675" x2="3783" y2="45085"/>
                        <a14:foregroundMark x1="3783" y1="45085" x2="5757" y2="80342"/>
                        <a14:foregroundMark x1="5757" y1="80342" x2="19079" y2="79701"/>
                        <a14:foregroundMark x1="19079" y1="79701" x2="20395" y2="66667"/>
                        <a14:foregroundMark x1="20395" y1="66667" x2="33882" y2="72863"/>
                        <a14:foregroundMark x1="93257" y1="45726" x2="93257" y2="45726"/>
                        <a14:foregroundMark x1="2632" y1="44658" x2="2632" y2="44658"/>
                      </a14:backgroundRemoval>
                    </a14:imgEffect>
                  </a14:imgLayer>
                </a14:imgProps>
              </a:ext>
              <a:ext uri="{28A0092B-C50C-407E-A947-70E740481C1C}">
                <a14:useLocalDpi xmlns:a14="http://schemas.microsoft.com/office/drawing/2010/main" val="0"/>
              </a:ext>
            </a:extLst>
          </a:blip>
          <a:stretch>
            <a:fillRect/>
          </a:stretch>
        </p:blipFill>
        <p:spPr>
          <a:xfrm>
            <a:off x="-71946" y="445743"/>
            <a:ext cx="5964489" cy="4591087"/>
          </a:xfrm>
          <a:prstGeom prst="rect">
            <a:avLst/>
          </a:prstGeom>
        </p:spPr>
      </p:pic>
      <p:pic>
        <p:nvPicPr>
          <p:cNvPr id="36" name="Picture 2" descr="Bucks Country Gardens">
            <a:extLst>
              <a:ext uri="{FF2B5EF4-FFF2-40B4-BE49-F238E27FC236}">
                <a16:creationId xmlns:a16="http://schemas.microsoft.com/office/drawing/2014/main" id="{09A24BAA-6BD7-4487-9EB6-885D931992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0351" b="15027"/>
          <a:stretch/>
        </p:blipFill>
        <p:spPr bwMode="auto">
          <a:xfrm>
            <a:off x="-71946" y="4568250"/>
            <a:ext cx="12278008" cy="2294021"/>
          </a:xfrm>
          <a:prstGeom prst="rect">
            <a:avLst/>
          </a:prstGeom>
          <a:noFill/>
          <a:extLst>
            <a:ext uri="{909E8E84-426E-40DD-AFC4-6F175D3DCCD1}">
              <a14:hiddenFill xmlns:a14="http://schemas.microsoft.com/office/drawing/2010/main">
                <a:solidFill>
                  <a:srgbClr val="FFFFFF"/>
                </a:solidFill>
              </a14:hiddenFill>
            </a:ext>
          </a:extLst>
        </p:spPr>
      </p:pic>
      <p:pic>
        <p:nvPicPr>
          <p:cNvPr id="45" name="Segnaposto contenuto 4">
            <a:extLst>
              <a:ext uri="{FF2B5EF4-FFF2-40B4-BE49-F238E27FC236}">
                <a16:creationId xmlns:a16="http://schemas.microsoft.com/office/drawing/2014/main" id="{F11589E5-6222-4529-906D-4D57480D663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a:off x="9128093" y="3520728"/>
            <a:ext cx="3244295" cy="1658195"/>
          </a:xfrm>
          <a:prstGeom prst="rect">
            <a:avLst/>
          </a:prstGeom>
        </p:spPr>
      </p:pic>
      <p:pic>
        <p:nvPicPr>
          <p:cNvPr id="2054" name="Picture 6" descr="Pig Cartoon Drawing in 4 Steps With Photoshop">
            <a:extLst>
              <a:ext uri="{FF2B5EF4-FFF2-40B4-BE49-F238E27FC236}">
                <a16:creationId xmlns:a16="http://schemas.microsoft.com/office/drawing/2014/main" id="{889ADBE9-305E-4ACA-9E41-DC6EFC95A69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6400" r="93700">
                        <a14:foregroundMark x1="8607" y1="25300" x2="6400" y2="22200"/>
                        <a14:foregroundMark x1="10600" y1="28100" x2="8607" y2="25300"/>
                        <a14:foregroundMark x1="6400" y1="22200" x2="6400" y2="22200"/>
                        <a14:foregroundMark x1="87200" y1="33600" x2="93700" y2="26100"/>
                        <a14:foregroundMark x1="93700" y1="26100" x2="89200" y2="19700"/>
                        <a14:foregroundMark x1="89200" y1="19700" x2="87500" y2="19700"/>
                        <a14:backgroundMark x1="14200" y1="25800" x2="14200" y2="25800"/>
                        <a14:backgroundMark x1="8900" y1="25300" x2="8900" y2="2530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0217574" y="3607233"/>
            <a:ext cx="1613005" cy="1613005"/>
          </a:xfrm>
          <a:prstGeom prst="rect">
            <a:avLst/>
          </a:prstGeom>
          <a:noFill/>
          <a:extLst>
            <a:ext uri="{909E8E84-426E-40DD-AFC4-6F175D3DCCD1}">
              <a14:hiddenFill xmlns:a14="http://schemas.microsoft.com/office/drawing/2010/main">
                <a:solidFill>
                  <a:srgbClr val="FFFFFF"/>
                </a:solidFill>
              </a14:hiddenFill>
            </a:ext>
          </a:extLst>
        </p:spPr>
      </p:pic>
      <p:pic>
        <p:nvPicPr>
          <p:cNvPr id="20" name="Immagine 19" descr="Immagine che contiene albero, esterni, pianta, foresta&#10;&#10;Descrizione generata automaticamente">
            <a:extLst>
              <a:ext uri="{FF2B5EF4-FFF2-40B4-BE49-F238E27FC236}">
                <a16:creationId xmlns:a16="http://schemas.microsoft.com/office/drawing/2014/main" id="{823E863F-0F8D-4BEC-B0EF-6A84B8EA8A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28337" y="-83335"/>
            <a:ext cx="6102295" cy="4677407"/>
          </a:xfrm>
          <a:prstGeom prst="rect">
            <a:avLst/>
          </a:prstGeom>
        </p:spPr>
      </p:pic>
      <p:pic>
        <p:nvPicPr>
          <p:cNvPr id="44" name="Segnaposto contenuto 4">
            <a:extLst>
              <a:ext uri="{FF2B5EF4-FFF2-40B4-BE49-F238E27FC236}">
                <a16:creationId xmlns:a16="http://schemas.microsoft.com/office/drawing/2014/main" id="{1C1CEABB-1F17-425D-A5A2-D819859342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a:off x="7022414" y="3998937"/>
            <a:ext cx="3155880" cy="1613005"/>
          </a:xfrm>
          <a:prstGeom prst="rect">
            <a:avLst/>
          </a:prstGeom>
        </p:spPr>
      </p:pic>
      <p:grpSp>
        <p:nvGrpSpPr>
          <p:cNvPr id="170" name="Grupa 169">
            <a:extLst>
              <a:ext uri="{FF2B5EF4-FFF2-40B4-BE49-F238E27FC236}">
                <a16:creationId xmlns:a16="http://schemas.microsoft.com/office/drawing/2014/main" id="{951247E5-627D-4136-B6E1-4D8E0810B14B}"/>
              </a:ext>
            </a:extLst>
          </p:cNvPr>
          <p:cNvGrpSpPr/>
          <p:nvPr/>
        </p:nvGrpSpPr>
        <p:grpSpPr>
          <a:xfrm>
            <a:off x="5559857" y="4334005"/>
            <a:ext cx="2342390" cy="1115510"/>
            <a:chOff x="-335632" y="5806658"/>
            <a:chExt cx="2342390" cy="1115510"/>
          </a:xfrm>
        </p:grpSpPr>
        <p:pic>
          <p:nvPicPr>
            <p:cNvPr id="171" name="Picture 6" descr="Grass clipart cartoon pictures on Cliparts Pub 2020! 🔝">
              <a:extLst>
                <a:ext uri="{FF2B5EF4-FFF2-40B4-BE49-F238E27FC236}">
                  <a16:creationId xmlns:a16="http://schemas.microsoft.com/office/drawing/2014/main" id="{4F43C6B3-A8CB-4B20-B4FC-39C7A6B8272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6" descr="Grass clipart cartoon pictures on Cliparts Pub 2020! 🔝">
              <a:extLst>
                <a:ext uri="{FF2B5EF4-FFF2-40B4-BE49-F238E27FC236}">
                  <a16:creationId xmlns:a16="http://schemas.microsoft.com/office/drawing/2014/main" id="{149E5F52-C057-4E90-BE3A-C354603494C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6" descr="Grass clipart cartoon pictures on Cliparts Pub 2020! 🔝">
              <a:extLst>
                <a:ext uri="{FF2B5EF4-FFF2-40B4-BE49-F238E27FC236}">
                  <a16:creationId xmlns:a16="http://schemas.microsoft.com/office/drawing/2014/main" id="{A1647505-978F-4A3C-95C4-60EE73A8935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6" descr="Grass clipart cartoon pictures on Cliparts Pub 2020! 🔝">
              <a:extLst>
                <a:ext uri="{FF2B5EF4-FFF2-40B4-BE49-F238E27FC236}">
                  <a16:creationId xmlns:a16="http://schemas.microsoft.com/office/drawing/2014/main" id="{FD0E4822-4451-4213-88D6-207D6B2C6CD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6" descr="Grass clipart cartoon pictures on Cliparts Pub 2020! 🔝">
              <a:extLst>
                <a:ext uri="{FF2B5EF4-FFF2-40B4-BE49-F238E27FC236}">
                  <a16:creationId xmlns:a16="http://schemas.microsoft.com/office/drawing/2014/main" id="{4FF136F4-B2DF-4492-A60C-96168E64346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6" descr="Grass clipart cartoon pictures on Cliparts Pub 2020! 🔝">
              <a:extLst>
                <a:ext uri="{FF2B5EF4-FFF2-40B4-BE49-F238E27FC236}">
                  <a16:creationId xmlns:a16="http://schemas.microsoft.com/office/drawing/2014/main" id="{6972EEF6-3D6F-4389-BACC-045C8AC3A5E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0" name="Grupa 139">
            <a:extLst>
              <a:ext uri="{FF2B5EF4-FFF2-40B4-BE49-F238E27FC236}">
                <a16:creationId xmlns:a16="http://schemas.microsoft.com/office/drawing/2014/main" id="{E964CD9F-84C9-46FE-9382-B36DADE5443E}"/>
              </a:ext>
            </a:extLst>
          </p:cNvPr>
          <p:cNvGrpSpPr/>
          <p:nvPr/>
        </p:nvGrpSpPr>
        <p:grpSpPr>
          <a:xfrm>
            <a:off x="3507226" y="4250560"/>
            <a:ext cx="2342390" cy="1285896"/>
            <a:chOff x="-335632" y="5806658"/>
            <a:chExt cx="2342390" cy="1115510"/>
          </a:xfrm>
        </p:grpSpPr>
        <p:pic>
          <p:nvPicPr>
            <p:cNvPr id="141" name="Picture 6" descr="Grass clipart cartoon pictures on Cliparts Pub 2020! 🔝">
              <a:extLst>
                <a:ext uri="{FF2B5EF4-FFF2-40B4-BE49-F238E27FC236}">
                  <a16:creationId xmlns:a16="http://schemas.microsoft.com/office/drawing/2014/main" id="{65B735A5-A7B7-4307-A232-E41F366EFE1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6" descr="Grass clipart cartoon pictures on Cliparts Pub 2020! 🔝">
              <a:extLst>
                <a:ext uri="{FF2B5EF4-FFF2-40B4-BE49-F238E27FC236}">
                  <a16:creationId xmlns:a16="http://schemas.microsoft.com/office/drawing/2014/main" id="{2B3D0C42-7F6E-4796-94D9-AF3CF6524CF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6" descr="Grass clipart cartoon pictures on Cliparts Pub 2020! 🔝">
              <a:extLst>
                <a:ext uri="{FF2B5EF4-FFF2-40B4-BE49-F238E27FC236}">
                  <a16:creationId xmlns:a16="http://schemas.microsoft.com/office/drawing/2014/main" id="{49A1DBE8-FC09-464D-AB93-BEEA6267E54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6" descr="Grass clipart cartoon pictures on Cliparts Pub 2020! 🔝">
              <a:extLst>
                <a:ext uri="{FF2B5EF4-FFF2-40B4-BE49-F238E27FC236}">
                  <a16:creationId xmlns:a16="http://schemas.microsoft.com/office/drawing/2014/main" id="{CC036F30-EE2F-4E9D-ABE6-447863929F4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6" descr="Grass clipart cartoon pictures on Cliparts Pub 2020! 🔝">
              <a:extLst>
                <a:ext uri="{FF2B5EF4-FFF2-40B4-BE49-F238E27FC236}">
                  <a16:creationId xmlns:a16="http://schemas.microsoft.com/office/drawing/2014/main" id="{4C0FF1E8-CF86-4BC8-A4FD-9F91ECE2724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6" descr="Grass clipart cartoon pictures on Cliparts Pub 2020! 🔝">
              <a:extLst>
                <a:ext uri="{FF2B5EF4-FFF2-40B4-BE49-F238E27FC236}">
                  <a16:creationId xmlns:a16="http://schemas.microsoft.com/office/drawing/2014/main" id="{AE74AF48-B51C-42E1-82DC-17813D7D067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7" name="Grupa 146">
            <a:extLst>
              <a:ext uri="{FF2B5EF4-FFF2-40B4-BE49-F238E27FC236}">
                <a16:creationId xmlns:a16="http://schemas.microsoft.com/office/drawing/2014/main" id="{E70058F0-E415-41EE-9624-A5883A826214}"/>
              </a:ext>
            </a:extLst>
          </p:cNvPr>
          <p:cNvGrpSpPr/>
          <p:nvPr/>
        </p:nvGrpSpPr>
        <p:grpSpPr>
          <a:xfrm>
            <a:off x="3546976" y="4725173"/>
            <a:ext cx="2342390" cy="1285896"/>
            <a:chOff x="-335632" y="5806658"/>
            <a:chExt cx="2342390" cy="1115510"/>
          </a:xfrm>
        </p:grpSpPr>
        <p:pic>
          <p:nvPicPr>
            <p:cNvPr id="148" name="Picture 6" descr="Grass clipart cartoon pictures on Cliparts Pub 2020! 🔝">
              <a:extLst>
                <a:ext uri="{FF2B5EF4-FFF2-40B4-BE49-F238E27FC236}">
                  <a16:creationId xmlns:a16="http://schemas.microsoft.com/office/drawing/2014/main" id="{F4E45161-0758-426D-9940-5E78781BCAC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6" descr="Grass clipart cartoon pictures on Cliparts Pub 2020! 🔝">
              <a:extLst>
                <a:ext uri="{FF2B5EF4-FFF2-40B4-BE49-F238E27FC236}">
                  <a16:creationId xmlns:a16="http://schemas.microsoft.com/office/drawing/2014/main" id="{12BF9CC7-07F5-4D73-B568-C9BF9671DD9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6" descr="Grass clipart cartoon pictures on Cliparts Pub 2020! 🔝">
              <a:extLst>
                <a:ext uri="{FF2B5EF4-FFF2-40B4-BE49-F238E27FC236}">
                  <a16:creationId xmlns:a16="http://schemas.microsoft.com/office/drawing/2014/main" id="{6E118AC2-F33F-40FB-AE06-D3CC2EB671A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6" descr="Grass clipart cartoon pictures on Cliparts Pub 2020! 🔝">
              <a:extLst>
                <a:ext uri="{FF2B5EF4-FFF2-40B4-BE49-F238E27FC236}">
                  <a16:creationId xmlns:a16="http://schemas.microsoft.com/office/drawing/2014/main" id="{87AEB073-60D7-4908-B611-BC2331420B8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6" descr="Grass clipart cartoon pictures on Cliparts Pub 2020! 🔝">
              <a:extLst>
                <a:ext uri="{FF2B5EF4-FFF2-40B4-BE49-F238E27FC236}">
                  <a16:creationId xmlns:a16="http://schemas.microsoft.com/office/drawing/2014/main" id="{48D3AB7C-5DA5-4C4B-A56B-B13EEFC115A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6" descr="Grass clipart cartoon pictures on Cliparts Pub 2020! 🔝">
              <a:extLst>
                <a:ext uri="{FF2B5EF4-FFF2-40B4-BE49-F238E27FC236}">
                  <a16:creationId xmlns:a16="http://schemas.microsoft.com/office/drawing/2014/main" id="{585BB418-000A-4CAF-B217-12363B346C7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4" name="Grupa 153">
            <a:extLst>
              <a:ext uri="{FF2B5EF4-FFF2-40B4-BE49-F238E27FC236}">
                <a16:creationId xmlns:a16="http://schemas.microsoft.com/office/drawing/2014/main" id="{C369FC14-0CFB-43E8-9B26-21BFBDB0803D}"/>
              </a:ext>
            </a:extLst>
          </p:cNvPr>
          <p:cNvGrpSpPr/>
          <p:nvPr/>
        </p:nvGrpSpPr>
        <p:grpSpPr>
          <a:xfrm>
            <a:off x="3701700" y="5181221"/>
            <a:ext cx="2342390" cy="1285896"/>
            <a:chOff x="-335632" y="5806658"/>
            <a:chExt cx="2342390" cy="1115510"/>
          </a:xfrm>
        </p:grpSpPr>
        <p:pic>
          <p:nvPicPr>
            <p:cNvPr id="155" name="Picture 6" descr="Grass clipart cartoon pictures on Cliparts Pub 2020! 🔝">
              <a:extLst>
                <a:ext uri="{FF2B5EF4-FFF2-40B4-BE49-F238E27FC236}">
                  <a16:creationId xmlns:a16="http://schemas.microsoft.com/office/drawing/2014/main" id="{9E3803D4-8699-4E55-99F3-79A5475DCE2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6" descr="Grass clipart cartoon pictures on Cliparts Pub 2020! 🔝">
              <a:extLst>
                <a:ext uri="{FF2B5EF4-FFF2-40B4-BE49-F238E27FC236}">
                  <a16:creationId xmlns:a16="http://schemas.microsoft.com/office/drawing/2014/main" id="{FB8268CC-6536-47A9-ADE9-07A17EAC063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6" descr="Grass clipart cartoon pictures on Cliparts Pub 2020! 🔝">
              <a:extLst>
                <a:ext uri="{FF2B5EF4-FFF2-40B4-BE49-F238E27FC236}">
                  <a16:creationId xmlns:a16="http://schemas.microsoft.com/office/drawing/2014/main" id="{79DEA84B-C94E-4F7A-AD54-1ECD0416177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6" descr="Grass clipart cartoon pictures on Cliparts Pub 2020! 🔝">
              <a:extLst>
                <a:ext uri="{FF2B5EF4-FFF2-40B4-BE49-F238E27FC236}">
                  <a16:creationId xmlns:a16="http://schemas.microsoft.com/office/drawing/2014/main" id="{7225F735-A6CA-4AC0-8859-3BC2A185037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6" descr="Grass clipart cartoon pictures on Cliparts Pub 2020! 🔝">
              <a:extLst>
                <a:ext uri="{FF2B5EF4-FFF2-40B4-BE49-F238E27FC236}">
                  <a16:creationId xmlns:a16="http://schemas.microsoft.com/office/drawing/2014/main" id="{BBE867A4-BBF3-4FE8-8D4C-0C422272EA3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6" descr="Grass clipart cartoon pictures on Cliparts Pub 2020! 🔝">
              <a:extLst>
                <a:ext uri="{FF2B5EF4-FFF2-40B4-BE49-F238E27FC236}">
                  <a16:creationId xmlns:a16="http://schemas.microsoft.com/office/drawing/2014/main" id="{0B793033-97F1-4711-9DDB-BB736ECCF7D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7" name="Grupa 176">
            <a:extLst>
              <a:ext uri="{FF2B5EF4-FFF2-40B4-BE49-F238E27FC236}">
                <a16:creationId xmlns:a16="http://schemas.microsoft.com/office/drawing/2014/main" id="{78D5C4EB-C9EE-4F6A-B29A-C5EDE85FBAC5}"/>
              </a:ext>
            </a:extLst>
          </p:cNvPr>
          <p:cNvGrpSpPr/>
          <p:nvPr/>
        </p:nvGrpSpPr>
        <p:grpSpPr>
          <a:xfrm>
            <a:off x="5599607" y="4808618"/>
            <a:ext cx="2342390" cy="1115510"/>
            <a:chOff x="-335632" y="5806658"/>
            <a:chExt cx="2342390" cy="1115510"/>
          </a:xfrm>
        </p:grpSpPr>
        <p:pic>
          <p:nvPicPr>
            <p:cNvPr id="178" name="Picture 6" descr="Grass clipart cartoon pictures on Cliparts Pub 2020! 🔝">
              <a:extLst>
                <a:ext uri="{FF2B5EF4-FFF2-40B4-BE49-F238E27FC236}">
                  <a16:creationId xmlns:a16="http://schemas.microsoft.com/office/drawing/2014/main" id="{98BC482B-5BAC-4234-B1A3-55AA55006FF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6" descr="Grass clipart cartoon pictures on Cliparts Pub 2020! 🔝">
              <a:extLst>
                <a:ext uri="{FF2B5EF4-FFF2-40B4-BE49-F238E27FC236}">
                  <a16:creationId xmlns:a16="http://schemas.microsoft.com/office/drawing/2014/main" id="{FE9B1E34-B385-4291-8618-B61607E1713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6" descr="Grass clipart cartoon pictures on Cliparts Pub 2020! 🔝">
              <a:extLst>
                <a:ext uri="{FF2B5EF4-FFF2-40B4-BE49-F238E27FC236}">
                  <a16:creationId xmlns:a16="http://schemas.microsoft.com/office/drawing/2014/main" id="{F743873E-DCC6-4B23-8F69-C0A8161CF4E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6" descr="Grass clipart cartoon pictures on Cliparts Pub 2020! 🔝">
              <a:extLst>
                <a:ext uri="{FF2B5EF4-FFF2-40B4-BE49-F238E27FC236}">
                  <a16:creationId xmlns:a16="http://schemas.microsoft.com/office/drawing/2014/main" id="{9BAEA3D2-F63A-4642-85DE-FE105ACF663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6" descr="Grass clipart cartoon pictures on Cliparts Pub 2020! 🔝">
              <a:extLst>
                <a:ext uri="{FF2B5EF4-FFF2-40B4-BE49-F238E27FC236}">
                  <a16:creationId xmlns:a16="http://schemas.microsoft.com/office/drawing/2014/main" id="{07F2450B-F457-444E-A8E8-8FDC892E9E2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6" descr="Grass clipart cartoon pictures on Cliparts Pub 2020! 🔝">
              <a:extLst>
                <a:ext uri="{FF2B5EF4-FFF2-40B4-BE49-F238E27FC236}">
                  <a16:creationId xmlns:a16="http://schemas.microsoft.com/office/drawing/2014/main" id="{E49E28B9-7690-4A5F-A188-7B073978080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0" name="Grupa 109">
            <a:extLst>
              <a:ext uri="{FF2B5EF4-FFF2-40B4-BE49-F238E27FC236}">
                <a16:creationId xmlns:a16="http://schemas.microsoft.com/office/drawing/2014/main" id="{111A3E83-A651-4742-99AA-78EA510E99DE}"/>
              </a:ext>
            </a:extLst>
          </p:cNvPr>
          <p:cNvGrpSpPr/>
          <p:nvPr/>
        </p:nvGrpSpPr>
        <p:grpSpPr>
          <a:xfrm>
            <a:off x="1596556" y="4422571"/>
            <a:ext cx="2342390" cy="1115510"/>
            <a:chOff x="-335632" y="5806658"/>
            <a:chExt cx="2342390" cy="1115510"/>
          </a:xfrm>
        </p:grpSpPr>
        <p:pic>
          <p:nvPicPr>
            <p:cNvPr id="111" name="Picture 6" descr="Grass clipart cartoon pictures on Cliparts Pub 2020! 🔝">
              <a:extLst>
                <a:ext uri="{FF2B5EF4-FFF2-40B4-BE49-F238E27FC236}">
                  <a16:creationId xmlns:a16="http://schemas.microsoft.com/office/drawing/2014/main" id="{BFF473C3-8463-4A14-AE89-46D6028A25B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6" descr="Grass clipart cartoon pictures on Cliparts Pub 2020! 🔝">
              <a:extLst>
                <a:ext uri="{FF2B5EF4-FFF2-40B4-BE49-F238E27FC236}">
                  <a16:creationId xmlns:a16="http://schemas.microsoft.com/office/drawing/2014/main" id="{4DB9DC27-03A1-42C9-99A6-5A401B97A9D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6" descr="Grass clipart cartoon pictures on Cliparts Pub 2020! 🔝">
              <a:extLst>
                <a:ext uri="{FF2B5EF4-FFF2-40B4-BE49-F238E27FC236}">
                  <a16:creationId xmlns:a16="http://schemas.microsoft.com/office/drawing/2014/main" id="{358002CD-D74B-4994-B2AA-A206CC9C6B2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6" descr="Grass clipart cartoon pictures on Cliparts Pub 2020! 🔝">
              <a:extLst>
                <a:ext uri="{FF2B5EF4-FFF2-40B4-BE49-F238E27FC236}">
                  <a16:creationId xmlns:a16="http://schemas.microsoft.com/office/drawing/2014/main" id="{EBF466F0-89A2-45A7-957C-70375CEC1B4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6" descr="Grass clipart cartoon pictures on Cliparts Pub 2020! 🔝">
              <a:extLst>
                <a:ext uri="{FF2B5EF4-FFF2-40B4-BE49-F238E27FC236}">
                  <a16:creationId xmlns:a16="http://schemas.microsoft.com/office/drawing/2014/main" id="{FEBC3BF8-2938-481F-A822-EEA8B00835E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6" descr="Grass clipart cartoon pictures on Cliparts Pub 2020! 🔝">
              <a:extLst>
                <a:ext uri="{FF2B5EF4-FFF2-40B4-BE49-F238E27FC236}">
                  <a16:creationId xmlns:a16="http://schemas.microsoft.com/office/drawing/2014/main" id="{8CE9AEE0-D7E8-426B-809E-3761BEA2737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7" name="Grupa 116">
            <a:extLst>
              <a:ext uri="{FF2B5EF4-FFF2-40B4-BE49-F238E27FC236}">
                <a16:creationId xmlns:a16="http://schemas.microsoft.com/office/drawing/2014/main" id="{51F95476-76B4-420A-A73C-319402FD889B}"/>
              </a:ext>
            </a:extLst>
          </p:cNvPr>
          <p:cNvGrpSpPr/>
          <p:nvPr/>
        </p:nvGrpSpPr>
        <p:grpSpPr>
          <a:xfrm>
            <a:off x="1636306" y="4897184"/>
            <a:ext cx="2342390" cy="1115510"/>
            <a:chOff x="-335632" y="5806658"/>
            <a:chExt cx="2342390" cy="1115510"/>
          </a:xfrm>
        </p:grpSpPr>
        <p:pic>
          <p:nvPicPr>
            <p:cNvPr id="118" name="Picture 6" descr="Grass clipart cartoon pictures on Cliparts Pub 2020! 🔝">
              <a:extLst>
                <a:ext uri="{FF2B5EF4-FFF2-40B4-BE49-F238E27FC236}">
                  <a16:creationId xmlns:a16="http://schemas.microsoft.com/office/drawing/2014/main" id="{FC1B2AE6-A753-47F6-AF8A-68BD107F0FB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6" descr="Grass clipart cartoon pictures on Cliparts Pub 2020! 🔝">
              <a:extLst>
                <a:ext uri="{FF2B5EF4-FFF2-40B4-BE49-F238E27FC236}">
                  <a16:creationId xmlns:a16="http://schemas.microsoft.com/office/drawing/2014/main" id="{16AB5803-4243-4E02-B0C9-0282FA9C420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6" descr="Grass clipart cartoon pictures on Cliparts Pub 2020! 🔝">
              <a:extLst>
                <a:ext uri="{FF2B5EF4-FFF2-40B4-BE49-F238E27FC236}">
                  <a16:creationId xmlns:a16="http://schemas.microsoft.com/office/drawing/2014/main" id="{DD345B87-7651-4661-BF2A-1E78282F86A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6" descr="Grass clipart cartoon pictures on Cliparts Pub 2020! 🔝">
              <a:extLst>
                <a:ext uri="{FF2B5EF4-FFF2-40B4-BE49-F238E27FC236}">
                  <a16:creationId xmlns:a16="http://schemas.microsoft.com/office/drawing/2014/main" id="{67C05E76-D1CA-4299-B2A0-69F1919CFE8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6" descr="Grass clipart cartoon pictures on Cliparts Pub 2020! 🔝">
              <a:extLst>
                <a:ext uri="{FF2B5EF4-FFF2-40B4-BE49-F238E27FC236}">
                  <a16:creationId xmlns:a16="http://schemas.microsoft.com/office/drawing/2014/main" id="{80C62A88-46DD-4B4E-8E10-6D251B5B280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6" descr="Grass clipart cartoon pictures on Cliparts Pub 2020! 🔝">
              <a:extLst>
                <a:ext uri="{FF2B5EF4-FFF2-40B4-BE49-F238E27FC236}">
                  <a16:creationId xmlns:a16="http://schemas.microsoft.com/office/drawing/2014/main" id="{A4B160CF-033A-4132-92F7-90C82945804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4" name="Grupa 123">
            <a:extLst>
              <a:ext uri="{FF2B5EF4-FFF2-40B4-BE49-F238E27FC236}">
                <a16:creationId xmlns:a16="http://schemas.microsoft.com/office/drawing/2014/main" id="{3B8A46B6-5903-4AB4-8F7D-B4B353F7ADC3}"/>
              </a:ext>
            </a:extLst>
          </p:cNvPr>
          <p:cNvGrpSpPr/>
          <p:nvPr/>
        </p:nvGrpSpPr>
        <p:grpSpPr>
          <a:xfrm>
            <a:off x="1791030" y="5353232"/>
            <a:ext cx="2342390" cy="1115510"/>
            <a:chOff x="-335632" y="5806658"/>
            <a:chExt cx="2342390" cy="1115510"/>
          </a:xfrm>
        </p:grpSpPr>
        <p:pic>
          <p:nvPicPr>
            <p:cNvPr id="125" name="Picture 6" descr="Grass clipart cartoon pictures on Cliparts Pub 2020! 🔝">
              <a:extLst>
                <a:ext uri="{FF2B5EF4-FFF2-40B4-BE49-F238E27FC236}">
                  <a16:creationId xmlns:a16="http://schemas.microsoft.com/office/drawing/2014/main" id="{D3339E1C-755C-4324-9988-615C533BEA7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6" descr="Grass clipart cartoon pictures on Cliparts Pub 2020! 🔝">
              <a:extLst>
                <a:ext uri="{FF2B5EF4-FFF2-40B4-BE49-F238E27FC236}">
                  <a16:creationId xmlns:a16="http://schemas.microsoft.com/office/drawing/2014/main" id="{DF9A071A-FA8E-4D11-8D06-2FF7E8C64FA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6" descr="Grass clipart cartoon pictures on Cliparts Pub 2020! 🔝">
              <a:extLst>
                <a:ext uri="{FF2B5EF4-FFF2-40B4-BE49-F238E27FC236}">
                  <a16:creationId xmlns:a16="http://schemas.microsoft.com/office/drawing/2014/main" id="{67C26F75-77D2-4D39-82B9-75B6B39E444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6" descr="Grass clipart cartoon pictures on Cliparts Pub 2020! 🔝">
              <a:extLst>
                <a:ext uri="{FF2B5EF4-FFF2-40B4-BE49-F238E27FC236}">
                  <a16:creationId xmlns:a16="http://schemas.microsoft.com/office/drawing/2014/main" id="{00E36A10-5407-4FE0-9917-3C6123AB383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6" descr="Grass clipart cartoon pictures on Cliparts Pub 2020! 🔝">
              <a:extLst>
                <a:ext uri="{FF2B5EF4-FFF2-40B4-BE49-F238E27FC236}">
                  <a16:creationId xmlns:a16="http://schemas.microsoft.com/office/drawing/2014/main" id="{C13BF21D-7995-4709-8CBA-A5990B66521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6" descr="Grass clipart cartoon pictures on Cliparts Pub 2020! 🔝">
              <a:extLst>
                <a:ext uri="{FF2B5EF4-FFF2-40B4-BE49-F238E27FC236}">
                  <a16:creationId xmlns:a16="http://schemas.microsoft.com/office/drawing/2014/main" id="{AD83A142-B596-40AC-AFF8-F5AFF450E54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4" name="Grupa 183">
            <a:extLst>
              <a:ext uri="{FF2B5EF4-FFF2-40B4-BE49-F238E27FC236}">
                <a16:creationId xmlns:a16="http://schemas.microsoft.com/office/drawing/2014/main" id="{09CEF85F-4CDD-43F0-9906-1D32C46D35E7}"/>
              </a:ext>
            </a:extLst>
          </p:cNvPr>
          <p:cNvGrpSpPr/>
          <p:nvPr/>
        </p:nvGrpSpPr>
        <p:grpSpPr>
          <a:xfrm>
            <a:off x="5754331" y="5264666"/>
            <a:ext cx="2342390" cy="1115510"/>
            <a:chOff x="-335632" y="5806658"/>
            <a:chExt cx="2342390" cy="1115510"/>
          </a:xfrm>
        </p:grpSpPr>
        <p:pic>
          <p:nvPicPr>
            <p:cNvPr id="185" name="Picture 6" descr="Grass clipart cartoon pictures on Cliparts Pub 2020! 🔝">
              <a:extLst>
                <a:ext uri="{FF2B5EF4-FFF2-40B4-BE49-F238E27FC236}">
                  <a16:creationId xmlns:a16="http://schemas.microsoft.com/office/drawing/2014/main" id="{240A058E-C27E-4855-865F-D3AB3F6D8EC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6" descr="Grass clipart cartoon pictures on Cliparts Pub 2020! 🔝">
              <a:extLst>
                <a:ext uri="{FF2B5EF4-FFF2-40B4-BE49-F238E27FC236}">
                  <a16:creationId xmlns:a16="http://schemas.microsoft.com/office/drawing/2014/main" id="{6CF95A04-780E-4BC2-8C81-F3CA8F36C02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6" descr="Grass clipart cartoon pictures on Cliparts Pub 2020! 🔝">
              <a:extLst>
                <a:ext uri="{FF2B5EF4-FFF2-40B4-BE49-F238E27FC236}">
                  <a16:creationId xmlns:a16="http://schemas.microsoft.com/office/drawing/2014/main" id="{D147688A-39E5-4947-B8A6-8B8DFBAABDD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6" descr="Grass clipart cartoon pictures on Cliparts Pub 2020! 🔝">
              <a:extLst>
                <a:ext uri="{FF2B5EF4-FFF2-40B4-BE49-F238E27FC236}">
                  <a16:creationId xmlns:a16="http://schemas.microsoft.com/office/drawing/2014/main" id="{BDAA7E90-F7BE-4B5F-9689-A4B1B9867B0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6" descr="Grass clipart cartoon pictures on Cliparts Pub 2020! 🔝">
              <a:extLst>
                <a:ext uri="{FF2B5EF4-FFF2-40B4-BE49-F238E27FC236}">
                  <a16:creationId xmlns:a16="http://schemas.microsoft.com/office/drawing/2014/main" id="{A476A60F-AFB2-44DF-8A4A-AB0D870745E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6" descr="Grass clipart cartoon pictures on Cliparts Pub 2020! 🔝">
              <a:extLst>
                <a:ext uri="{FF2B5EF4-FFF2-40B4-BE49-F238E27FC236}">
                  <a16:creationId xmlns:a16="http://schemas.microsoft.com/office/drawing/2014/main" id="{821AEDD9-884C-4FC2-B2E3-CC619831142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pic>
        <p:nvPicPr>
          <p:cNvPr id="53" name="Picture 6" descr="Grass clipart cartoon pictures on Cliparts Pub 2020! 🔝">
            <a:extLst>
              <a:ext uri="{FF2B5EF4-FFF2-40B4-BE49-F238E27FC236}">
                <a16:creationId xmlns:a16="http://schemas.microsoft.com/office/drawing/2014/main" id="{3E10B6CB-22C1-497F-8499-1366B0D4788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23919" y="4728325"/>
            <a:ext cx="968542" cy="84221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upa 80">
            <a:extLst>
              <a:ext uri="{FF2B5EF4-FFF2-40B4-BE49-F238E27FC236}">
                <a16:creationId xmlns:a16="http://schemas.microsoft.com/office/drawing/2014/main" id="{7A702FEA-EC26-420A-93D9-143CB192CD89}"/>
              </a:ext>
            </a:extLst>
          </p:cNvPr>
          <p:cNvGrpSpPr/>
          <p:nvPr/>
        </p:nvGrpSpPr>
        <p:grpSpPr>
          <a:xfrm>
            <a:off x="-335632" y="4410935"/>
            <a:ext cx="2342390" cy="1115510"/>
            <a:chOff x="-335632" y="5806658"/>
            <a:chExt cx="2342390" cy="1115510"/>
          </a:xfrm>
        </p:grpSpPr>
        <p:pic>
          <p:nvPicPr>
            <p:cNvPr id="82" name="Picture 6" descr="Grass clipart cartoon pictures on Cliparts Pub 2020! 🔝">
              <a:extLst>
                <a:ext uri="{FF2B5EF4-FFF2-40B4-BE49-F238E27FC236}">
                  <a16:creationId xmlns:a16="http://schemas.microsoft.com/office/drawing/2014/main" id="{ECDFC0B8-7B7E-47C6-A53E-9FDD41C8418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6" descr="Grass clipart cartoon pictures on Cliparts Pub 2020! 🔝">
              <a:extLst>
                <a:ext uri="{FF2B5EF4-FFF2-40B4-BE49-F238E27FC236}">
                  <a16:creationId xmlns:a16="http://schemas.microsoft.com/office/drawing/2014/main" id="{888D66B7-B026-44A9-B034-3B334A30B29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Grass clipart cartoon pictures on Cliparts Pub 2020! 🔝">
              <a:extLst>
                <a:ext uri="{FF2B5EF4-FFF2-40B4-BE49-F238E27FC236}">
                  <a16:creationId xmlns:a16="http://schemas.microsoft.com/office/drawing/2014/main" id="{5779B760-D2A4-4C6B-9367-CDB18A65B43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Grass clipart cartoon pictures on Cliparts Pub 2020! 🔝">
              <a:extLst>
                <a:ext uri="{FF2B5EF4-FFF2-40B4-BE49-F238E27FC236}">
                  <a16:creationId xmlns:a16="http://schemas.microsoft.com/office/drawing/2014/main" id="{7813F62A-07C6-4A98-BF48-0AAC46783F0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Grass clipart cartoon pictures on Cliparts Pub 2020! 🔝">
              <a:extLst>
                <a:ext uri="{FF2B5EF4-FFF2-40B4-BE49-F238E27FC236}">
                  <a16:creationId xmlns:a16="http://schemas.microsoft.com/office/drawing/2014/main" id="{77B1C381-9D84-4132-BFA6-894030290AF5}"/>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6" descr="Grass clipart cartoon pictures on Cliparts Pub 2020! 🔝">
              <a:extLst>
                <a:ext uri="{FF2B5EF4-FFF2-40B4-BE49-F238E27FC236}">
                  <a16:creationId xmlns:a16="http://schemas.microsoft.com/office/drawing/2014/main" id="{E29A5414-6E79-4D0E-9002-0C129980817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4" name="Grupa 73">
            <a:extLst>
              <a:ext uri="{FF2B5EF4-FFF2-40B4-BE49-F238E27FC236}">
                <a16:creationId xmlns:a16="http://schemas.microsoft.com/office/drawing/2014/main" id="{59956B34-1667-4252-A2F0-6E6C63627DD9}"/>
              </a:ext>
            </a:extLst>
          </p:cNvPr>
          <p:cNvGrpSpPr/>
          <p:nvPr/>
        </p:nvGrpSpPr>
        <p:grpSpPr>
          <a:xfrm>
            <a:off x="-295882" y="4885548"/>
            <a:ext cx="2342390" cy="1115510"/>
            <a:chOff x="-335632" y="5806658"/>
            <a:chExt cx="2342390" cy="1115510"/>
          </a:xfrm>
        </p:grpSpPr>
        <p:pic>
          <p:nvPicPr>
            <p:cNvPr id="75" name="Picture 6" descr="Grass clipart cartoon pictures on Cliparts Pub 2020! 🔝">
              <a:extLst>
                <a:ext uri="{FF2B5EF4-FFF2-40B4-BE49-F238E27FC236}">
                  <a16:creationId xmlns:a16="http://schemas.microsoft.com/office/drawing/2014/main" id="{43DF467E-F352-4F85-A128-EB301DCEB3E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Grass clipart cartoon pictures on Cliparts Pub 2020! 🔝">
              <a:extLst>
                <a:ext uri="{FF2B5EF4-FFF2-40B4-BE49-F238E27FC236}">
                  <a16:creationId xmlns:a16="http://schemas.microsoft.com/office/drawing/2014/main" id="{06D22B25-515C-4F62-8098-6CB4119094B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6" descr="Grass clipart cartoon pictures on Cliparts Pub 2020! 🔝">
              <a:extLst>
                <a:ext uri="{FF2B5EF4-FFF2-40B4-BE49-F238E27FC236}">
                  <a16:creationId xmlns:a16="http://schemas.microsoft.com/office/drawing/2014/main" id="{EE00591C-D9EE-45DF-BB20-50051524AA8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Grass clipart cartoon pictures on Cliparts Pub 2020! 🔝">
              <a:extLst>
                <a:ext uri="{FF2B5EF4-FFF2-40B4-BE49-F238E27FC236}">
                  <a16:creationId xmlns:a16="http://schemas.microsoft.com/office/drawing/2014/main" id="{77041CB8-443C-404E-8A75-F11B12A6239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Grass clipart cartoon pictures on Cliparts Pub 2020! 🔝">
              <a:extLst>
                <a:ext uri="{FF2B5EF4-FFF2-40B4-BE49-F238E27FC236}">
                  <a16:creationId xmlns:a16="http://schemas.microsoft.com/office/drawing/2014/main" id="{FD3FDBFD-95CF-437D-AF88-ADEBD277944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Grass clipart cartoon pictures on Cliparts Pub 2020! 🔝">
              <a:extLst>
                <a:ext uri="{FF2B5EF4-FFF2-40B4-BE49-F238E27FC236}">
                  <a16:creationId xmlns:a16="http://schemas.microsoft.com/office/drawing/2014/main" id="{FFD90BE4-55C1-481C-A3B9-BD25D7329D4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 name="Grupa 66">
            <a:extLst>
              <a:ext uri="{FF2B5EF4-FFF2-40B4-BE49-F238E27FC236}">
                <a16:creationId xmlns:a16="http://schemas.microsoft.com/office/drawing/2014/main" id="{7F869D22-5176-4F2E-B3A7-E07444C6A688}"/>
              </a:ext>
            </a:extLst>
          </p:cNvPr>
          <p:cNvGrpSpPr/>
          <p:nvPr/>
        </p:nvGrpSpPr>
        <p:grpSpPr>
          <a:xfrm>
            <a:off x="-141158" y="5341596"/>
            <a:ext cx="2342390" cy="1115510"/>
            <a:chOff x="-335632" y="5806658"/>
            <a:chExt cx="2342390" cy="1115510"/>
          </a:xfrm>
        </p:grpSpPr>
        <p:pic>
          <p:nvPicPr>
            <p:cNvPr id="68" name="Picture 6" descr="Grass clipart cartoon pictures on Cliparts Pub 2020! 🔝">
              <a:extLst>
                <a:ext uri="{FF2B5EF4-FFF2-40B4-BE49-F238E27FC236}">
                  <a16:creationId xmlns:a16="http://schemas.microsoft.com/office/drawing/2014/main" id="{CAECAD07-A8B7-4E87-B079-D6109E994B0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Grass clipart cartoon pictures on Cliparts Pub 2020! 🔝">
              <a:extLst>
                <a:ext uri="{FF2B5EF4-FFF2-40B4-BE49-F238E27FC236}">
                  <a16:creationId xmlns:a16="http://schemas.microsoft.com/office/drawing/2014/main" id="{5DF1AD1A-972A-4771-AC7F-D9101732278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descr="Grass clipart cartoon pictures on Cliparts Pub 2020! 🔝">
              <a:extLst>
                <a:ext uri="{FF2B5EF4-FFF2-40B4-BE49-F238E27FC236}">
                  <a16:creationId xmlns:a16="http://schemas.microsoft.com/office/drawing/2014/main" id="{7564047A-5F95-4BC4-A2A7-F349FBB251C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descr="Grass clipart cartoon pictures on Cliparts Pub 2020! 🔝">
              <a:extLst>
                <a:ext uri="{FF2B5EF4-FFF2-40B4-BE49-F238E27FC236}">
                  <a16:creationId xmlns:a16="http://schemas.microsoft.com/office/drawing/2014/main" id="{AE8737F7-B2B2-484F-A3A0-D2CF11151C7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descr="Grass clipart cartoon pictures on Cliparts Pub 2020! 🔝">
              <a:extLst>
                <a:ext uri="{FF2B5EF4-FFF2-40B4-BE49-F238E27FC236}">
                  <a16:creationId xmlns:a16="http://schemas.microsoft.com/office/drawing/2014/main" id="{3C67BFB5-B6AC-4CAA-86D7-561BC750FA1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descr="Grass clipart cartoon pictures on Cliparts Pub 2020! 🔝">
              <a:extLst>
                <a:ext uri="{FF2B5EF4-FFF2-40B4-BE49-F238E27FC236}">
                  <a16:creationId xmlns:a16="http://schemas.microsoft.com/office/drawing/2014/main" id="{DD62E657-32FA-4037-BC8B-EBB0254E22D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Premium Vector | Cartoon happy horse on white background">
            <a:extLst>
              <a:ext uri="{FF2B5EF4-FFF2-40B4-BE49-F238E27FC236}">
                <a16:creationId xmlns:a16="http://schemas.microsoft.com/office/drawing/2014/main" id="{B991B071-BA9A-462C-8DDD-CA9B3E2147B3}"/>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212" b="99192" l="1688" r="98312">
                        <a14:foregroundMark x1="15401" y1="13333" x2="11814" y2="6667"/>
                        <a14:foregroundMark x1="25738" y1="13535" x2="23418" y2="3434"/>
                        <a14:foregroundMark x1="23418" y1="3434" x2="22574" y2="2222"/>
                        <a14:foregroundMark x1="10127" y1="22424" x2="4008" y2="31515"/>
                        <a14:foregroundMark x1="4008" y1="31515" x2="9916" y2="34343"/>
                        <a14:foregroundMark x1="40295" y1="91515" x2="34177" y2="99192"/>
                        <a14:foregroundMark x1="46835" y1="89293" x2="46835" y2="90101"/>
                        <a14:foregroundMark x1="87342" y1="45051" x2="94093" y2="53131"/>
                        <a14:foregroundMark x1="94895" y1="80202" x2="94937" y2="81616"/>
                        <a14:foregroundMark x1="94093" y1="53131" x2="94853" y2="78788"/>
                        <a14:foregroundMark x1="2743" y1="31111" x2="1688" y2="36768"/>
                        <a14:foregroundMark x1="44726" y1="96364" x2="42616" y2="97980"/>
                        <a14:foregroundMark x1="98312" y1="74141" x2="98312" y2="74949"/>
                        <a14:backgroundMark x1="98312" y1="78788" x2="98312" y2="80202"/>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316005" y="2644898"/>
            <a:ext cx="3529876" cy="3686261"/>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6" descr="Grass clipart cartoon pictures on Cliparts Pub 2020! 🔝">
            <a:extLst>
              <a:ext uri="{FF2B5EF4-FFF2-40B4-BE49-F238E27FC236}">
                <a16:creationId xmlns:a16="http://schemas.microsoft.com/office/drawing/2014/main" id="{3E32DC67-D188-4969-9DD7-2F454BF5EE4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04336" y="6048801"/>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6" descr="Grass clipart cartoon pictures on Cliparts Pub 2020! 🔝">
            <a:extLst>
              <a:ext uri="{FF2B5EF4-FFF2-40B4-BE49-F238E27FC236}">
                <a16:creationId xmlns:a16="http://schemas.microsoft.com/office/drawing/2014/main" id="{4A44151F-1D28-4F8E-AE28-1A89E617322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58842" y="5696026"/>
            <a:ext cx="968542" cy="842211"/>
          </a:xfrm>
          <a:prstGeom prst="rect">
            <a:avLst/>
          </a:prstGeom>
          <a:noFill/>
          <a:extLst>
            <a:ext uri="{909E8E84-426E-40DD-AFC4-6F175D3DCCD1}">
              <a14:hiddenFill xmlns:a14="http://schemas.microsoft.com/office/drawing/2010/main">
                <a:solidFill>
                  <a:srgbClr val="FFFFFF"/>
                </a:solidFill>
              </a14:hiddenFill>
            </a:ext>
          </a:extLst>
        </p:spPr>
      </p:pic>
      <p:grpSp>
        <p:nvGrpSpPr>
          <p:cNvPr id="200" name="Grupa 199">
            <a:extLst>
              <a:ext uri="{FF2B5EF4-FFF2-40B4-BE49-F238E27FC236}">
                <a16:creationId xmlns:a16="http://schemas.microsoft.com/office/drawing/2014/main" id="{483900C1-0B3C-470B-88C5-A197EBEE7EB7}"/>
              </a:ext>
            </a:extLst>
          </p:cNvPr>
          <p:cNvGrpSpPr/>
          <p:nvPr/>
        </p:nvGrpSpPr>
        <p:grpSpPr>
          <a:xfrm>
            <a:off x="7488982" y="4355980"/>
            <a:ext cx="2342390" cy="1115510"/>
            <a:chOff x="-335632" y="5806658"/>
            <a:chExt cx="2342390" cy="1115510"/>
          </a:xfrm>
        </p:grpSpPr>
        <p:pic>
          <p:nvPicPr>
            <p:cNvPr id="201" name="Picture 6" descr="Grass clipart cartoon pictures on Cliparts Pub 2020! 🔝">
              <a:extLst>
                <a:ext uri="{FF2B5EF4-FFF2-40B4-BE49-F238E27FC236}">
                  <a16:creationId xmlns:a16="http://schemas.microsoft.com/office/drawing/2014/main" id="{EE8496C1-1C56-4821-9B6F-CE8667922E8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6" descr="Grass clipart cartoon pictures on Cliparts Pub 2020! 🔝">
              <a:extLst>
                <a:ext uri="{FF2B5EF4-FFF2-40B4-BE49-F238E27FC236}">
                  <a16:creationId xmlns:a16="http://schemas.microsoft.com/office/drawing/2014/main" id="{9A7AD1DF-D301-49AC-824F-BC7DB23F589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203" name="Picture 6" descr="Grass clipart cartoon pictures on Cliparts Pub 2020! 🔝">
              <a:extLst>
                <a:ext uri="{FF2B5EF4-FFF2-40B4-BE49-F238E27FC236}">
                  <a16:creationId xmlns:a16="http://schemas.microsoft.com/office/drawing/2014/main" id="{5E20A8B9-ED34-49AC-8B3B-840C20C60C5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6" descr="Grass clipart cartoon pictures on Cliparts Pub 2020! 🔝">
              <a:extLst>
                <a:ext uri="{FF2B5EF4-FFF2-40B4-BE49-F238E27FC236}">
                  <a16:creationId xmlns:a16="http://schemas.microsoft.com/office/drawing/2014/main" id="{685752AF-543B-44FD-8E6B-E0672923CB5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05" name="Picture 6" descr="Grass clipart cartoon pictures on Cliparts Pub 2020! 🔝">
              <a:extLst>
                <a:ext uri="{FF2B5EF4-FFF2-40B4-BE49-F238E27FC236}">
                  <a16:creationId xmlns:a16="http://schemas.microsoft.com/office/drawing/2014/main" id="{541266DD-5C61-4D78-A1A9-F9E35496245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6" descr="Grass clipart cartoon pictures on Cliparts Pub 2020! 🔝">
              <a:extLst>
                <a:ext uri="{FF2B5EF4-FFF2-40B4-BE49-F238E27FC236}">
                  <a16:creationId xmlns:a16="http://schemas.microsoft.com/office/drawing/2014/main" id="{0432BE5E-4A62-4A47-8F61-221DCAF3FC8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7" name="Grupa 206">
            <a:extLst>
              <a:ext uri="{FF2B5EF4-FFF2-40B4-BE49-F238E27FC236}">
                <a16:creationId xmlns:a16="http://schemas.microsoft.com/office/drawing/2014/main" id="{1B7C0F18-D9B4-4DBA-A112-23EE5B60EDAF}"/>
              </a:ext>
            </a:extLst>
          </p:cNvPr>
          <p:cNvGrpSpPr/>
          <p:nvPr/>
        </p:nvGrpSpPr>
        <p:grpSpPr>
          <a:xfrm>
            <a:off x="7528732" y="4830593"/>
            <a:ext cx="2342390" cy="1115510"/>
            <a:chOff x="-335632" y="5806658"/>
            <a:chExt cx="2342390" cy="1115510"/>
          </a:xfrm>
        </p:grpSpPr>
        <p:pic>
          <p:nvPicPr>
            <p:cNvPr id="208" name="Picture 6" descr="Grass clipart cartoon pictures on Cliparts Pub 2020! 🔝">
              <a:extLst>
                <a:ext uri="{FF2B5EF4-FFF2-40B4-BE49-F238E27FC236}">
                  <a16:creationId xmlns:a16="http://schemas.microsoft.com/office/drawing/2014/main" id="{7F7C1E25-7F3D-436B-9622-656344049B0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09" name="Picture 6" descr="Grass clipart cartoon pictures on Cliparts Pub 2020! 🔝">
              <a:extLst>
                <a:ext uri="{FF2B5EF4-FFF2-40B4-BE49-F238E27FC236}">
                  <a16:creationId xmlns:a16="http://schemas.microsoft.com/office/drawing/2014/main" id="{2C948458-632A-47DD-AD42-2F58D8DE3B8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6" descr="Grass clipart cartoon pictures on Cliparts Pub 2020! 🔝">
              <a:extLst>
                <a:ext uri="{FF2B5EF4-FFF2-40B4-BE49-F238E27FC236}">
                  <a16:creationId xmlns:a16="http://schemas.microsoft.com/office/drawing/2014/main" id="{8C751608-6B3F-4710-89A4-52657BD2599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6" descr="Grass clipart cartoon pictures on Cliparts Pub 2020! 🔝">
              <a:extLst>
                <a:ext uri="{FF2B5EF4-FFF2-40B4-BE49-F238E27FC236}">
                  <a16:creationId xmlns:a16="http://schemas.microsoft.com/office/drawing/2014/main" id="{D6719FA0-B97F-453E-9F91-8612BB0FF4F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6" descr="Grass clipart cartoon pictures on Cliparts Pub 2020! 🔝">
              <a:extLst>
                <a:ext uri="{FF2B5EF4-FFF2-40B4-BE49-F238E27FC236}">
                  <a16:creationId xmlns:a16="http://schemas.microsoft.com/office/drawing/2014/main" id="{C553CAF4-4673-4D66-A7AD-269A3298C80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6" descr="Grass clipart cartoon pictures on Cliparts Pub 2020! 🔝">
              <a:extLst>
                <a:ext uri="{FF2B5EF4-FFF2-40B4-BE49-F238E27FC236}">
                  <a16:creationId xmlns:a16="http://schemas.microsoft.com/office/drawing/2014/main" id="{D1CAD3AE-741B-4FEE-A983-CC6CD1858A65}"/>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upa 36">
            <a:extLst>
              <a:ext uri="{FF2B5EF4-FFF2-40B4-BE49-F238E27FC236}">
                <a16:creationId xmlns:a16="http://schemas.microsoft.com/office/drawing/2014/main" id="{7EC54B28-B80D-4EAC-B3FF-849176CF8B55}"/>
              </a:ext>
            </a:extLst>
          </p:cNvPr>
          <p:cNvGrpSpPr/>
          <p:nvPr/>
        </p:nvGrpSpPr>
        <p:grpSpPr>
          <a:xfrm>
            <a:off x="8648754" y="4321413"/>
            <a:ext cx="3773812" cy="2569370"/>
            <a:chOff x="8807946" y="4863046"/>
            <a:chExt cx="3461166" cy="1890208"/>
          </a:xfrm>
        </p:grpSpPr>
        <p:pic>
          <p:nvPicPr>
            <p:cNvPr id="38" name="Obraz 37">
              <a:extLst>
                <a:ext uri="{FF2B5EF4-FFF2-40B4-BE49-F238E27FC236}">
                  <a16:creationId xmlns:a16="http://schemas.microsoft.com/office/drawing/2014/main" id="{6239CF1B-5603-46CC-B811-38485A4D31E8}"/>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9434" b="89937" l="9551" r="91573">
                          <a14:foregroundMark x1="89888" y1="22013" x2="92135" y2="54717"/>
                          <a14:foregroundMark x1="92135" y1="54717" x2="79775" y2="83648"/>
                          <a14:foregroundMark x1="79775" y1="83648" x2="49438" y2="89308"/>
                          <a14:foregroundMark x1="49438" y1="89308" x2="76404" y2="79874"/>
                          <a14:foregroundMark x1="76404" y1="79874" x2="91573" y2="50943"/>
                          <a14:foregroundMark x1="91573" y1="50943" x2="89888" y2="63522"/>
                          <a14:foregroundMark x1="65169" y1="19497" x2="55618" y2="20755"/>
                          <a14:foregroundMark x1="36517" y1="26415" x2="25281" y2="36478"/>
                        </a14:backgroundRemoval>
                      </a14:imgEffect>
                    </a14:imgLayer>
                  </a14:imgProps>
                </a:ext>
              </a:extLst>
            </a:blip>
            <a:srcRect b="39104"/>
            <a:stretch/>
          </p:blipFill>
          <p:spPr>
            <a:xfrm>
              <a:off x="8807946" y="4863046"/>
              <a:ext cx="3461166" cy="1882740"/>
            </a:xfrm>
            <a:prstGeom prst="rect">
              <a:avLst/>
            </a:prstGeom>
          </p:spPr>
        </p:pic>
        <p:pic>
          <p:nvPicPr>
            <p:cNvPr id="41" name="Obraz 40">
              <a:extLst>
                <a:ext uri="{FF2B5EF4-FFF2-40B4-BE49-F238E27FC236}">
                  <a16:creationId xmlns:a16="http://schemas.microsoft.com/office/drawing/2014/main" id="{46B97686-EAAA-44EE-A3C7-B3CAFFBFEDFC}"/>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9434" b="89937" l="9551" r="91573">
                          <a14:foregroundMark x1="89888" y1="22013" x2="92135" y2="54717"/>
                          <a14:foregroundMark x1="92135" y1="54717" x2="79775" y2="83648"/>
                          <a14:foregroundMark x1="79775" y1="83648" x2="49438" y2="89308"/>
                          <a14:foregroundMark x1="49438" y1="89308" x2="76404" y2="79874"/>
                          <a14:foregroundMark x1="76404" y1="79874" x2="91573" y2="50943"/>
                          <a14:foregroundMark x1="91573" y1="50943" x2="89888" y2="63522"/>
                          <a14:foregroundMark x1="65169" y1="19497" x2="55618" y2="20755"/>
                          <a14:foregroundMark x1="36517" y1="26415" x2="25281" y2="36478"/>
                        </a14:backgroundRemoval>
                      </a14:imgEffect>
                    </a14:imgLayer>
                  </a14:imgProps>
                </a:ext>
              </a:extLst>
            </a:blip>
            <a:srcRect l="21540" t="35348" r="27029" b="38688"/>
            <a:stretch/>
          </p:blipFill>
          <p:spPr>
            <a:xfrm>
              <a:off x="9596554" y="5950514"/>
              <a:ext cx="1764632" cy="802740"/>
            </a:xfrm>
            <a:prstGeom prst="rect">
              <a:avLst/>
            </a:prstGeom>
          </p:spPr>
        </p:pic>
      </p:grpSp>
      <p:pic>
        <p:nvPicPr>
          <p:cNvPr id="215" name="Picture 6" descr="Grass clipart cartoon pictures on Cliparts Pub 2020! 🔝">
            <a:extLst>
              <a:ext uri="{FF2B5EF4-FFF2-40B4-BE49-F238E27FC236}">
                <a16:creationId xmlns:a16="http://schemas.microsoft.com/office/drawing/2014/main" id="{2BE7592A-715D-4B4B-9E0C-5D364E7F3715}"/>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72412" y="5290861"/>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6" descr="Grass clipart cartoon pictures on Cliparts Pub 2020! 🔝">
            <a:extLst>
              <a:ext uri="{FF2B5EF4-FFF2-40B4-BE49-F238E27FC236}">
                <a16:creationId xmlns:a16="http://schemas.microsoft.com/office/drawing/2014/main" id="{22BE5C0E-A17A-4826-8A69-0716F5DA0F5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83456" y="5559940"/>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6" descr="Grass clipart cartoon pictures on Cliparts Pub 2020! 🔝">
            <a:extLst>
              <a:ext uri="{FF2B5EF4-FFF2-40B4-BE49-F238E27FC236}">
                <a16:creationId xmlns:a16="http://schemas.microsoft.com/office/drawing/2014/main" id="{4E53EAF0-90AB-4C62-8DD8-B2EB4FBA448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534310" y="5293745"/>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6" descr="Grass clipart cartoon pictures on Cliparts Pub 2020! 🔝">
            <a:extLst>
              <a:ext uri="{FF2B5EF4-FFF2-40B4-BE49-F238E27FC236}">
                <a16:creationId xmlns:a16="http://schemas.microsoft.com/office/drawing/2014/main" id="{31976988-8A5C-466E-A8B9-0F7B858821B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782570" y="5544039"/>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6" descr="Grass clipart cartoon pictures on Cliparts Pub 2020! 🔝">
            <a:extLst>
              <a:ext uri="{FF2B5EF4-FFF2-40B4-BE49-F238E27FC236}">
                <a16:creationId xmlns:a16="http://schemas.microsoft.com/office/drawing/2014/main" id="{BD7856EA-E922-48E9-BD77-FA8D3D990A3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204396" y="5551143"/>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6" descr="Grass clipart cartoon pictures on Cliparts Pub 2020! 🔝">
            <a:extLst>
              <a:ext uri="{FF2B5EF4-FFF2-40B4-BE49-F238E27FC236}">
                <a16:creationId xmlns:a16="http://schemas.microsoft.com/office/drawing/2014/main" id="{73C289B8-08EF-4517-B936-C18FB6106D9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77938" y="5755923"/>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Grass clipart cartoon pictures on Cliparts Pub 2020! 🔝">
            <a:extLst>
              <a:ext uri="{FF2B5EF4-FFF2-40B4-BE49-F238E27FC236}">
                <a16:creationId xmlns:a16="http://schemas.microsoft.com/office/drawing/2014/main" id="{47266275-CCD0-48E9-BAC7-08220B7CAD8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5772" y="5750981"/>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6" descr="Grass clipart cartoon pictures on Cliparts Pub 2020! 🔝">
            <a:extLst>
              <a:ext uri="{FF2B5EF4-FFF2-40B4-BE49-F238E27FC236}">
                <a16:creationId xmlns:a16="http://schemas.microsoft.com/office/drawing/2014/main" id="{050F65A4-8597-4D67-97FA-327879196F7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339836" y="5758807"/>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6" descr="Grass clipart cartoon pictures on Cliparts Pub 2020! 🔝">
            <a:extLst>
              <a:ext uri="{FF2B5EF4-FFF2-40B4-BE49-F238E27FC236}">
                <a16:creationId xmlns:a16="http://schemas.microsoft.com/office/drawing/2014/main" id="{71F3EF49-AA7B-4252-800A-10F2025EA8F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862830" y="5751703"/>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2" descr="Best Manure Pile Illustrations, Royalty-Free Vector ...">
            <a:extLst>
              <a:ext uri="{FF2B5EF4-FFF2-40B4-BE49-F238E27FC236}">
                <a16:creationId xmlns:a16="http://schemas.microsoft.com/office/drawing/2014/main" id="{B8A7F3AE-0CA0-4A98-86EF-670943635188}"/>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04919" y="5395941"/>
            <a:ext cx="1288569" cy="1288569"/>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6" descr="Grass clipart cartoon pictures on Cliparts Pub 2020! 🔝">
            <a:extLst>
              <a:ext uri="{FF2B5EF4-FFF2-40B4-BE49-F238E27FC236}">
                <a16:creationId xmlns:a16="http://schemas.microsoft.com/office/drawing/2014/main" id="{FBC4B6D3-6FE7-428B-A962-22CC1C100E7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149646" y="6070833"/>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6" descr="Grass clipart cartoon pictures on Cliparts Pub 2020! 🔝">
            <a:extLst>
              <a:ext uri="{FF2B5EF4-FFF2-40B4-BE49-F238E27FC236}">
                <a16:creationId xmlns:a16="http://schemas.microsoft.com/office/drawing/2014/main" id="{2BCC64D8-BB3A-4987-BB1F-EDA698EF051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77086" y="5632350"/>
            <a:ext cx="968542" cy="970853"/>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6" descr="Grass clipart cartoon pictures on Cliparts Pub 2020! 🔝">
            <a:extLst>
              <a:ext uri="{FF2B5EF4-FFF2-40B4-BE49-F238E27FC236}">
                <a16:creationId xmlns:a16="http://schemas.microsoft.com/office/drawing/2014/main" id="{338230FA-619C-497B-B0DC-4D5660BCF69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66416" y="5762617"/>
            <a:ext cx="968542" cy="842211"/>
          </a:xfrm>
          <a:prstGeom prst="rect">
            <a:avLst/>
          </a:prstGeom>
          <a:noFill/>
          <a:extLst>
            <a:ext uri="{909E8E84-426E-40DD-AFC4-6F175D3DCCD1}">
              <a14:hiddenFill xmlns:a14="http://schemas.microsoft.com/office/drawing/2010/main">
                <a:solidFill>
                  <a:srgbClr val="FFFFFF"/>
                </a:solidFill>
              </a14:hiddenFill>
            </a:ext>
          </a:extLst>
        </p:spPr>
      </p:pic>
      <p:grpSp>
        <p:nvGrpSpPr>
          <p:cNvPr id="131" name="Grupa 130">
            <a:extLst>
              <a:ext uri="{FF2B5EF4-FFF2-40B4-BE49-F238E27FC236}">
                <a16:creationId xmlns:a16="http://schemas.microsoft.com/office/drawing/2014/main" id="{E30186E1-44E5-4AB4-9744-BD2836C590EB}"/>
              </a:ext>
            </a:extLst>
          </p:cNvPr>
          <p:cNvGrpSpPr/>
          <p:nvPr/>
        </p:nvGrpSpPr>
        <p:grpSpPr>
          <a:xfrm>
            <a:off x="1596556" y="5818294"/>
            <a:ext cx="2342390" cy="1115510"/>
            <a:chOff x="-335632" y="5806658"/>
            <a:chExt cx="2342390" cy="1115510"/>
          </a:xfrm>
        </p:grpSpPr>
        <p:pic>
          <p:nvPicPr>
            <p:cNvPr id="132" name="Picture 6" descr="Grass clipart cartoon pictures on Cliparts Pub 2020! 🔝">
              <a:extLst>
                <a:ext uri="{FF2B5EF4-FFF2-40B4-BE49-F238E27FC236}">
                  <a16:creationId xmlns:a16="http://schemas.microsoft.com/office/drawing/2014/main" id="{9DBA5F80-0F38-4401-B054-D441E0336C6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6" descr="Grass clipart cartoon pictures on Cliparts Pub 2020! 🔝">
              <a:extLst>
                <a:ext uri="{FF2B5EF4-FFF2-40B4-BE49-F238E27FC236}">
                  <a16:creationId xmlns:a16="http://schemas.microsoft.com/office/drawing/2014/main" id="{56FEAA2B-8838-4BDA-8D36-F4FDFCCBD97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6" descr="Grass clipart cartoon pictures on Cliparts Pub 2020! 🔝">
              <a:extLst>
                <a:ext uri="{FF2B5EF4-FFF2-40B4-BE49-F238E27FC236}">
                  <a16:creationId xmlns:a16="http://schemas.microsoft.com/office/drawing/2014/main" id="{0A824629-245B-49F1-8D02-F0417D9775F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6" descr="Grass clipart cartoon pictures on Cliparts Pub 2020! 🔝">
              <a:extLst>
                <a:ext uri="{FF2B5EF4-FFF2-40B4-BE49-F238E27FC236}">
                  <a16:creationId xmlns:a16="http://schemas.microsoft.com/office/drawing/2014/main" id="{65B3D3FB-0F3A-4FBF-8259-6480321F377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6" descr="Grass clipart cartoon pictures on Cliparts Pub 2020! 🔝">
              <a:extLst>
                <a:ext uri="{FF2B5EF4-FFF2-40B4-BE49-F238E27FC236}">
                  <a16:creationId xmlns:a16="http://schemas.microsoft.com/office/drawing/2014/main" id="{F85746B9-6254-42FE-88E1-2566B60E9B1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6" descr="Grass clipart cartoon pictures on Cliparts Pub 2020! 🔝">
              <a:extLst>
                <a:ext uri="{FF2B5EF4-FFF2-40B4-BE49-F238E27FC236}">
                  <a16:creationId xmlns:a16="http://schemas.microsoft.com/office/drawing/2014/main" id="{F580DE78-DF90-466D-8DA0-E2BB86A61E9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pic>
        <p:nvPicPr>
          <p:cNvPr id="58" name="Picture 6" descr="Grass clipart cartoon pictures on Cliparts Pub 2020! 🔝">
            <a:extLst>
              <a:ext uri="{FF2B5EF4-FFF2-40B4-BE49-F238E27FC236}">
                <a16:creationId xmlns:a16="http://schemas.microsoft.com/office/drawing/2014/main" id="{B78065F2-C928-4C4B-9C4D-668F3DD627C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rass clipart cartoon pictures on Cliparts Pub 2020! 🔝">
            <a:extLst>
              <a:ext uri="{FF2B5EF4-FFF2-40B4-BE49-F238E27FC236}">
                <a16:creationId xmlns:a16="http://schemas.microsoft.com/office/drawing/2014/main" id="{8EB6C9F0-5FDC-4941-912C-432E9E55B185}"/>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Grass clipart cartoon pictures on Cliparts Pub 2020! 🔝">
            <a:extLst>
              <a:ext uri="{FF2B5EF4-FFF2-40B4-BE49-F238E27FC236}">
                <a16:creationId xmlns:a16="http://schemas.microsoft.com/office/drawing/2014/main" id="{57A7F182-DF2A-4AB3-9AF3-3C70ECFD316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Grass clipart cartoon pictures on Cliparts Pub 2020! 🔝">
            <a:extLst>
              <a:ext uri="{FF2B5EF4-FFF2-40B4-BE49-F238E27FC236}">
                <a16:creationId xmlns:a16="http://schemas.microsoft.com/office/drawing/2014/main" id="{3B5D308F-01E2-4E60-BC9B-7A928D33732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Grass clipart cartoon pictures on Cliparts Pub 2020! 🔝">
            <a:extLst>
              <a:ext uri="{FF2B5EF4-FFF2-40B4-BE49-F238E27FC236}">
                <a16:creationId xmlns:a16="http://schemas.microsoft.com/office/drawing/2014/main" id="{90FDA8D9-220E-4412-A7C9-3F7CF7B5374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Grass clipart cartoon pictures on Cliparts Pub 2020! 🔝">
            <a:extLst>
              <a:ext uri="{FF2B5EF4-FFF2-40B4-BE49-F238E27FC236}">
                <a16:creationId xmlns:a16="http://schemas.microsoft.com/office/drawing/2014/main" id="{2723EB1F-73AE-4045-A6D9-6FA1FB293D2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Grass clipart cartoon pictures on Cliparts Pub 2020! 🔝">
            <a:extLst>
              <a:ext uri="{FF2B5EF4-FFF2-40B4-BE49-F238E27FC236}">
                <a16:creationId xmlns:a16="http://schemas.microsoft.com/office/drawing/2014/main" id="{E56C270E-4332-46D5-9114-EC9DC33043B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08847" y="6077605"/>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6" descr="Grass clipart cartoon pictures on Cliparts Pub 2020! 🔝">
            <a:extLst>
              <a:ext uri="{FF2B5EF4-FFF2-40B4-BE49-F238E27FC236}">
                <a16:creationId xmlns:a16="http://schemas.microsoft.com/office/drawing/2014/main" id="{5DF29FEF-D9AC-43CB-9A0A-61A641ADF33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358080" y="5654472"/>
            <a:ext cx="968542" cy="970853"/>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6" descr="Grass clipart cartoon pictures on Cliparts Pub 2020! 🔝">
            <a:extLst>
              <a:ext uri="{FF2B5EF4-FFF2-40B4-BE49-F238E27FC236}">
                <a16:creationId xmlns:a16="http://schemas.microsoft.com/office/drawing/2014/main" id="{75201D9C-DBA1-4390-A490-3D69FF08A29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429717" y="5674051"/>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6" descr="Grass clipart cartoon pictures on Cliparts Pub 2020! 🔝">
            <a:extLst>
              <a:ext uri="{FF2B5EF4-FFF2-40B4-BE49-F238E27FC236}">
                <a16:creationId xmlns:a16="http://schemas.microsoft.com/office/drawing/2014/main" id="{7BAC9606-2E29-45F9-8C1F-7B213998278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881074" y="5646283"/>
            <a:ext cx="968542" cy="970853"/>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6" descr="Grass clipart cartoon pictures on Cliparts Pub 2020! 🔝">
            <a:extLst>
              <a:ext uri="{FF2B5EF4-FFF2-40B4-BE49-F238E27FC236}">
                <a16:creationId xmlns:a16="http://schemas.microsoft.com/office/drawing/2014/main" id="{64C9D0F0-7E56-4C14-BF90-66644FBF15B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96182" y="5651148"/>
            <a:ext cx="968542" cy="970853"/>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6" descr="Grass clipart cartoon pictures on Cliparts Pub 2020! 🔝">
            <a:extLst>
              <a:ext uri="{FF2B5EF4-FFF2-40B4-BE49-F238E27FC236}">
                <a16:creationId xmlns:a16="http://schemas.microsoft.com/office/drawing/2014/main" id="{358E0AD0-6F6F-4B21-9340-1D543512F80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42795" y="57849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artoon happy cow Royalty Free Vector Image - VectorStock">
            <a:extLst>
              <a:ext uri="{FF2B5EF4-FFF2-40B4-BE49-F238E27FC236}">
                <a16:creationId xmlns:a16="http://schemas.microsoft.com/office/drawing/2014/main" id="{6C14031F-19E6-4C92-A7D2-4B6F878395AB}"/>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9636" b="89936" l="3165" r="98945">
                        <a14:foregroundMark x1="34810" y1="24625" x2="23418" y2="20343"/>
                        <a14:foregroundMark x1="23418" y1="20343" x2="17089" y2="31049"/>
                        <a14:foregroundMark x1="17089" y1="31049" x2="39662" y2="34047"/>
                        <a14:foregroundMark x1="39662" y1="34047" x2="43671" y2="45610"/>
                        <a14:foregroundMark x1="43671" y1="45610" x2="55907" y2="43897"/>
                        <a14:foregroundMark x1="55907" y1="43897" x2="67722" y2="38330"/>
                        <a14:foregroundMark x1="67722" y1="38330" x2="79958" y2="37045"/>
                        <a14:foregroundMark x1="79958" y1="37045" x2="73418" y2="50535"/>
                        <a14:foregroundMark x1="73418" y1="50535" x2="54852" y2="52463"/>
                        <a14:foregroundMark x1="54852" y1="52463" x2="43249" y2="49465"/>
                        <a14:foregroundMark x1="43249" y1="49465" x2="29747" y2="51392"/>
                        <a14:foregroundMark x1="29747" y1="51392" x2="41561" y2="59315"/>
                        <a14:foregroundMark x1="41561" y1="59315" x2="43460" y2="70450"/>
                        <a14:foregroundMark x1="43460" y1="70450" x2="42827" y2="77302"/>
                        <a14:foregroundMark x1="31013" y1="53747" x2="37342" y2="43683"/>
                        <a14:foregroundMark x1="37342" y1="43683" x2="33966" y2="48180"/>
                        <a14:foregroundMark x1="27215" y1="29764" x2="21730" y2="43897"/>
                        <a14:foregroundMark x1="21730" y1="43897" x2="23418" y2="32548"/>
                        <a14:foregroundMark x1="23418" y1="32548" x2="14979" y2="24839"/>
                        <a14:foregroundMark x1="14979" y1="24839" x2="23629" y2="17345"/>
                        <a14:foregroundMark x1="23629" y1="17345" x2="25105" y2="17773"/>
                        <a14:foregroundMark x1="36498" y1="19058" x2="41561" y2="19486"/>
                        <a14:foregroundMark x1="35232" y1="18630" x2="44093" y2="12634"/>
                        <a14:foregroundMark x1="44093" y1="12634" x2="45781" y2="14347"/>
                        <a14:foregroundMark x1="16245" y1="13490" x2="15401" y2="10064"/>
                        <a14:foregroundMark x1="12869" y1="21199" x2="3165" y2="16060"/>
                        <a14:foregroundMark x1="3165" y1="16060" x2="13080" y2="20985"/>
                        <a14:foregroundMark x1="13080" y1="20985" x2="16667" y2="24625"/>
                        <a14:foregroundMark x1="28903" y1="37473" x2="36920" y2="37473"/>
                        <a14:foregroundMark x1="49156" y1="61456" x2="59705" y2="61884"/>
                        <a14:foregroundMark x1="59705" y1="61884" x2="48945" y2="59101"/>
                        <a14:foregroundMark x1="48945" y1="59101" x2="51266" y2="81156"/>
                        <a14:foregroundMark x1="41139" y1="82441" x2="37764" y2="80728"/>
                        <a14:foregroundMark x1="49156" y1="79872" x2="49156" y2="79872"/>
                        <a14:foregroundMark x1="71941" y1="49465" x2="77004" y2="60600"/>
                        <a14:foregroundMark x1="77004" y1="60600" x2="77004" y2="73019"/>
                        <a14:foregroundMark x1="77004" y1="73019" x2="72363" y2="81156"/>
                        <a14:foregroundMark x1="82911" y1="46467" x2="86920" y2="80300"/>
                        <a14:foregroundMark x1="86920" y1="80300" x2="86709" y2="81156"/>
                        <a14:foregroundMark x1="87553" y1="40043" x2="94093" y2="61670"/>
                        <a14:foregroundMark x1="94093" y1="61670" x2="98945" y2="70021"/>
                        <a14:foregroundMark x1="68565" y1="28480" x2="69409" y2="28480"/>
                        <a14:foregroundMark x1="27215" y1="27623" x2="28059" y2="25482"/>
                        <a14:foregroundMark x1="28481" y1="23769" x2="27215" y2="22912"/>
                        <a14:foregroundMark x1="25527" y1="45182" x2="23418" y2="47323"/>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953839" y="3963707"/>
            <a:ext cx="3495753" cy="3444127"/>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6" descr="Grass clipart cartoon pictures on Cliparts Pub 2020! 🔝">
            <a:extLst>
              <a:ext uri="{FF2B5EF4-FFF2-40B4-BE49-F238E27FC236}">
                <a16:creationId xmlns:a16="http://schemas.microsoft.com/office/drawing/2014/main" id="{AC1E3452-A199-4325-99C3-7E66158825B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80897" y="5782074"/>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6" descr="Grass clipart cartoon pictures on Cliparts Pub 2020! 🔝">
            <a:extLst>
              <a:ext uri="{FF2B5EF4-FFF2-40B4-BE49-F238E27FC236}">
                <a16:creationId xmlns:a16="http://schemas.microsoft.com/office/drawing/2014/main" id="{5D52D7E7-01DB-43C1-A8E4-A6A9544A911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591941" y="6051153"/>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6" descr="Grass clipart cartoon pictures on Cliparts Pub 2020! 🔝">
            <a:extLst>
              <a:ext uri="{FF2B5EF4-FFF2-40B4-BE49-F238E27FC236}">
                <a16:creationId xmlns:a16="http://schemas.microsoft.com/office/drawing/2014/main" id="{1081D5C1-447A-4EFD-99C1-47F7249E051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41035" y="6089241"/>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6" descr="Grass clipart cartoon pictures on Cliparts Pub 2020! 🔝">
            <a:extLst>
              <a:ext uri="{FF2B5EF4-FFF2-40B4-BE49-F238E27FC236}">
                <a16:creationId xmlns:a16="http://schemas.microsoft.com/office/drawing/2014/main" id="{A30BAD57-2528-476C-A203-7E3F32016825}"/>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65789" y="5777854"/>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Best Manure Pile Illustrations, Royalty-Free Vector ...">
            <a:extLst>
              <a:ext uri="{FF2B5EF4-FFF2-40B4-BE49-F238E27FC236}">
                <a16:creationId xmlns:a16="http://schemas.microsoft.com/office/drawing/2014/main" id="{2DE5BCD0-A053-4983-ACC5-017B951793C1}"/>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97854" y="5813645"/>
            <a:ext cx="1189802" cy="1189802"/>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6" descr="Grass clipart cartoon pictures on Cliparts Pub 2020! 🔝">
            <a:extLst>
              <a:ext uri="{FF2B5EF4-FFF2-40B4-BE49-F238E27FC236}">
                <a16:creationId xmlns:a16="http://schemas.microsoft.com/office/drawing/2014/main" id="{30826912-E682-4F67-8D18-F8870934280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691055" y="603525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6" descr="Grass clipart cartoon pictures on Cliparts Pub 2020! 🔝">
            <a:extLst>
              <a:ext uri="{FF2B5EF4-FFF2-40B4-BE49-F238E27FC236}">
                <a16:creationId xmlns:a16="http://schemas.microsoft.com/office/drawing/2014/main" id="{B545FD19-4FB5-4DA8-A8BB-C411717A5FC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42040" y="6057226"/>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6" descr="Grass clipart cartoon pictures on Cliparts Pub 2020! 🔝">
            <a:extLst>
              <a:ext uri="{FF2B5EF4-FFF2-40B4-BE49-F238E27FC236}">
                <a16:creationId xmlns:a16="http://schemas.microsoft.com/office/drawing/2014/main" id="{31728C47-AC98-411A-AD9D-FA7955BA0C5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19621" y="5926890"/>
            <a:ext cx="968542" cy="970853"/>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6" descr="Grass clipart cartoon pictures on Cliparts Pub 2020! 🔝">
            <a:extLst>
              <a:ext uri="{FF2B5EF4-FFF2-40B4-BE49-F238E27FC236}">
                <a16:creationId xmlns:a16="http://schemas.microsoft.com/office/drawing/2014/main" id="{5F66CFAC-99E0-4638-9A0C-E39666306B3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507226" y="5961326"/>
            <a:ext cx="1049934" cy="970853"/>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6" descr="Grass clipart cartoon pictures on Cliparts Pub 2020! 🔝">
            <a:extLst>
              <a:ext uri="{FF2B5EF4-FFF2-40B4-BE49-F238E27FC236}">
                <a16:creationId xmlns:a16="http://schemas.microsoft.com/office/drawing/2014/main" id="{F5237E67-2145-4288-B92E-446054B71F5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028166" y="5951186"/>
            <a:ext cx="1049934" cy="970853"/>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6" descr="Grass clipart cartoon pictures on Cliparts Pub 2020! 🔝">
            <a:extLst>
              <a:ext uri="{FF2B5EF4-FFF2-40B4-BE49-F238E27FC236}">
                <a16:creationId xmlns:a16="http://schemas.microsoft.com/office/drawing/2014/main" id="{BBEB5C49-9C6C-49FE-9961-C20EFFD90C0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06340" y="5926955"/>
            <a:ext cx="968542" cy="97085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appy farmer family cartoon character in organic rural ...">
            <a:extLst>
              <a:ext uri="{FF2B5EF4-FFF2-40B4-BE49-F238E27FC236}">
                <a16:creationId xmlns:a16="http://schemas.microsoft.com/office/drawing/2014/main" id="{000ED71C-F47F-4B98-80D9-85F2CEAC8EF4}"/>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981" b="87489" l="5920" r="28800">
                        <a14:foregroundMark x1="27940" y1="48785" x2="27980" y2="41734"/>
                        <a14:foregroundMark x1="27980" y1="41734" x2="19240" y2="31803"/>
                        <a14:foregroundMark x1="19240" y1="31803" x2="15380" y2="33903"/>
                        <a14:foregroundMark x1="15380" y1="33903" x2="12240" y2="37534"/>
                        <a14:foregroundMark x1="12240" y1="37534" x2="8660" y2="52355"/>
                        <a14:foregroundMark x1="8660" y1="52355" x2="8840" y2="56826"/>
                        <a14:foregroundMark x1="17840" y1="27963" x2="20960" y2="24122"/>
                        <a14:foregroundMark x1="20960" y1="24122" x2="22780" y2="19202"/>
                        <a14:foregroundMark x1="22780" y1="19202" x2="19896" y2="11584"/>
                        <a14:foregroundMark x1="18940" y1="9061" x2="13300" y2="16142"/>
                        <a14:foregroundMark x1="13300" y1="16142" x2="14320" y2="27453"/>
                        <a14:foregroundMark x1="14320" y1="27453" x2="18800" y2="26643"/>
                        <a14:foregroundMark x1="18800" y1="26643" x2="17480" y2="21512"/>
                        <a14:foregroundMark x1="17480" y1="21512" x2="19300" y2="18842"/>
                        <a14:foregroundMark x1="14680" y1="79088" x2="14920" y2="85209"/>
                        <a14:foregroundMark x1="14920" y1="85209" x2="12980" y2="86949"/>
                        <a14:foregroundMark x1="20400" y1="77438" x2="22220" y2="87489"/>
                        <a14:foregroundMark x1="22220" y1="87489" x2="22220" y2="87489"/>
                        <a14:foregroundMark x1="11400" y1="63396" x2="10840" y2="69787"/>
                        <a14:foregroundMark x1="10840" y1="69787" x2="8980" y2="64686"/>
                        <a14:foregroundMark x1="8980" y1="64686" x2="9940" y2="66307"/>
                        <a14:foregroundMark x1="17600" y1="43114" x2="28800" y2="40204"/>
                        <a14:foregroundMark x1="28800" y1="40204" x2="28800" y2="40204"/>
                        <a14:foregroundMark x1="14920" y1="26493" x2="16320" y2="15302"/>
                        <a14:foregroundMark x1="16320" y1="15302" x2="19300" y2="13711"/>
                        <a14:foregroundMark x1="7500" y1="67957" x2="5960" y2="62946"/>
                        <a14:foregroundMark x1="5960" y1="62946" x2="5920" y2="62286"/>
                        <a14:foregroundMark x1="17600" y1="10981" x2="18940" y2="11521"/>
                        <a14:backgroundMark x1="14380" y1="14761" x2="14380" y2="14761"/>
                        <a14:backgroundMark x1="18760" y1="9031" x2="19580" y2="10111"/>
                        <a14:backgroundMark x1="14460" y1="13681" x2="14280" y2="15062"/>
                        <a14:backgroundMark x1="18760" y1="9031" x2="20120" y2="11341"/>
                        <a14:backgroundMark x1="14460" y1="13951" x2="13820" y2="15062"/>
                      </a14:backgroundRemoval>
                    </a14:imgEffect>
                  </a14:imgLayer>
                </a14:imgProps>
              </a:ext>
              <a:ext uri="{28A0092B-C50C-407E-A947-70E740481C1C}">
                <a14:useLocalDpi xmlns:a14="http://schemas.microsoft.com/office/drawing/2010/main" val="0"/>
              </a:ext>
            </a:extLst>
          </a:blip>
          <a:srcRect l="4946" t="8363" r="70106" b="8363"/>
          <a:stretch/>
        </p:blipFill>
        <p:spPr bwMode="auto">
          <a:xfrm>
            <a:off x="7494558" y="2673879"/>
            <a:ext cx="1775437" cy="3950347"/>
          </a:xfrm>
          <a:prstGeom prst="rect">
            <a:avLst/>
          </a:prstGeom>
          <a:noFill/>
          <a:extLst>
            <a:ext uri="{909E8E84-426E-40DD-AFC4-6F175D3DCCD1}">
              <a14:hiddenFill xmlns:a14="http://schemas.microsoft.com/office/drawing/2010/main">
                <a:solidFill>
                  <a:srgbClr val="FFFFFF"/>
                </a:solidFill>
              </a14:hiddenFill>
            </a:ext>
          </a:extLst>
        </p:spPr>
      </p:pic>
      <p:pic>
        <p:nvPicPr>
          <p:cNvPr id="227" name="Picture 6" descr="Grass clipart cartoon pictures on Cliparts Pub 2020! 🔝">
            <a:extLst>
              <a:ext uri="{FF2B5EF4-FFF2-40B4-BE49-F238E27FC236}">
                <a16:creationId xmlns:a16="http://schemas.microsoft.com/office/drawing/2014/main" id="{0B0AABD9-574C-4087-8347-F97CE3A6674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09922" y="6064331"/>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223" name="Picture 6" descr="Grass clipart cartoon pictures on Cliparts Pub 2020! 🔝">
            <a:extLst>
              <a:ext uri="{FF2B5EF4-FFF2-40B4-BE49-F238E27FC236}">
                <a16:creationId xmlns:a16="http://schemas.microsoft.com/office/drawing/2014/main" id="{5F70C304-8EA8-4096-A1B2-29AF2E0C2D3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88982" y="6073128"/>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6" descr="Grass clipart cartoon pictures on Cliparts Pub 2020! 🔝">
            <a:extLst>
              <a:ext uri="{FF2B5EF4-FFF2-40B4-BE49-F238E27FC236}">
                <a16:creationId xmlns:a16="http://schemas.microsoft.com/office/drawing/2014/main" id="{8CA94431-55EB-4E12-9489-3F0AB6166DB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588096" y="6057227"/>
            <a:ext cx="968542" cy="842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83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378 -0.01829 L 0.35404 -0.39954 L 0.82644 -0.09537 L 0.82644 -0.09537 " pathEditMode="relative" ptsTypes="AAAA">
                                      <p:cBhvr>
                                        <p:cTn id="6" dur="2000" fill="hold"/>
                                        <p:tgtEl>
                                          <p:spTgt spid="221"/>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0651 -0.02199 L 0.37565 -0.14699 L 0.37565 -0.14699 L 0.37565 -0.14699 L 0.37434 -0.14282 " pathEditMode="relative" ptsTypes="AAAAA">
                                      <p:cBhvr>
                                        <p:cTn id="8"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appy farmer family cartoon character in organic rural ...">
            <a:extLst>
              <a:ext uri="{FF2B5EF4-FFF2-40B4-BE49-F238E27FC236}">
                <a16:creationId xmlns:a16="http://schemas.microsoft.com/office/drawing/2014/main" id="{2EEEA6C8-EFB6-4B76-8BED-706DF440BF1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981" b="87489" l="5920" r="28800">
                        <a14:foregroundMark x1="27940" y1="48785" x2="27980" y2="41734"/>
                        <a14:foregroundMark x1="27980" y1="41734" x2="19240" y2="31803"/>
                        <a14:foregroundMark x1="19240" y1="31803" x2="15380" y2="33903"/>
                        <a14:foregroundMark x1="15380" y1="33903" x2="12240" y2="37534"/>
                        <a14:foregroundMark x1="12240" y1="37534" x2="8660" y2="52355"/>
                        <a14:foregroundMark x1="8660" y1="52355" x2="8840" y2="56826"/>
                        <a14:foregroundMark x1="17840" y1="27963" x2="20960" y2="24122"/>
                        <a14:foregroundMark x1="20960" y1="24122" x2="22780" y2="19202"/>
                        <a14:foregroundMark x1="22780" y1="19202" x2="19896" y2="11584"/>
                        <a14:foregroundMark x1="18940" y1="9061" x2="13300" y2="16142"/>
                        <a14:foregroundMark x1="13300" y1="16142" x2="14320" y2="27453"/>
                        <a14:foregroundMark x1="14320" y1="27453" x2="18800" y2="26643"/>
                        <a14:foregroundMark x1="18800" y1="26643" x2="17480" y2="21512"/>
                        <a14:foregroundMark x1="17480" y1="21512" x2="19300" y2="18842"/>
                        <a14:foregroundMark x1="14680" y1="79088" x2="14920" y2="85209"/>
                        <a14:foregroundMark x1="14920" y1="85209" x2="12980" y2="86949"/>
                        <a14:foregroundMark x1="20400" y1="77438" x2="22220" y2="87489"/>
                        <a14:foregroundMark x1="22220" y1="87489" x2="22220" y2="87489"/>
                        <a14:foregroundMark x1="11400" y1="63396" x2="10840" y2="69787"/>
                        <a14:foregroundMark x1="10840" y1="69787" x2="8980" y2="64686"/>
                        <a14:foregroundMark x1="8980" y1="64686" x2="9940" y2="66307"/>
                        <a14:foregroundMark x1="17600" y1="43114" x2="28800" y2="40204"/>
                        <a14:foregroundMark x1="28800" y1="40204" x2="28800" y2="40204"/>
                        <a14:foregroundMark x1="14920" y1="26493" x2="16320" y2="15302"/>
                        <a14:foregroundMark x1="16320" y1="15302" x2="19300" y2="13711"/>
                        <a14:foregroundMark x1="7500" y1="67957" x2="5960" y2="62946"/>
                        <a14:foregroundMark x1="5960" y1="62946" x2="5920" y2="62286"/>
                        <a14:foregroundMark x1="17600" y1="10981" x2="18940" y2="11521"/>
                        <a14:backgroundMark x1="14380" y1="14761" x2="14380" y2="14761"/>
                        <a14:backgroundMark x1="18760" y1="9031" x2="19580" y2="10111"/>
                        <a14:backgroundMark x1="14460" y1="13681" x2="14280" y2="15062"/>
                        <a14:backgroundMark x1="18760" y1="9031" x2="20120" y2="11341"/>
                        <a14:backgroundMark x1="14460" y1="13951" x2="13820" y2="15062"/>
                      </a14:backgroundRemoval>
                    </a14:imgEffect>
                  </a14:imgLayer>
                </a14:imgProps>
              </a:ext>
              <a:ext uri="{28A0092B-C50C-407E-A947-70E740481C1C}">
                <a14:useLocalDpi xmlns:a14="http://schemas.microsoft.com/office/drawing/2010/main" val="0"/>
              </a:ext>
            </a:extLst>
          </a:blip>
          <a:srcRect l="4946" t="8363" r="70106" b="8363"/>
          <a:stretch/>
        </p:blipFill>
        <p:spPr bwMode="auto">
          <a:xfrm>
            <a:off x="1681478" y="732460"/>
            <a:ext cx="2718470" cy="6048596"/>
          </a:xfrm>
          <a:prstGeom prst="rect">
            <a:avLst/>
          </a:prstGeom>
          <a:noFill/>
          <a:extLst>
            <a:ext uri="{909E8E84-426E-40DD-AFC4-6F175D3DCCD1}">
              <a14:hiddenFill xmlns:a14="http://schemas.microsoft.com/office/drawing/2010/main">
                <a:solidFill>
                  <a:srgbClr val="FFFFFF"/>
                </a:solidFill>
              </a14:hiddenFill>
            </a:ext>
          </a:extLst>
        </p:spPr>
      </p:pic>
      <p:pic>
        <p:nvPicPr>
          <p:cNvPr id="27" name="Obraz 6" descr="Obraz zawierający tekst, zabawka, lalka&#10;&#10;Opis wygenerowany automatycznie">
            <a:extLst>
              <a:ext uri="{FF2B5EF4-FFF2-40B4-BE49-F238E27FC236}">
                <a16:creationId xmlns:a16="http://schemas.microsoft.com/office/drawing/2014/main" id="{C445D448-A7D9-4E7D-B04F-4084EB77185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459" b="83742" l="4154" r="27615">
                        <a14:foregroundMark x1="25308" y1="15924" x2="22308" y2="10022"/>
                        <a14:foregroundMark x1="22308" y1="10022" x2="18154" y2="6570"/>
                        <a14:foregroundMark x1="18154" y1="6570" x2="15231" y2="12138"/>
                        <a14:foregroundMark x1="15231" y1="12138" x2="21462" y2="12584"/>
                        <a14:foregroundMark x1="21462" y1="12584" x2="24615" y2="14031"/>
                        <a14:foregroundMark x1="20846" y1="20935" x2="18308" y2="21381"/>
                        <a14:foregroundMark x1="4385" y1="21047" x2="4231" y2="20713"/>
                        <a14:foregroundMark x1="8462" y1="50557" x2="10923" y2="72160"/>
                        <a14:foregroundMark x1="10923" y1="72160" x2="10846" y2="79510"/>
                        <a14:foregroundMark x1="10846" y1="79510" x2="13923" y2="73274"/>
                        <a14:foregroundMark x1="13923" y1="73274" x2="9000" y2="72383"/>
                        <a14:foregroundMark x1="9000" y1="72383" x2="10846" y2="78953"/>
                        <a14:foregroundMark x1="10846" y1="78953" x2="11385" y2="79176"/>
                        <a14:foregroundMark x1="13231" y1="77728" x2="13692" y2="78953"/>
                        <a14:foregroundMark x1="21692" y1="77728" x2="24846" y2="83296"/>
                        <a14:foregroundMark x1="24846" y1="83296" x2="25000" y2="83185"/>
                        <a14:foregroundMark x1="16000" y1="83296" x2="12769" y2="83742"/>
                        <a14:foregroundMark x1="27385" y1="16147" x2="27615" y2="15813"/>
                      </a14:backgroundRemoval>
                    </a14:imgEffect>
                  </a14:imgLayer>
                </a14:imgProps>
              </a:ext>
              <a:ext uri="{28A0092B-C50C-407E-A947-70E740481C1C}">
                <a14:useLocalDpi xmlns:a14="http://schemas.microsoft.com/office/drawing/2010/main" val="0"/>
              </a:ext>
            </a:extLst>
          </a:blip>
          <a:srcRect l="1215" t="2469" r="69373" b="12749"/>
          <a:stretch/>
        </p:blipFill>
        <p:spPr>
          <a:xfrm>
            <a:off x="8220958" y="679839"/>
            <a:ext cx="3064075" cy="6101216"/>
          </a:xfrm>
          <a:prstGeom prst="rect">
            <a:avLst/>
          </a:prstGeom>
        </p:spPr>
      </p:pic>
      <p:grpSp>
        <p:nvGrpSpPr>
          <p:cNvPr id="4" name="Grupa 3">
            <a:extLst>
              <a:ext uri="{FF2B5EF4-FFF2-40B4-BE49-F238E27FC236}">
                <a16:creationId xmlns:a16="http://schemas.microsoft.com/office/drawing/2014/main" id="{A4761F5C-ED70-41FF-AF6E-5DC2EDB5A885}"/>
              </a:ext>
            </a:extLst>
          </p:cNvPr>
          <p:cNvGrpSpPr/>
          <p:nvPr/>
        </p:nvGrpSpPr>
        <p:grpSpPr>
          <a:xfrm>
            <a:off x="4910268" y="116375"/>
            <a:ext cx="3577389" cy="2214401"/>
            <a:chOff x="5160902" y="240623"/>
            <a:chExt cx="3577389" cy="2214401"/>
          </a:xfrm>
        </p:grpSpPr>
        <p:sp>
          <p:nvSpPr>
            <p:cNvPr id="3" name="Dymek mowy: owalny 2">
              <a:extLst>
                <a:ext uri="{FF2B5EF4-FFF2-40B4-BE49-F238E27FC236}">
                  <a16:creationId xmlns:a16="http://schemas.microsoft.com/office/drawing/2014/main" id="{5015924A-EEDE-42C6-A1B8-1B9D3930AC33}"/>
                </a:ext>
              </a:extLst>
            </p:cNvPr>
            <p:cNvSpPr/>
            <p:nvPr/>
          </p:nvSpPr>
          <p:spPr>
            <a:xfrm>
              <a:off x="5160902" y="240623"/>
              <a:ext cx="3577389" cy="2214401"/>
            </a:xfrm>
            <a:prstGeom prst="wedgeEllipseCallout">
              <a:avLst>
                <a:gd name="adj1" fmla="val 63023"/>
                <a:gd name="adj2" fmla="val 22656"/>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pole tekstowe 28">
              <a:extLst>
                <a:ext uri="{FF2B5EF4-FFF2-40B4-BE49-F238E27FC236}">
                  <a16:creationId xmlns:a16="http://schemas.microsoft.com/office/drawing/2014/main" id="{9D1082FF-90F1-4B78-9D96-855FC0B4191E}"/>
                </a:ext>
              </a:extLst>
            </p:cNvPr>
            <p:cNvSpPr txBox="1"/>
            <p:nvPr/>
          </p:nvSpPr>
          <p:spPr>
            <a:xfrm>
              <a:off x="5710364" y="889425"/>
              <a:ext cx="2510594" cy="1077218"/>
            </a:xfrm>
            <a:prstGeom prst="rect">
              <a:avLst/>
            </a:prstGeom>
            <a:noFill/>
          </p:spPr>
          <p:txBody>
            <a:bodyPr wrap="square" rtlCol="0">
              <a:spAutoFit/>
            </a:bodyPr>
            <a:lstStyle/>
            <a:p>
              <a:pPr algn="ctr"/>
              <a:r>
                <a:rPr lang="pl-PL" sz="3200" b="1"/>
                <a:t>BUONA IDEA!</a:t>
              </a:r>
            </a:p>
            <a:p>
              <a:pPr algn="ctr"/>
              <a:r>
                <a:rPr lang="pl-PL" sz="3200" b="1"/>
                <a:t>GRAZIE</a:t>
              </a:r>
              <a:endParaRPr lang="en-GB" sz="3200" b="1"/>
            </a:p>
          </p:txBody>
        </p:sp>
      </p:grpSp>
    </p:spTree>
    <p:extLst>
      <p:ext uri="{BB962C8B-B14F-4D97-AF65-F5344CB8AC3E}">
        <p14:creationId xmlns:p14="http://schemas.microsoft.com/office/powerpoint/2010/main" val="41269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Bucks Country Gardens">
            <a:extLst>
              <a:ext uri="{FF2B5EF4-FFF2-40B4-BE49-F238E27FC236}">
                <a16:creationId xmlns:a16="http://schemas.microsoft.com/office/drawing/2014/main" id="{10FDDDAA-463B-4300-A288-9553F6EE292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1162"/>
          <a:stretch/>
        </p:blipFill>
        <p:spPr bwMode="auto">
          <a:xfrm>
            <a:off x="-24063" y="5314617"/>
            <a:ext cx="12216064" cy="162430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Dirt Mound Illustrations, Royalty-Free Vector Graphics ...">
            <a:extLst>
              <a:ext uri="{FF2B5EF4-FFF2-40B4-BE49-F238E27FC236}">
                <a16:creationId xmlns:a16="http://schemas.microsoft.com/office/drawing/2014/main" id="{6DB231D1-3D73-483F-9B43-40DB08E1C5A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21569" y1="78140" x2="22222" y2="77674"/>
                        <a14:backgroundMark x1="22059" y1="77674" x2="23366" y2="78140"/>
                        <a14:backgroundMark x1="22386" y1="77209" x2="21242" y2="77209"/>
                        <a14:backgroundMark x1="23366" y1="76977" x2="25327" y2="77209"/>
                        <a14:backgroundMark x1="29248" y1="80930" x2="32843" y2="81395"/>
                        <a14:backgroundMark x1="36928" y1="83488" x2="40196" y2="83488"/>
                        <a14:backgroundMark x1="38072" y1="82558" x2="37418" y2="82558"/>
                        <a14:backgroundMark x1="37255" y1="82326" x2="37582" y2="81860"/>
                        <a14:backgroundMark x1="42320" y1="83023" x2="41830" y2="82558"/>
                        <a14:backgroundMark x1="48529" y1="82326" x2="46569" y2="82093"/>
                        <a14:backgroundMark x1="47876" y1="81395" x2="49020" y2="81395"/>
                        <a14:backgroundMark x1="49183" y1="82326" x2="47712" y2="80000"/>
                        <a14:backgroundMark x1="17810" y1="77907" x2="17647" y2="77674"/>
                        <a14:backgroundMark x1="13889" y1="77442" x2="13562" y2="76279"/>
                        <a14:backgroundMark x1="52941" y1="82326" x2="52451" y2="80930"/>
                        <a14:backgroundMark x1="55065" y1="82326" x2="55229" y2="80698"/>
                        <a14:backgroundMark x1="58333" y1="82093" x2="57353" y2="81628"/>
                        <a14:backgroundMark x1="59150" y1="81628" x2="58170" y2="78605"/>
                        <a14:backgroundMark x1="59967" y1="82326" x2="61275" y2="80930"/>
                        <a14:backgroundMark x1="63235" y1="83256" x2="64052" y2="80930"/>
                        <a14:backgroundMark x1="61765" y1="80930" x2="61765" y2="80930"/>
                        <a14:backgroundMark x1="66993" y1="81395" x2="67484" y2="80233"/>
                        <a14:backgroundMark x1="70588" y1="79535" x2="70425" y2="79070"/>
                        <a14:backgroundMark x1="72386" y1="78605" x2="72222" y2="78372"/>
                        <a14:backgroundMark x1="66503" y1="80698" x2="66667" y2="79302"/>
                        <a14:backgroundMark x1="69444" y1="81628" x2="68791" y2="81163"/>
                        <a14:backgroundMark x1="75654" y1="77674" x2="74837" y2="76744"/>
                        <a14:backgroundMark x1="81373" y1="74884" x2="82026" y2="74186"/>
                        <a14:backgroundMark x1="77941" y1="76279" x2="77614" y2="76279"/>
                        <a14:backgroundMark x1="74673" y1="78837" x2="73366" y2="78372"/>
                        <a14:backgroundMark x1="74510" y1="76744" x2="74183" y2="76047"/>
                      </a14:backgroundRemoval>
                    </a14:imgEffect>
                  </a14:imgLayer>
                </a14:imgProps>
              </a:ext>
              <a:ext uri="{28A0092B-C50C-407E-A947-70E740481C1C}">
                <a14:useLocalDpi xmlns:a14="http://schemas.microsoft.com/office/drawing/2010/main" val="0"/>
              </a:ext>
            </a:extLst>
          </a:blip>
          <a:srcRect l="13398" t="37837" r="12573" b="12693"/>
          <a:stretch/>
        </p:blipFill>
        <p:spPr bwMode="auto">
          <a:xfrm>
            <a:off x="69002" y="4320208"/>
            <a:ext cx="4315327" cy="20261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irt Mound Illustrations, Royalty-Free Vector Graphics ...">
            <a:extLst>
              <a:ext uri="{FF2B5EF4-FFF2-40B4-BE49-F238E27FC236}">
                <a16:creationId xmlns:a16="http://schemas.microsoft.com/office/drawing/2014/main" id="{5B48ADA0-7DA6-48A0-A3DB-C73DCE387CA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21569" y1="78140" x2="22222" y2="77674"/>
                        <a14:backgroundMark x1="22059" y1="77674" x2="23366" y2="78140"/>
                        <a14:backgroundMark x1="22386" y1="77209" x2="21242" y2="77209"/>
                        <a14:backgroundMark x1="23366" y1="76977" x2="25327" y2="77209"/>
                        <a14:backgroundMark x1="29248" y1="80930" x2="32843" y2="81395"/>
                        <a14:backgroundMark x1="36928" y1="83488" x2="40196" y2="83488"/>
                        <a14:backgroundMark x1="38072" y1="82558" x2="37418" y2="82558"/>
                        <a14:backgroundMark x1="37255" y1="82326" x2="37582" y2="81860"/>
                        <a14:backgroundMark x1="42320" y1="83023" x2="41830" y2="82558"/>
                        <a14:backgroundMark x1="48529" y1="82326" x2="46569" y2="82093"/>
                        <a14:backgroundMark x1="47876" y1="81395" x2="49020" y2="81395"/>
                        <a14:backgroundMark x1="49183" y1="82326" x2="47712" y2="80000"/>
                        <a14:backgroundMark x1="17810" y1="77907" x2="17647" y2="77674"/>
                        <a14:backgroundMark x1="13889" y1="77442" x2="13562" y2="76279"/>
                        <a14:backgroundMark x1="52941" y1="82326" x2="52451" y2="80930"/>
                        <a14:backgroundMark x1="55065" y1="82326" x2="55229" y2="80698"/>
                        <a14:backgroundMark x1="58333" y1="82093" x2="57353" y2="81628"/>
                        <a14:backgroundMark x1="59150" y1="81628" x2="58170" y2="78605"/>
                        <a14:backgroundMark x1="59967" y1="82326" x2="61275" y2="80930"/>
                        <a14:backgroundMark x1="63235" y1="83256" x2="64052" y2="80930"/>
                        <a14:backgroundMark x1="61765" y1="80930" x2="61765" y2="80930"/>
                        <a14:backgroundMark x1="66993" y1="81395" x2="67484" y2="80233"/>
                        <a14:backgroundMark x1="70588" y1="79535" x2="70425" y2="79070"/>
                        <a14:backgroundMark x1="72386" y1="78605" x2="72222" y2="78372"/>
                        <a14:backgroundMark x1="66503" y1="80698" x2="66667" y2="79302"/>
                        <a14:backgroundMark x1="69444" y1="81628" x2="68791" y2="81163"/>
                        <a14:backgroundMark x1="75654" y1="77674" x2="74837" y2="76744"/>
                        <a14:backgroundMark x1="81373" y1="74884" x2="82026" y2="74186"/>
                        <a14:backgroundMark x1="77941" y1="76279" x2="77614" y2="76279"/>
                        <a14:backgroundMark x1="74673" y1="78837" x2="73366" y2="78372"/>
                        <a14:backgroundMark x1="74510" y1="76744" x2="74183" y2="76047"/>
                      </a14:backgroundRemoval>
                    </a14:imgEffect>
                  </a14:imgLayer>
                </a14:imgProps>
              </a:ext>
              <a:ext uri="{28A0092B-C50C-407E-A947-70E740481C1C}">
                <a14:useLocalDpi xmlns:a14="http://schemas.microsoft.com/office/drawing/2010/main" val="0"/>
              </a:ext>
            </a:extLst>
          </a:blip>
          <a:srcRect l="13398" t="37837" r="12573" b="12693"/>
          <a:stretch/>
        </p:blipFill>
        <p:spPr bwMode="auto">
          <a:xfrm>
            <a:off x="5053263" y="5417382"/>
            <a:ext cx="3232340" cy="15176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irt Mound Illustrations, Royalty-Free Vector Graphics ...">
            <a:extLst>
              <a:ext uri="{FF2B5EF4-FFF2-40B4-BE49-F238E27FC236}">
                <a16:creationId xmlns:a16="http://schemas.microsoft.com/office/drawing/2014/main" id="{719D3E5C-8673-4E32-8A35-DB9590A7168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21569" y1="78140" x2="22222" y2="77674"/>
                        <a14:backgroundMark x1="22059" y1="77674" x2="23366" y2="78140"/>
                        <a14:backgroundMark x1="22386" y1="77209" x2="21242" y2="77209"/>
                        <a14:backgroundMark x1="23366" y1="76977" x2="25327" y2="77209"/>
                        <a14:backgroundMark x1="29248" y1="80930" x2="32843" y2="81395"/>
                        <a14:backgroundMark x1="36928" y1="83488" x2="40196" y2="83488"/>
                        <a14:backgroundMark x1="38072" y1="82558" x2="37418" y2="82558"/>
                        <a14:backgroundMark x1="37255" y1="82326" x2="37582" y2="81860"/>
                        <a14:backgroundMark x1="42320" y1="83023" x2="41830" y2="82558"/>
                        <a14:backgroundMark x1="48529" y1="82326" x2="46569" y2="82093"/>
                        <a14:backgroundMark x1="47876" y1="81395" x2="49020" y2="81395"/>
                        <a14:backgroundMark x1="49183" y1="82326" x2="47712" y2="80000"/>
                        <a14:backgroundMark x1="17810" y1="77907" x2="17647" y2="77674"/>
                        <a14:backgroundMark x1="13889" y1="77442" x2="13562" y2="76279"/>
                        <a14:backgroundMark x1="52941" y1="82326" x2="52451" y2="80930"/>
                        <a14:backgroundMark x1="55065" y1="82326" x2="55229" y2="80698"/>
                        <a14:backgroundMark x1="58333" y1="82093" x2="57353" y2="81628"/>
                        <a14:backgroundMark x1="59150" y1="81628" x2="58170" y2="78605"/>
                        <a14:backgroundMark x1="59967" y1="82326" x2="61275" y2="80930"/>
                        <a14:backgroundMark x1="63235" y1="83256" x2="64052" y2="80930"/>
                        <a14:backgroundMark x1="61765" y1="80930" x2="61765" y2="80930"/>
                        <a14:backgroundMark x1="66993" y1="81395" x2="67484" y2="80233"/>
                        <a14:backgroundMark x1="70588" y1="79535" x2="70425" y2="79070"/>
                        <a14:backgroundMark x1="72386" y1="78605" x2="72222" y2="78372"/>
                        <a14:backgroundMark x1="66503" y1="80698" x2="66667" y2="79302"/>
                        <a14:backgroundMark x1="69444" y1="81628" x2="68791" y2="81163"/>
                        <a14:backgroundMark x1="75654" y1="77674" x2="74837" y2="76744"/>
                        <a14:backgroundMark x1="81373" y1="74884" x2="82026" y2="74186"/>
                        <a14:backgroundMark x1="77941" y1="76279" x2="77614" y2="76279"/>
                        <a14:backgroundMark x1="74673" y1="78837" x2="73366" y2="78372"/>
                        <a14:backgroundMark x1="74510" y1="76744" x2="74183" y2="76047"/>
                      </a14:backgroundRemoval>
                    </a14:imgEffect>
                  </a14:imgLayer>
                </a14:imgProps>
              </a:ext>
              <a:ext uri="{28A0092B-C50C-407E-A947-70E740481C1C}">
                <a14:useLocalDpi xmlns:a14="http://schemas.microsoft.com/office/drawing/2010/main" val="0"/>
              </a:ext>
            </a:extLst>
          </a:blip>
          <a:srcRect l="13398" t="37837" r="12573" b="12693"/>
          <a:stretch/>
        </p:blipFill>
        <p:spPr bwMode="auto">
          <a:xfrm>
            <a:off x="9416717" y="4443874"/>
            <a:ext cx="2706281" cy="1270663"/>
          </a:xfrm>
          <a:prstGeom prst="rect">
            <a:avLst/>
          </a:prstGeom>
          <a:noFill/>
          <a:extLst>
            <a:ext uri="{909E8E84-426E-40DD-AFC4-6F175D3DCCD1}">
              <a14:hiddenFill xmlns:a14="http://schemas.microsoft.com/office/drawing/2010/main">
                <a:solidFill>
                  <a:srgbClr val="FFFFFF"/>
                </a:solidFill>
              </a14:hiddenFill>
            </a:ext>
          </a:extLst>
        </p:spPr>
      </p:pic>
      <p:pic>
        <p:nvPicPr>
          <p:cNvPr id="14" name="Obraz 13" descr="Obraz zawierający tekst, zabawka, lalka&#10;&#10;Opis wygenerowany automatycznie">
            <a:extLst>
              <a:ext uri="{FF2B5EF4-FFF2-40B4-BE49-F238E27FC236}">
                <a16:creationId xmlns:a16="http://schemas.microsoft.com/office/drawing/2014/main" id="{05613E57-0F01-4B58-89DF-E8C471B53D9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459" b="83742" l="4154" r="27615">
                        <a14:foregroundMark x1="25308" y1="15924" x2="22308" y2="10022"/>
                        <a14:foregroundMark x1="22308" y1="10022" x2="18154" y2="6570"/>
                        <a14:foregroundMark x1="18154" y1="6570" x2="15231" y2="12138"/>
                        <a14:foregroundMark x1="15231" y1="12138" x2="21462" y2="12584"/>
                        <a14:foregroundMark x1="21462" y1="12584" x2="24615" y2="14031"/>
                        <a14:foregroundMark x1="20846" y1="20935" x2="18308" y2="21381"/>
                        <a14:foregroundMark x1="4385" y1="21047" x2="4231" y2="20713"/>
                        <a14:foregroundMark x1="8462" y1="50557" x2="10923" y2="72160"/>
                        <a14:foregroundMark x1="10923" y1="72160" x2="10846" y2="79510"/>
                        <a14:foregroundMark x1="10846" y1="79510" x2="13923" y2="73274"/>
                        <a14:foregroundMark x1="13923" y1="73274" x2="9000" y2="72383"/>
                        <a14:foregroundMark x1="9000" y1="72383" x2="10846" y2="78953"/>
                        <a14:foregroundMark x1="10846" y1="78953" x2="11385" y2="79176"/>
                        <a14:foregroundMark x1="13231" y1="77728" x2="13692" y2="78953"/>
                        <a14:foregroundMark x1="21692" y1="77728" x2="24846" y2="83296"/>
                        <a14:foregroundMark x1="24846" y1="83296" x2="25000" y2="83185"/>
                        <a14:foregroundMark x1="16000" y1="83296" x2="12769" y2="83742"/>
                        <a14:foregroundMark x1="27385" y1="16147" x2="27615" y2="15813"/>
                      </a14:backgroundRemoval>
                    </a14:imgEffect>
                  </a14:imgLayer>
                </a14:imgProps>
              </a:ext>
              <a:ext uri="{28A0092B-C50C-407E-A947-70E740481C1C}">
                <a14:useLocalDpi xmlns:a14="http://schemas.microsoft.com/office/drawing/2010/main" val="0"/>
              </a:ext>
            </a:extLst>
          </a:blip>
          <a:srcRect l="1215" t="2469" r="69373" b="12749"/>
          <a:stretch/>
        </p:blipFill>
        <p:spPr>
          <a:xfrm>
            <a:off x="7208818" y="1431949"/>
            <a:ext cx="2774207" cy="5524028"/>
          </a:xfrm>
          <a:prstGeom prst="rect">
            <a:avLst/>
          </a:prstGeom>
        </p:spPr>
      </p:pic>
      <p:pic>
        <p:nvPicPr>
          <p:cNvPr id="2" name="Obraz 95">
            <a:extLst>
              <a:ext uri="{FF2B5EF4-FFF2-40B4-BE49-F238E27FC236}">
                <a16:creationId xmlns:a16="http://schemas.microsoft.com/office/drawing/2014/main" id="{7665C80B-C779-4D4C-BF0A-40636448EBF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941003" y="5340595"/>
            <a:ext cx="852623" cy="602455"/>
          </a:xfrm>
          <a:prstGeom prst="rect">
            <a:avLst/>
          </a:prstGeom>
        </p:spPr>
      </p:pic>
      <p:pic>
        <p:nvPicPr>
          <p:cNvPr id="3" name="Obraz 95">
            <a:extLst>
              <a:ext uri="{FF2B5EF4-FFF2-40B4-BE49-F238E27FC236}">
                <a16:creationId xmlns:a16="http://schemas.microsoft.com/office/drawing/2014/main" id="{1DA62258-E27F-434A-BF8D-FBBF38CBD19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1573606" y="4736746"/>
            <a:ext cx="852623" cy="602455"/>
          </a:xfrm>
          <a:prstGeom prst="rect">
            <a:avLst/>
          </a:prstGeom>
        </p:spPr>
      </p:pic>
      <p:pic>
        <p:nvPicPr>
          <p:cNvPr id="4" name="Obraz 95">
            <a:extLst>
              <a:ext uri="{FF2B5EF4-FFF2-40B4-BE49-F238E27FC236}">
                <a16:creationId xmlns:a16="http://schemas.microsoft.com/office/drawing/2014/main" id="{EB7A273A-947A-4F55-86DD-D9444386665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2436248" y="5268709"/>
            <a:ext cx="852623" cy="602455"/>
          </a:xfrm>
          <a:prstGeom prst="rect">
            <a:avLst/>
          </a:prstGeom>
        </p:spPr>
      </p:pic>
      <p:pic>
        <p:nvPicPr>
          <p:cNvPr id="15" name="Obraz 95">
            <a:extLst>
              <a:ext uri="{FF2B5EF4-FFF2-40B4-BE49-F238E27FC236}">
                <a16:creationId xmlns:a16="http://schemas.microsoft.com/office/drawing/2014/main" id="{DE9BB66C-A07F-4BB2-9A98-07DF3E0DF43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6102474" y="5570632"/>
            <a:ext cx="852623" cy="602455"/>
          </a:xfrm>
          <a:prstGeom prst="rect">
            <a:avLst/>
          </a:prstGeom>
        </p:spPr>
      </p:pic>
      <p:pic>
        <p:nvPicPr>
          <p:cNvPr id="16" name="Obraz 95">
            <a:extLst>
              <a:ext uri="{FF2B5EF4-FFF2-40B4-BE49-F238E27FC236}">
                <a16:creationId xmlns:a16="http://schemas.microsoft.com/office/drawing/2014/main" id="{953C05B8-79DD-4135-808D-0C05A43F916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5527379" y="6045085"/>
            <a:ext cx="852623" cy="602455"/>
          </a:xfrm>
          <a:prstGeom prst="rect">
            <a:avLst/>
          </a:prstGeom>
        </p:spPr>
      </p:pic>
      <p:pic>
        <p:nvPicPr>
          <p:cNvPr id="17" name="Obraz 95">
            <a:extLst>
              <a:ext uri="{FF2B5EF4-FFF2-40B4-BE49-F238E27FC236}">
                <a16:creationId xmlns:a16="http://schemas.microsoft.com/office/drawing/2014/main" id="{F912014D-DA2C-48DD-B63F-81F2FAD367D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10017611" y="4677923"/>
            <a:ext cx="852623" cy="602455"/>
          </a:xfrm>
          <a:prstGeom prst="rect">
            <a:avLst/>
          </a:prstGeom>
        </p:spPr>
      </p:pic>
      <p:pic>
        <p:nvPicPr>
          <p:cNvPr id="18" name="Obraz 95">
            <a:extLst>
              <a:ext uri="{FF2B5EF4-FFF2-40B4-BE49-F238E27FC236}">
                <a16:creationId xmlns:a16="http://schemas.microsoft.com/office/drawing/2014/main" id="{59818156-5F76-4E1B-9DFD-0AD146200CD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10708616" y="4869746"/>
            <a:ext cx="852623" cy="602455"/>
          </a:xfrm>
          <a:prstGeom prst="rect">
            <a:avLst/>
          </a:prstGeom>
        </p:spPr>
      </p:pic>
      <p:pic>
        <p:nvPicPr>
          <p:cNvPr id="19" name="Obraz 95">
            <a:extLst>
              <a:ext uri="{FF2B5EF4-FFF2-40B4-BE49-F238E27FC236}">
                <a16:creationId xmlns:a16="http://schemas.microsoft.com/office/drawing/2014/main" id="{C6C902AE-9833-4525-BD8E-22C2BB6145B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6778210" y="6045085"/>
            <a:ext cx="852623" cy="602455"/>
          </a:xfrm>
          <a:prstGeom prst="rect">
            <a:avLst/>
          </a:prstGeom>
        </p:spPr>
      </p:pic>
    </p:spTree>
    <p:extLst>
      <p:ext uri="{BB962C8B-B14F-4D97-AF65-F5344CB8AC3E}">
        <p14:creationId xmlns:p14="http://schemas.microsoft.com/office/powerpoint/2010/main" val="5389145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descr="Bucks Country Gardens">
            <a:extLst>
              <a:ext uri="{FF2B5EF4-FFF2-40B4-BE49-F238E27FC236}">
                <a16:creationId xmlns:a16="http://schemas.microsoft.com/office/drawing/2014/main" id="{064A7341-8778-4F8E-B7A5-7DCF039DAD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7811" b="18224"/>
          <a:stretch/>
        </p:blipFill>
        <p:spPr bwMode="auto">
          <a:xfrm>
            <a:off x="-16799" y="4123370"/>
            <a:ext cx="12191999" cy="17157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rn vector image on VectorStock | Corn plant, Cartoon ...">
            <a:extLst>
              <a:ext uri="{FF2B5EF4-FFF2-40B4-BE49-F238E27FC236}">
                <a16:creationId xmlns:a16="http://schemas.microsoft.com/office/drawing/2014/main" id="{56C70424-76F4-4AD5-89CD-A21B7CA4D64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8209982" y="15484"/>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44" name="Grafik 5" descr="Ein Bild, das Pflanze enthält.&#10;&#10;Mit sehr hoher Zuverlässigkeit generierte Beschreibung">
            <a:extLst>
              <a:ext uri="{FF2B5EF4-FFF2-40B4-BE49-F238E27FC236}">
                <a16:creationId xmlns:a16="http://schemas.microsoft.com/office/drawing/2014/main" id="{7212BAA2-9AF1-4FB9-988D-620ADD3D3D34}"/>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9607981" y="288452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Grafik 5" descr="Ein Bild, das Pflanze enthält.&#10;&#10;Mit sehr hoher Zuverlässigkeit generierte Beschreibung">
            <a:extLst>
              <a:ext uri="{FF2B5EF4-FFF2-40B4-BE49-F238E27FC236}">
                <a16:creationId xmlns:a16="http://schemas.microsoft.com/office/drawing/2014/main" id="{7FDA4018-697F-4225-8E40-03CC29FC5112}"/>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9225065" y="3945897"/>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Grafik 5" descr="Ein Bild, das Pflanze enthält.&#10;&#10;Mit sehr hoher Zuverlässigkeit generierte Beschreibung">
            <a:extLst>
              <a:ext uri="{FF2B5EF4-FFF2-40B4-BE49-F238E27FC236}">
                <a16:creationId xmlns:a16="http://schemas.microsoft.com/office/drawing/2014/main" id="{CA9F8705-4CEF-4C16-8453-07461530BE90}"/>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9960104" y="2221636"/>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a:extLst>
              <a:ext uri="{FF2B5EF4-FFF2-40B4-BE49-F238E27FC236}">
                <a16:creationId xmlns:a16="http://schemas.microsoft.com/office/drawing/2014/main" id="{830ADD9D-84BB-4969-8EE4-CAA8A27D3EE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556" b="85093" l="18800" r="78000">
                        <a14:foregroundMark x1="21200" y1="32315" x2="21200" y2="32315"/>
                        <a14:foregroundMark x1="21700" y1="46296" x2="18900" y2="53056"/>
                        <a14:foregroundMark x1="18900" y1="53056" x2="20700" y2="52130"/>
                        <a14:foregroundMark x1="57600" y1="14074" x2="57800" y2="12407"/>
                        <a14:foregroundMark x1="58800" y1="11204" x2="56100" y2="11481"/>
                        <a14:foregroundMark x1="58100" y1="8889" x2="55600" y2="9167"/>
                        <a14:foregroundMark x1="56600" y1="6574" x2="56600" y2="5648"/>
                        <a14:foregroundMark x1="57600" y1="77870" x2="63100" y2="78333"/>
                        <a14:foregroundMark x1="49000" y1="77685" x2="50000" y2="85185"/>
                        <a14:foregroundMark x1="77500" y1="55926" x2="77500" y2="57500"/>
                        <a14:foregroundMark x1="78000" y1="29259" x2="77300" y2="29259"/>
                        <a14:backgroundMark x1="29800" y1="27407" x2="29800" y2="27407"/>
                        <a14:backgroundMark x1="59300" y1="24537" x2="59300" y2="24537"/>
                        <a14:backgroundMark x1="60100" y1="21481" x2="60100" y2="21481"/>
                        <a14:backgroundMark x1="58800" y1="19630" x2="58800" y2="19630"/>
                        <a14:backgroundMark x1="51800" y1="47500" x2="51800" y2="47500"/>
                      </a14:backgroundRemoval>
                    </a14:imgEffect>
                    <a14:imgEffect>
                      <a14:sharpenSoften amount="-25000"/>
                    </a14:imgEffect>
                  </a14:imgLayer>
                </a14:imgProps>
              </a:ext>
              <a:ext uri="{28A0092B-C50C-407E-A947-70E740481C1C}">
                <a14:useLocalDpi xmlns:a14="http://schemas.microsoft.com/office/drawing/2010/main" val="0"/>
              </a:ext>
            </a:extLst>
          </a:blip>
          <a:srcRect l="14524" t="3519" r="16287" b="13559"/>
          <a:stretch/>
        </p:blipFill>
        <p:spPr bwMode="auto">
          <a:xfrm>
            <a:off x="3574390" y="1155364"/>
            <a:ext cx="2801171" cy="3625691"/>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6" descr="Corn vector image on VectorStock | Corn plant, Cartoon ...">
            <a:extLst>
              <a:ext uri="{FF2B5EF4-FFF2-40B4-BE49-F238E27FC236}">
                <a16:creationId xmlns:a16="http://schemas.microsoft.com/office/drawing/2014/main" id="{14ED4097-6503-4508-AF2E-CC6FB65793D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5572693" y="57198"/>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6" descr="Corn vector image on VectorStock | Corn plant, Cartoon ...">
            <a:extLst>
              <a:ext uri="{FF2B5EF4-FFF2-40B4-BE49-F238E27FC236}">
                <a16:creationId xmlns:a16="http://schemas.microsoft.com/office/drawing/2014/main" id="{E50C6AB5-5805-4B42-874B-E07A3C3D569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5115576" y="593987"/>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55" name="Grafik 5" descr="Ein Bild, das Pflanze enthält.&#10;&#10;Mit sehr hoher Zuverlässigkeit generierte Beschreibung">
            <a:extLst>
              <a:ext uri="{FF2B5EF4-FFF2-40B4-BE49-F238E27FC236}">
                <a16:creationId xmlns:a16="http://schemas.microsoft.com/office/drawing/2014/main" id="{F65DD3C2-A07A-4582-83E2-38B44CED52B9}"/>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793738" y="2221636"/>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az 13" descr="Obraz zawierający tekst, zabawka, lalka&#10;&#10;Opis wygenerowany automatycznie">
            <a:extLst>
              <a:ext uri="{FF2B5EF4-FFF2-40B4-BE49-F238E27FC236}">
                <a16:creationId xmlns:a16="http://schemas.microsoft.com/office/drawing/2014/main" id="{05613E57-0F01-4B58-89DF-E8C471B53D9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6459" b="83742" l="4154" r="27615">
                        <a14:foregroundMark x1="25308" y1="15924" x2="22308" y2="10022"/>
                        <a14:foregroundMark x1="22308" y1="10022" x2="18154" y2="6570"/>
                        <a14:foregroundMark x1="18154" y1="6570" x2="15231" y2="12138"/>
                        <a14:foregroundMark x1="15231" y1="12138" x2="21462" y2="12584"/>
                        <a14:foregroundMark x1="21462" y1="12584" x2="24615" y2="14031"/>
                        <a14:foregroundMark x1="20846" y1="20935" x2="18308" y2="21381"/>
                        <a14:foregroundMark x1="4385" y1="21047" x2="4231" y2="20713"/>
                        <a14:foregroundMark x1="8462" y1="50557" x2="10923" y2="72160"/>
                        <a14:foregroundMark x1="10923" y1="72160" x2="10846" y2="79510"/>
                        <a14:foregroundMark x1="10846" y1="79510" x2="13923" y2="73274"/>
                        <a14:foregroundMark x1="13923" y1="73274" x2="9000" y2="72383"/>
                        <a14:foregroundMark x1="9000" y1="72383" x2="10846" y2="78953"/>
                        <a14:foregroundMark x1="10846" y1="78953" x2="11385" y2="79176"/>
                        <a14:foregroundMark x1="13231" y1="77728" x2="13692" y2="78953"/>
                        <a14:foregroundMark x1="21692" y1="77728" x2="24846" y2="83296"/>
                        <a14:foregroundMark x1="24846" y1="83296" x2="25000" y2="83185"/>
                        <a14:foregroundMark x1="16000" y1="83296" x2="12769" y2="83742"/>
                        <a14:foregroundMark x1="27385" y1="16147" x2="27615" y2="15813"/>
                      </a14:backgroundRemoval>
                    </a14:imgEffect>
                  </a14:imgLayer>
                </a14:imgProps>
              </a:ext>
              <a:ext uri="{28A0092B-C50C-407E-A947-70E740481C1C}">
                <a14:useLocalDpi xmlns:a14="http://schemas.microsoft.com/office/drawing/2010/main" val="0"/>
              </a:ext>
            </a:extLst>
          </a:blip>
          <a:srcRect l="1215" t="2469" r="69373" b="12749"/>
          <a:stretch/>
        </p:blipFill>
        <p:spPr>
          <a:xfrm>
            <a:off x="4308684" y="-25597"/>
            <a:ext cx="2774207" cy="5524028"/>
          </a:xfrm>
          <a:prstGeom prst="rect">
            <a:avLst/>
          </a:prstGeom>
        </p:spPr>
      </p:pic>
      <p:pic>
        <p:nvPicPr>
          <p:cNvPr id="64" name="Grafik 5" descr="Ein Bild, das Pflanze enthält.&#10;&#10;Mit sehr hoher Zuverlässigkeit generierte Beschreibung">
            <a:extLst>
              <a:ext uri="{FF2B5EF4-FFF2-40B4-BE49-F238E27FC236}">
                <a16:creationId xmlns:a16="http://schemas.microsoft.com/office/drawing/2014/main" id="{784E3A2D-C373-42DE-A767-86DC54B1E526}"/>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441615" y="2901135"/>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Picture 6" descr="Corn vector image on VectorStock | Corn plant, Cartoon ...">
            <a:extLst>
              <a:ext uri="{FF2B5EF4-FFF2-40B4-BE49-F238E27FC236}">
                <a16:creationId xmlns:a16="http://schemas.microsoft.com/office/drawing/2014/main" id="{9309693A-3275-4CA7-A76B-EB4F4CA6FE1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5121745" y="1307611"/>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65" name="Grafik 5" descr="Ein Bild, das Pflanze enthält.&#10;&#10;Mit sehr hoher Zuverlässigkeit generierte Beschreibung">
            <a:extLst>
              <a:ext uri="{FF2B5EF4-FFF2-40B4-BE49-F238E27FC236}">
                <a16:creationId xmlns:a16="http://schemas.microsoft.com/office/drawing/2014/main" id="{AE62C6A7-2800-48B7-9D49-683D19592A01}"/>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159684" y="3635241"/>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2">
            <a:extLst>
              <a:ext uri="{FF2B5EF4-FFF2-40B4-BE49-F238E27FC236}">
                <a16:creationId xmlns:a16="http://schemas.microsoft.com/office/drawing/2014/main" id="{FA981D7F-894F-4AE3-9760-A1585A7A662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4710" b="89674" l="9494" r="89873">
                        <a14:foregroundMark x1="40928" y1="7790" x2="36920" y2="6341"/>
                        <a14:foregroundMark x1="57384" y1="10688" x2="52532" y2="5072"/>
                        <a14:foregroundMark x1="54852" y1="89674" x2="54219" y2="89674"/>
                        <a14:foregroundMark x1="90084" y1="35507" x2="90084" y2="35507"/>
                        <a14:foregroundMark x1="62025" y1="7971" x2="69198" y2="5616"/>
                        <a14:foregroundMark x1="9916" y1="53623" x2="9916" y2="53623"/>
                        <a14:foregroundMark x1="9494" y1="35870" x2="9494" y2="35870"/>
                        <a14:backgroundMark x1="30591" y1="54167" x2="30591" y2="54167"/>
                        <a14:backgroundMark x1="65401" y1="35507" x2="65401" y2="35507"/>
                        <a14:backgroundMark x1="60759" y1="37681" x2="60759" y2="37681"/>
                        <a14:backgroundMark x1="64557" y1="32065" x2="64557" y2="32065"/>
                        <a14:backgroundMark x1="63713" y1="32246" x2="63713" y2="32246"/>
                        <a14:backgroundMark x1="78903" y1="35870" x2="78903" y2="35870"/>
                        <a14:backgroundMark x1="21730" y1="53623" x2="21730" y2="53623"/>
                        <a14:backgroundMark x1="23840" y1="51268" x2="23840" y2="51268"/>
                        <a14:backgroundMark x1="35654" y1="57609" x2="35654" y2="57609"/>
                        <a14:backgroundMark x1="37764" y1="60688" x2="37764" y2="60688"/>
                      </a14:backgroundRemoval>
                    </a14:imgEffect>
                  </a14:imgLayer>
                </a14:imgProps>
              </a:ext>
              <a:ext uri="{28A0092B-C50C-407E-A947-70E740481C1C}">
                <a14:useLocalDpi xmlns:a14="http://schemas.microsoft.com/office/drawing/2010/main" val="0"/>
              </a:ext>
            </a:extLst>
          </a:blip>
          <a:srcRect/>
          <a:stretch>
            <a:fillRect/>
          </a:stretch>
        </p:blipFill>
        <p:spPr bwMode="auto">
          <a:xfrm>
            <a:off x="-1100552" y="1668735"/>
            <a:ext cx="3114551" cy="3627072"/>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
            <a:extLst>
              <a:ext uri="{FF2B5EF4-FFF2-40B4-BE49-F238E27FC236}">
                <a16:creationId xmlns:a16="http://schemas.microsoft.com/office/drawing/2014/main" id="{F452A6E3-0EB8-4BDA-87D7-F83AB8D3A59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4710" b="89674" l="9494" r="89873">
                        <a14:foregroundMark x1="40928" y1="7790" x2="36920" y2="6341"/>
                        <a14:foregroundMark x1="57384" y1="10688" x2="52532" y2="5072"/>
                        <a14:foregroundMark x1="54852" y1="89674" x2="54219" y2="89674"/>
                        <a14:foregroundMark x1="90084" y1="35507" x2="90084" y2="35507"/>
                        <a14:foregroundMark x1="62025" y1="7971" x2="69198" y2="5616"/>
                        <a14:foregroundMark x1="9916" y1="53623" x2="9916" y2="53623"/>
                        <a14:foregroundMark x1="9494" y1="35870" x2="9494" y2="35870"/>
                        <a14:backgroundMark x1="30591" y1="54167" x2="30591" y2="54167"/>
                        <a14:backgroundMark x1="65401" y1="35507" x2="65401" y2="35507"/>
                        <a14:backgroundMark x1="60759" y1="37681" x2="60759" y2="37681"/>
                        <a14:backgroundMark x1="64557" y1="32065" x2="64557" y2="32065"/>
                        <a14:backgroundMark x1="63713" y1="32246" x2="63713" y2="32246"/>
                        <a14:backgroundMark x1="78903" y1="35870" x2="78903" y2="35870"/>
                        <a14:backgroundMark x1="21730" y1="53623" x2="21730" y2="53623"/>
                        <a14:backgroundMark x1="23840" y1="51268" x2="23840" y2="51268"/>
                        <a14:backgroundMark x1="35654" y1="57609" x2="35654" y2="57609"/>
                        <a14:backgroundMark x1="37764" y1="60688" x2="37764" y2="60688"/>
                      </a14:backgroundRemoval>
                    </a14:imgEffect>
                  </a14:imgLayer>
                </a14:imgProps>
              </a:ext>
              <a:ext uri="{28A0092B-C50C-407E-A947-70E740481C1C}">
                <a14:useLocalDpi xmlns:a14="http://schemas.microsoft.com/office/drawing/2010/main" val="0"/>
              </a:ext>
            </a:extLst>
          </a:blip>
          <a:srcRect/>
          <a:stretch>
            <a:fillRect/>
          </a:stretch>
        </p:blipFill>
        <p:spPr bwMode="auto">
          <a:xfrm>
            <a:off x="174361" y="1767848"/>
            <a:ext cx="3114551" cy="3627072"/>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4">
            <a:extLst>
              <a:ext uri="{FF2B5EF4-FFF2-40B4-BE49-F238E27FC236}">
                <a16:creationId xmlns:a16="http://schemas.microsoft.com/office/drawing/2014/main" id="{E7329271-C0F2-4566-BC98-769FE203F81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556" b="85093" l="18800" r="78000">
                        <a14:foregroundMark x1="21200" y1="32315" x2="21200" y2="32315"/>
                        <a14:foregroundMark x1="21700" y1="46296" x2="18900" y2="53056"/>
                        <a14:foregroundMark x1="18900" y1="53056" x2="20700" y2="52130"/>
                        <a14:foregroundMark x1="57600" y1="14074" x2="57800" y2="12407"/>
                        <a14:foregroundMark x1="58800" y1="11204" x2="56100" y2="11481"/>
                        <a14:foregroundMark x1="58100" y1="8889" x2="55600" y2="9167"/>
                        <a14:foregroundMark x1="56600" y1="6574" x2="56600" y2="5648"/>
                        <a14:foregroundMark x1="57600" y1="77870" x2="63100" y2="78333"/>
                        <a14:foregroundMark x1="49000" y1="77685" x2="50000" y2="85185"/>
                        <a14:foregroundMark x1="77500" y1="55926" x2="77500" y2="57500"/>
                        <a14:foregroundMark x1="78000" y1="29259" x2="77300" y2="29259"/>
                        <a14:backgroundMark x1="29800" y1="27407" x2="29800" y2="27407"/>
                        <a14:backgroundMark x1="59300" y1="24537" x2="59300" y2="24537"/>
                        <a14:backgroundMark x1="60100" y1="21481" x2="60100" y2="21481"/>
                        <a14:backgroundMark x1="58800" y1="19630" x2="58800" y2="19630"/>
                        <a14:backgroundMark x1="51800" y1="47500" x2="51800" y2="47500"/>
                      </a14:backgroundRemoval>
                    </a14:imgEffect>
                    <a14:imgEffect>
                      <a14:sharpenSoften amount="-25000"/>
                    </a14:imgEffect>
                  </a14:imgLayer>
                </a14:imgProps>
              </a:ext>
              <a:ext uri="{28A0092B-C50C-407E-A947-70E740481C1C}">
                <a14:useLocalDpi xmlns:a14="http://schemas.microsoft.com/office/drawing/2010/main" val="0"/>
              </a:ext>
            </a:extLst>
          </a:blip>
          <a:srcRect l="14524" t="3519" r="16287" b="13559"/>
          <a:stretch/>
        </p:blipFill>
        <p:spPr bwMode="auto">
          <a:xfrm>
            <a:off x="2203960" y="1258875"/>
            <a:ext cx="2801171" cy="3625691"/>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6" descr="Corn vector image on VectorStock | Corn plant, Cartoon ...">
            <a:extLst>
              <a:ext uri="{FF2B5EF4-FFF2-40B4-BE49-F238E27FC236}">
                <a16:creationId xmlns:a16="http://schemas.microsoft.com/office/drawing/2014/main" id="{36D10B58-3BB9-4144-B438-A23F2D172C5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7452228" y="36341"/>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6" descr="Corn vector image on VectorStock | Corn plant, Cartoon ...">
            <a:extLst>
              <a:ext uri="{FF2B5EF4-FFF2-40B4-BE49-F238E27FC236}">
                <a16:creationId xmlns:a16="http://schemas.microsoft.com/office/drawing/2014/main" id="{2A111B28-1051-40D8-9ED1-2121C5E4693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6576011" y="43243"/>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7C9651CF-E244-4FD4-A6B4-EDC55CFF885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4710" b="89674" l="9494" r="89873">
                        <a14:foregroundMark x1="40928" y1="7790" x2="36920" y2="6341"/>
                        <a14:foregroundMark x1="57384" y1="10688" x2="52532" y2="5072"/>
                        <a14:foregroundMark x1="54852" y1="89674" x2="54219" y2="89674"/>
                        <a14:foregroundMark x1="90084" y1="35507" x2="90084" y2="35507"/>
                        <a14:foregroundMark x1="62025" y1="7971" x2="69198" y2="5616"/>
                        <a14:foregroundMark x1="9916" y1="53623" x2="9916" y2="53623"/>
                        <a14:foregroundMark x1="9494" y1="35870" x2="9494" y2="35870"/>
                        <a14:backgroundMark x1="30591" y1="54167" x2="30591" y2="54167"/>
                        <a14:backgroundMark x1="65401" y1="35507" x2="65401" y2="35507"/>
                        <a14:backgroundMark x1="60759" y1="37681" x2="60759" y2="37681"/>
                        <a14:backgroundMark x1="64557" y1="32065" x2="64557" y2="32065"/>
                        <a14:backgroundMark x1="63713" y1="32246" x2="63713" y2="32246"/>
                        <a14:backgroundMark x1="78903" y1="35870" x2="78903" y2="35870"/>
                        <a14:backgroundMark x1="21730" y1="53623" x2="21730" y2="53623"/>
                        <a14:backgroundMark x1="23840" y1="51268" x2="23840" y2="51268"/>
                        <a14:backgroundMark x1="35654" y1="57609" x2="35654" y2="57609"/>
                        <a14:backgroundMark x1="37764" y1="60688" x2="37764" y2="60688"/>
                      </a14:backgroundRemoval>
                    </a14:imgEffect>
                  </a14:imgLayer>
                </a14:imgProps>
              </a:ext>
              <a:ext uri="{28A0092B-C50C-407E-A947-70E740481C1C}">
                <a14:useLocalDpi xmlns:a14="http://schemas.microsoft.com/office/drawing/2010/main" val="0"/>
              </a:ext>
            </a:extLst>
          </a:blip>
          <a:srcRect/>
          <a:stretch>
            <a:fillRect/>
          </a:stretch>
        </p:blipFill>
        <p:spPr bwMode="auto">
          <a:xfrm>
            <a:off x="452642" y="2527731"/>
            <a:ext cx="3114551" cy="362707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a 2">
            <a:extLst>
              <a:ext uri="{FF2B5EF4-FFF2-40B4-BE49-F238E27FC236}">
                <a16:creationId xmlns:a16="http://schemas.microsoft.com/office/drawing/2014/main" id="{FA32F6A2-1B17-4063-917E-E97F38579F52}"/>
              </a:ext>
            </a:extLst>
          </p:cNvPr>
          <p:cNvGrpSpPr/>
          <p:nvPr/>
        </p:nvGrpSpPr>
        <p:grpSpPr>
          <a:xfrm>
            <a:off x="-16799" y="5803533"/>
            <a:ext cx="12225598" cy="1058104"/>
            <a:chOff x="-1" y="5821915"/>
            <a:chExt cx="12191999" cy="1058104"/>
          </a:xfrm>
        </p:grpSpPr>
        <p:pic>
          <p:nvPicPr>
            <p:cNvPr id="91" name="Picture 2" descr="Bucks Country Gardens">
              <a:extLst>
                <a:ext uri="{FF2B5EF4-FFF2-40B4-BE49-F238E27FC236}">
                  <a16:creationId xmlns:a16="http://schemas.microsoft.com/office/drawing/2014/main" id="{DCED327C-8B96-4AD5-93BE-34B69988A77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rcRect t="82556"/>
            <a:stretch/>
          </p:blipFill>
          <p:spPr bwMode="auto">
            <a:xfrm>
              <a:off x="-1" y="5821915"/>
              <a:ext cx="12191999" cy="1058104"/>
            </a:xfrm>
            <a:prstGeom prst="rect">
              <a:avLst/>
            </a:prstGeom>
            <a:noFill/>
            <a:extLst>
              <a:ext uri="{909E8E84-426E-40DD-AFC4-6F175D3DCCD1}">
                <a14:hiddenFill xmlns:a14="http://schemas.microsoft.com/office/drawing/2010/main">
                  <a:solidFill>
                    <a:srgbClr val="FFFFFF"/>
                  </a:solidFill>
                </a14:hiddenFill>
              </a:ext>
            </a:extLst>
          </p:spPr>
        </p:pic>
        <p:pic>
          <p:nvPicPr>
            <p:cNvPr id="92" name="Obraz 91">
              <a:extLst>
                <a:ext uri="{FF2B5EF4-FFF2-40B4-BE49-F238E27FC236}">
                  <a16:creationId xmlns:a16="http://schemas.microsoft.com/office/drawing/2014/main" id="{B3F0F0FA-062B-45C1-9338-E822CF475EE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4663316" y="5870185"/>
              <a:ext cx="772996" cy="547696"/>
            </a:xfrm>
            <a:prstGeom prst="rect">
              <a:avLst/>
            </a:prstGeom>
          </p:spPr>
        </p:pic>
        <p:pic>
          <p:nvPicPr>
            <p:cNvPr id="93" name="Picture 13">
              <a:extLst>
                <a:ext uri="{FF2B5EF4-FFF2-40B4-BE49-F238E27FC236}">
                  <a16:creationId xmlns:a16="http://schemas.microsoft.com/office/drawing/2014/main" id="{E0F61878-9BA2-45B2-9659-6CCFB40551B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7716848">
              <a:off x="1125442" y="5941736"/>
              <a:ext cx="554556" cy="3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Obraz 93">
              <a:extLst>
                <a:ext uri="{FF2B5EF4-FFF2-40B4-BE49-F238E27FC236}">
                  <a16:creationId xmlns:a16="http://schemas.microsoft.com/office/drawing/2014/main" id="{5FD8E5F9-8F6D-40A0-BF23-95786D8B7F64}"/>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1627345" y="5904410"/>
              <a:ext cx="871510" cy="617497"/>
            </a:xfrm>
            <a:prstGeom prst="rect">
              <a:avLst/>
            </a:prstGeom>
          </p:spPr>
        </p:pic>
        <p:pic>
          <p:nvPicPr>
            <p:cNvPr id="95" name="Picture 13">
              <a:extLst>
                <a:ext uri="{FF2B5EF4-FFF2-40B4-BE49-F238E27FC236}">
                  <a16:creationId xmlns:a16="http://schemas.microsoft.com/office/drawing/2014/main" id="{F78A97BD-0EF7-407F-A2A6-A56ED682187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854773">
              <a:off x="8645291" y="6036001"/>
              <a:ext cx="514713" cy="360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Obraz 95">
              <a:extLst>
                <a:ext uri="{FF2B5EF4-FFF2-40B4-BE49-F238E27FC236}">
                  <a16:creationId xmlns:a16="http://schemas.microsoft.com/office/drawing/2014/main" id="{BEDC7FBD-481B-4301-BA97-72320D0240F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367317" y="6149732"/>
              <a:ext cx="850280" cy="602455"/>
            </a:xfrm>
            <a:prstGeom prst="rect">
              <a:avLst/>
            </a:prstGeom>
          </p:spPr>
        </p:pic>
        <p:pic>
          <p:nvPicPr>
            <p:cNvPr id="97" name="Picture 13">
              <a:extLst>
                <a:ext uri="{FF2B5EF4-FFF2-40B4-BE49-F238E27FC236}">
                  <a16:creationId xmlns:a16="http://schemas.microsoft.com/office/drawing/2014/main" id="{E735C44B-EBC3-4220-A365-B957DF2E2F1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7716848">
              <a:off x="3825572" y="6090353"/>
              <a:ext cx="571625" cy="400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Obraz 97">
              <a:extLst>
                <a:ext uri="{FF2B5EF4-FFF2-40B4-BE49-F238E27FC236}">
                  <a16:creationId xmlns:a16="http://schemas.microsoft.com/office/drawing/2014/main" id="{88B086BB-528E-4F7D-85D4-C1BF6F5425A1}"/>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6987621" y="5854981"/>
              <a:ext cx="894623" cy="633873"/>
            </a:xfrm>
            <a:prstGeom prst="rect">
              <a:avLst/>
            </a:prstGeom>
          </p:spPr>
        </p:pic>
        <p:pic>
          <p:nvPicPr>
            <p:cNvPr id="99" name="Picture 13">
              <a:extLst>
                <a:ext uri="{FF2B5EF4-FFF2-40B4-BE49-F238E27FC236}">
                  <a16:creationId xmlns:a16="http://schemas.microsoft.com/office/drawing/2014/main" id="{C4893422-3365-498B-B2BE-43F0C95C2E1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7716848">
              <a:off x="6394171" y="6320040"/>
              <a:ext cx="496587" cy="34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 name="Obraz 99">
              <a:extLst>
                <a:ext uri="{FF2B5EF4-FFF2-40B4-BE49-F238E27FC236}">
                  <a16:creationId xmlns:a16="http://schemas.microsoft.com/office/drawing/2014/main" id="{98520909-190A-48C2-948E-2EBD89DB21C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9229543" y="6075745"/>
              <a:ext cx="843623" cy="597738"/>
            </a:xfrm>
            <a:prstGeom prst="rect">
              <a:avLst/>
            </a:prstGeom>
          </p:spPr>
        </p:pic>
        <p:pic>
          <p:nvPicPr>
            <p:cNvPr id="101" name="Picture 13">
              <a:extLst>
                <a:ext uri="{FF2B5EF4-FFF2-40B4-BE49-F238E27FC236}">
                  <a16:creationId xmlns:a16="http://schemas.microsoft.com/office/drawing/2014/main" id="{C35527C4-3FFB-46CD-883B-97A1B96C7AE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7716848">
              <a:off x="10811203" y="6017890"/>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 name="Picture 13">
              <a:extLst>
                <a:ext uri="{FF2B5EF4-FFF2-40B4-BE49-F238E27FC236}">
                  <a16:creationId xmlns:a16="http://schemas.microsoft.com/office/drawing/2014/main" id="{09CF2649-4A61-46D7-B731-3FE186AF3B26}"/>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3517043">
              <a:off x="10248067" y="6383289"/>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Obraz 102">
              <a:extLst>
                <a:ext uri="{FF2B5EF4-FFF2-40B4-BE49-F238E27FC236}">
                  <a16:creationId xmlns:a16="http://schemas.microsoft.com/office/drawing/2014/main" id="{F245B173-0FCA-4053-A1DE-509ABDF16238}"/>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2699546" y="5857173"/>
              <a:ext cx="871510" cy="617497"/>
            </a:xfrm>
            <a:prstGeom prst="rect">
              <a:avLst/>
            </a:prstGeom>
          </p:spPr>
        </p:pic>
        <p:pic>
          <p:nvPicPr>
            <p:cNvPr id="104" name="Picture 13">
              <a:extLst>
                <a:ext uri="{FF2B5EF4-FFF2-40B4-BE49-F238E27FC236}">
                  <a16:creationId xmlns:a16="http://schemas.microsoft.com/office/drawing/2014/main" id="{B5472CF6-35AE-48DD-A733-417222B7BD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3214564">
              <a:off x="5486578" y="6072428"/>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7" name="Grafik 5" descr="Ein Bild, das Pflanze enthält.&#10;&#10;Mit sehr hoher Zuverlässigkeit generierte Beschreibung">
            <a:extLst>
              <a:ext uri="{FF2B5EF4-FFF2-40B4-BE49-F238E27FC236}">
                <a16:creationId xmlns:a16="http://schemas.microsoft.com/office/drawing/2014/main" id="{C0EA8C57-9430-4DA7-8995-EF6CE0B737E3}"/>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1066099" y="3502640"/>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Picture 2">
            <a:extLst>
              <a:ext uri="{FF2B5EF4-FFF2-40B4-BE49-F238E27FC236}">
                <a16:creationId xmlns:a16="http://schemas.microsoft.com/office/drawing/2014/main" id="{0B0015CC-D9E8-4EBC-9694-828AC5327FA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4710" b="89674" l="9494" r="89873">
                        <a14:foregroundMark x1="40928" y1="7790" x2="36920" y2="6341"/>
                        <a14:foregroundMark x1="57384" y1="10688" x2="52532" y2="5072"/>
                        <a14:foregroundMark x1="54852" y1="89674" x2="54219" y2="89674"/>
                        <a14:foregroundMark x1="90084" y1="35507" x2="90084" y2="35507"/>
                        <a14:foregroundMark x1="62025" y1="7971" x2="69198" y2="5616"/>
                        <a14:foregroundMark x1="9916" y1="53623" x2="9916" y2="53623"/>
                        <a14:foregroundMark x1="9494" y1="35870" x2="9494" y2="35870"/>
                        <a14:backgroundMark x1="30591" y1="54167" x2="30591" y2="54167"/>
                        <a14:backgroundMark x1="65401" y1="35507" x2="65401" y2="35507"/>
                        <a14:backgroundMark x1="60759" y1="37681" x2="60759" y2="37681"/>
                        <a14:backgroundMark x1="64557" y1="32065" x2="64557" y2="32065"/>
                        <a14:backgroundMark x1="63713" y1="32246" x2="63713" y2="32246"/>
                        <a14:backgroundMark x1="78903" y1="35870" x2="78903" y2="35870"/>
                        <a14:backgroundMark x1="21730" y1="53623" x2="21730" y2="53623"/>
                        <a14:backgroundMark x1="23840" y1="51268" x2="23840" y2="51268"/>
                        <a14:backgroundMark x1="35654" y1="57609" x2="35654" y2="57609"/>
                        <a14:backgroundMark x1="37764" y1="60688" x2="37764" y2="60688"/>
                      </a14:backgroundRemoval>
                    </a14:imgEffect>
                  </a14:imgLayer>
                </a14:imgProps>
              </a:ext>
              <a:ext uri="{28A0092B-C50C-407E-A947-70E740481C1C}">
                <a14:useLocalDpi xmlns:a14="http://schemas.microsoft.com/office/drawing/2010/main" val="0"/>
              </a:ext>
            </a:extLst>
          </a:blip>
          <a:srcRect/>
          <a:stretch>
            <a:fillRect/>
          </a:stretch>
        </p:blipFill>
        <p:spPr bwMode="auto">
          <a:xfrm>
            <a:off x="-675647" y="2520467"/>
            <a:ext cx="3114551" cy="3627072"/>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4">
            <a:extLst>
              <a:ext uri="{FF2B5EF4-FFF2-40B4-BE49-F238E27FC236}">
                <a16:creationId xmlns:a16="http://schemas.microsoft.com/office/drawing/2014/main" id="{6FBE853A-6FF6-4461-B893-EC019224ACA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556" b="85093" l="18800" r="78000">
                        <a14:foregroundMark x1="21200" y1="32315" x2="21200" y2="32315"/>
                        <a14:foregroundMark x1="21700" y1="46296" x2="18900" y2="53056"/>
                        <a14:foregroundMark x1="18900" y1="53056" x2="20700" y2="52130"/>
                        <a14:foregroundMark x1="57600" y1="14074" x2="57800" y2="12407"/>
                        <a14:foregroundMark x1="58800" y1="11204" x2="56100" y2="11481"/>
                        <a14:foregroundMark x1="58100" y1="8889" x2="55600" y2="9167"/>
                        <a14:foregroundMark x1="56600" y1="6574" x2="56600" y2="5648"/>
                        <a14:foregroundMark x1="57600" y1="77870" x2="63100" y2="78333"/>
                        <a14:foregroundMark x1="49000" y1="77685" x2="50000" y2="85185"/>
                        <a14:foregroundMark x1="77500" y1="55926" x2="77500" y2="57500"/>
                        <a14:foregroundMark x1="78000" y1="29259" x2="77300" y2="29259"/>
                        <a14:backgroundMark x1="29800" y1="27407" x2="29800" y2="27407"/>
                        <a14:backgroundMark x1="59300" y1="24537" x2="59300" y2="24537"/>
                        <a14:backgroundMark x1="60100" y1="21481" x2="60100" y2="21481"/>
                        <a14:backgroundMark x1="58800" y1="19630" x2="58800" y2="19630"/>
                        <a14:backgroundMark x1="51800" y1="47500" x2="51800" y2="47500"/>
                      </a14:backgroundRemoval>
                    </a14:imgEffect>
                    <a14:imgEffect>
                      <a14:sharpenSoften amount="-25000"/>
                    </a14:imgEffect>
                  </a14:imgLayer>
                </a14:imgProps>
              </a:ext>
              <a:ext uri="{28A0092B-C50C-407E-A947-70E740481C1C}">
                <a14:useLocalDpi xmlns:a14="http://schemas.microsoft.com/office/drawing/2010/main" val="0"/>
              </a:ext>
            </a:extLst>
          </a:blip>
          <a:srcRect l="14524" t="3519" r="16287" b="13559"/>
          <a:stretch/>
        </p:blipFill>
        <p:spPr bwMode="auto">
          <a:xfrm>
            <a:off x="2016235" y="2671178"/>
            <a:ext cx="2433645" cy="3149984"/>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4">
            <a:extLst>
              <a:ext uri="{FF2B5EF4-FFF2-40B4-BE49-F238E27FC236}">
                <a16:creationId xmlns:a16="http://schemas.microsoft.com/office/drawing/2014/main" id="{DEB80C60-7868-4D2B-8CA5-90588105894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556" b="85093" l="18800" r="78000">
                        <a14:foregroundMark x1="21200" y1="32315" x2="21200" y2="32315"/>
                        <a14:foregroundMark x1="21700" y1="46296" x2="18900" y2="53056"/>
                        <a14:foregroundMark x1="18900" y1="53056" x2="20700" y2="52130"/>
                        <a14:foregroundMark x1="57600" y1="14074" x2="57800" y2="12407"/>
                        <a14:foregroundMark x1="58800" y1="11204" x2="56100" y2="11481"/>
                        <a14:foregroundMark x1="58100" y1="8889" x2="55600" y2="9167"/>
                        <a14:foregroundMark x1="56600" y1="6574" x2="56600" y2="5648"/>
                        <a14:foregroundMark x1="57600" y1="77870" x2="63100" y2="78333"/>
                        <a14:foregroundMark x1="49000" y1="77685" x2="50000" y2="85185"/>
                        <a14:foregroundMark x1="77500" y1="55926" x2="77500" y2="57500"/>
                        <a14:foregroundMark x1="78000" y1="29259" x2="77300" y2="29259"/>
                        <a14:backgroundMark x1="29800" y1="27407" x2="29800" y2="27407"/>
                        <a14:backgroundMark x1="59300" y1="24537" x2="59300" y2="24537"/>
                        <a14:backgroundMark x1="60100" y1="21481" x2="60100" y2="21481"/>
                        <a14:backgroundMark x1="58800" y1="19630" x2="58800" y2="19630"/>
                        <a14:backgroundMark x1="51800" y1="47500" x2="51800" y2="47500"/>
                      </a14:backgroundRemoval>
                    </a14:imgEffect>
                    <a14:imgEffect>
                      <a14:sharpenSoften amount="-25000"/>
                    </a14:imgEffect>
                  </a14:imgLayer>
                </a14:imgProps>
              </a:ext>
              <a:ext uri="{28A0092B-C50C-407E-A947-70E740481C1C}">
                <a14:useLocalDpi xmlns:a14="http://schemas.microsoft.com/office/drawing/2010/main" val="0"/>
              </a:ext>
            </a:extLst>
          </a:blip>
          <a:srcRect l="14524" t="3519" r="16287" b="13559"/>
          <a:stretch/>
        </p:blipFill>
        <p:spPr bwMode="auto">
          <a:xfrm>
            <a:off x="3407834" y="2772934"/>
            <a:ext cx="2366329" cy="3062854"/>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6" descr="Corn vector image on VectorStock | Corn plant, Cartoon ...">
            <a:extLst>
              <a:ext uri="{FF2B5EF4-FFF2-40B4-BE49-F238E27FC236}">
                <a16:creationId xmlns:a16="http://schemas.microsoft.com/office/drawing/2014/main" id="{C5D3A041-CD01-48E5-92C7-7548C65BE81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7103615" y="568915"/>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6" descr="Corn vector image on VectorStock | Corn plant, Cartoon ...">
            <a:extLst>
              <a:ext uri="{FF2B5EF4-FFF2-40B4-BE49-F238E27FC236}">
                <a16:creationId xmlns:a16="http://schemas.microsoft.com/office/drawing/2014/main" id="{CD00F508-EAC8-4E37-8CA0-829626AD23B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6037428" y="568437"/>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6" descr="Corn vector image on VectorStock | Corn plant, Cartoon ...">
            <a:extLst>
              <a:ext uri="{FF2B5EF4-FFF2-40B4-BE49-F238E27FC236}">
                <a16:creationId xmlns:a16="http://schemas.microsoft.com/office/drawing/2014/main" id="{63DFADCC-1EAB-4864-82D9-752467DCDBD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7816271" y="1275041"/>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6" descr="Corn vector image on VectorStock | Corn plant, Cartoon ...">
            <a:extLst>
              <a:ext uri="{FF2B5EF4-FFF2-40B4-BE49-F238E27FC236}">
                <a16:creationId xmlns:a16="http://schemas.microsoft.com/office/drawing/2014/main" id="{D9C305CF-A684-4D44-97FA-B50DC28B036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6492657" y="1331477"/>
            <a:ext cx="2847302" cy="4495257"/>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upa 50">
            <a:extLst>
              <a:ext uri="{FF2B5EF4-FFF2-40B4-BE49-F238E27FC236}">
                <a16:creationId xmlns:a16="http://schemas.microsoft.com/office/drawing/2014/main" id="{BFF01D0A-5269-4388-89BD-18C1A7CA1A1E}"/>
              </a:ext>
            </a:extLst>
          </p:cNvPr>
          <p:cNvGrpSpPr/>
          <p:nvPr/>
        </p:nvGrpSpPr>
        <p:grpSpPr>
          <a:xfrm>
            <a:off x="8559079" y="126876"/>
            <a:ext cx="2518929" cy="1876556"/>
            <a:chOff x="4764187" y="433137"/>
            <a:chExt cx="2518929" cy="1876556"/>
          </a:xfrm>
        </p:grpSpPr>
        <p:sp>
          <p:nvSpPr>
            <p:cNvPr id="52" name="Dymek mowy: owalny 51">
              <a:extLst>
                <a:ext uri="{FF2B5EF4-FFF2-40B4-BE49-F238E27FC236}">
                  <a16:creationId xmlns:a16="http://schemas.microsoft.com/office/drawing/2014/main" id="{40B83246-A9F6-44F1-A808-21A3FF759C5E}"/>
                </a:ext>
              </a:extLst>
            </p:cNvPr>
            <p:cNvSpPr/>
            <p:nvPr/>
          </p:nvSpPr>
          <p:spPr>
            <a:xfrm>
              <a:off x="4764187" y="433137"/>
              <a:ext cx="2518929" cy="1876556"/>
            </a:xfrm>
            <a:prstGeom prst="wedgeEllipseCallou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Picture 6" descr="Question Mark Vector Icon 375499 Vector Art at Vecteezy">
              <a:extLst>
                <a:ext uri="{FF2B5EF4-FFF2-40B4-BE49-F238E27FC236}">
                  <a16:creationId xmlns:a16="http://schemas.microsoft.com/office/drawing/2014/main" id="{4BD10C5E-AD55-40C0-85CA-25281130CD32}"/>
                </a:ext>
              </a:extLst>
            </p:cNvPr>
            <p:cNvPicPr>
              <a:picLocks noChangeAspect="1" noChangeArrowheads="1"/>
            </p:cNvPicPr>
            <p:nvPr/>
          </p:nvPicPr>
          <p:blipFill rotWithShape="1">
            <a:blip r:embed="rId18">
              <a:duotone>
                <a:schemeClr val="accent6">
                  <a:shade val="45000"/>
                  <a:satMod val="135000"/>
                </a:schemeClr>
                <a:prstClr val="white"/>
              </a:duotone>
              <a:extLst>
                <a:ext uri="{BEBA8EAE-BF5A-486C-A8C5-ECC9F3942E4B}">
                  <a14:imgProps xmlns:a14="http://schemas.microsoft.com/office/drawing/2010/main">
                    <a14:imgLayer r:embed="rId19">
                      <a14:imgEffect>
                        <a14:backgroundRemoval t="10000" b="90000" l="10000" r="90000">
                          <a14:foregroundMark x1="50703" y1="75078" x2="46113" y2="80508"/>
                          <a14:foregroundMark x1="46113" y1="80508" x2="53281" y2="82754"/>
                          <a14:foregroundMark x1="53281" y1="82754" x2="51641" y2="75000"/>
                          <a14:foregroundMark x1="51641" y1="75000" x2="48125" y2="75781"/>
                        </a14:backgroundRemoval>
                      </a14:imgEffect>
                    </a14:imgLayer>
                  </a14:imgProps>
                </a:ext>
                <a:ext uri="{28A0092B-C50C-407E-A947-70E740481C1C}">
                  <a14:useLocalDpi xmlns:a14="http://schemas.microsoft.com/office/drawing/2010/main" val="0"/>
                </a:ext>
              </a:extLst>
            </a:blip>
            <a:srcRect l="18149" t="7332" r="17323" b="7607"/>
            <a:stretch/>
          </p:blipFill>
          <p:spPr bwMode="auto">
            <a:xfrm>
              <a:off x="5552413" y="750238"/>
              <a:ext cx="942475" cy="124235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8" name="Łącznik prosty 47">
            <a:extLst>
              <a:ext uri="{FF2B5EF4-FFF2-40B4-BE49-F238E27FC236}">
                <a16:creationId xmlns:a16="http://schemas.microsoft.com/office/drawing/2014/main" id="{7E057BA5-0B0C-410D-A42F-A58C44F3E245}"/>
              </a:ext>
            </a:extLst>
          </p:cNvPr>
          <p:cNvCxnSpPr/>
          <p:nvPr/>
        </p:nvCxnSpPr>
        <p:spPr>
          <a:xfrm flipV="1">
            <a:off x="0" y="5802415"/>
            <a:ext cx="12192000" cy="1950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076" name="Picture 4">
            <a:extLst>
              <a:ext uri="{FF2B5EF4-FFF2-40B4-BE49-F238E27FC236}">
                <a16:creationId xmlns:a16="http://schemas.microsoft.com/office/drawing/2014/main" id="{CF9119EB-48D1-4B05-B268-6D40CBD90170}"/>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2532" b="98734" l="3586" r="93882">
                        <a14:foregroundMark x1="75527" y1="32911" x2="71941" y2="21308"/>
                        <a14:foregroundMark x1="71941" y1="21308" x2="64135" y2="12447"/>
                        <a14:foregroundMark x1="64135" y1="12447" x2="52321" y2="11392"/>
                        <a14:foregroundMark x1="52321" y1="11392" x2="32700" y2="31013"/>
                        <a14:foregroundMark x1="32700" y1="31013" x2="56540" y2="41772"/>
                        <a14:foregroundMark x1="56540" y1="41772" x2="68354" y2="41772"/>
                        <a14:foregroundMark x1="68354" y1="41772" x2="63291" y2="70253"/>
                        <a14:foregroundMark x1="63291" y1="70253" x2="48945" y2="72574"/>
                        <a14:foregroundMark x1="48945" y1="72574" x2="70042" y2="61814"/>
                        <a14:foregroundMark x1="70042" y1="61814" x2="72785" y2="72574"/>
                        <a14:foregroundMark x1="72785" y1="72574" x2="64768" y2="84177"/>
                        <a14:foregroundMark x1="64768" y1="84177" x2="51899" y2="82278"/>
                        <a14:foregroundMark x1="51899" y1="82278" x2="28270" y2="90295"/>
                        <a14:foregroundMark x1="28270" y1="90295" x2="22996" y2="65612"/>
                        <a14:foregroundMark x1="41350" y1="9705" x2="51266" y2="4219"/>
                        <a14:foregroundMark x1="51266" y1="4219" x2="66667" y2="6118"/>
                        <a14:foregroundMark x1="66667" y1="6118" x2="75527" y2="20675"/>
                        <a14:foregroundMark x1="75527" y1="20675" x2="75527" y2="20675"/>
                        <a14:foregroundMark x1="88186" y1="19409" x2="90880" y2="42162"/>
                        <a14:foregroundMark x1="78481" y1="48945" x2="79325" y2="86709"/>
                        <a14:foregroundMark x1="79325" y1="86709" x2="82278" y2="43249"/>
                        <a14:foregroundMark x1="82278" y1="43249" x2="87342" y2="61814"/>
                        <a14:foregroundMark x1="87342" y1="61814" x2="86709" y2="67722"/>
                        <a14:foregroundMark x1="71308" y1="47890" x2="32489" y2="44726"/>
                        <a14:foregroundMark x1="32489" y1="44726" x2="43460" y2="43249"/>
                        <a14:foregroundMark x1="43460" y1="43249" x2="89318" y2="47921"/>
                        <a14:foregroundMark x1="89633" y1="51497" x2="51899" y2="61392"/>
                        <a14:foregroundMark x1="51899" y1="61392" x2="71519" y2="78270"/>
                        <a14:foregroundMark x1="71519" y1="78270" x2="43038" y2="81646"/>
                        <a14:foregroundMark x1="43038" y1="81646" x2="94937" y2="89451"/>
                        <a14:foregroundMark x1="94937" y1="89451" x2="40506" y2="86709"/>
                        <a14:foregroundMark x1="40506" y1="86709" x2="64557" y2="84810"/>
                        <a14:foregroundMark x1="64557" y1="84810" x2="81646" y2="85865"/>
                        <a14:foregroundMark x1="81646" y1="85865" x2="39662" y2="87342"/>
                        <a14:foregroundMark x1="39662" y1="87342" x2="75105" y2="91983"/>
                        <a14:foregroundMark x1="75105" y1="91983" x2="40084" y2="89662"/>
                        <a14:foregroundMark x1="40084" y1="89662" x2="42194" y2="83544"/>
                        <a14:foregroundMark x1="14135" y1="18143" x2="6540" y2="86076"/>
                        <a14:foregroundMark x1="7687" y1="86709" x2="18776" y2="92827"/>
                        <a14:foregroundMark x1="6540" y1="86076" x2="7687" y2="86709"/>
                        <a14:foregroundMark x1="18776" y1="92827" x2="63502" y2="97890"/>
                        <a14:foregroundMark x1="63502" y1="97890" x2="86920" y2="94515"/>
                        <a14:foregroundMark x1="86920" y1="94515" x2="91772" y2="84599"/>
                        <a14:foregroundMark x1="91772" y1="84599" x2="90717" y2="73840"/>
                        <a14:foregroundMark x1="90717" y1="73840" x2="74895" y2="92616"/>
                        <a14:foregroundMark x1="74895" y1="92616" x2="58228" y2="97890"/>
                        <a14:foregroundMark x1="58228" y1="97890" x2="48523" y2="93249"/>
                        <a14:foregroundMark x1="48523" y1="93249" x2="33122" y2="90506"/>
                        <a14:foregroundMark x1="33122" y1="90506" x2="21730" y2="79114"/>
                        <a14:foregroundMark x1="21730" y1="79114" x2="22152" y2="67932"/>
                        <a14:foregroundMark x1="22152" y1="67932" x2="33122" y2="60127"/>
                        <a14:foregroundMark x1="33122" y1="60127" x2="29536" y2="48523"/>
                        <a14:foregroundMark x1="29536" y1="48523" x2="21308" y2="68354"/>
                        <a14:foregroundMark x1="21308" y1="68354" x2="14979" y2="57173"/>
                        <a14:foregroundMark x1="14979" y1="57173" x2="17722" y2="46414"/>
                        <a14:foregroundMark x1="17722" y1="46414" x2="8861" y2="58861"/>
                        <a14:foregroundMark x1="8861" y1="58861" x2="9494" y2="72996"/>
                        <a14:foregroundMark x1="9494" y1="72996" x2="14557" y2="86709"/>
                        <a14:foregroundMark x1="14557" y1="86709" x2="20675" y2="88608"/>
                        <a14:foregroundMark x1="60338" y1="73840" x2="48945" y2="76793"/>
                        <a14:foregroundMark x1="48945" y1="76793" x2="87131" y2="63080"/>
                        <a14:foregroundMark x1="87131" y1="63080" x2="46203" y2="64135"/>
                        <a14:foregroundMark x1="46203" y1="64135" x2="57806" y2="64135"/>
                        <a14:foregroundMark x1="57806" y1="64135" x2="23418" y2="61392"/>
                        <a14:foregroundMark x1="23418" y1="61392" x2="44093" y2="55485"/>
                        <a14:foregroundMark x1="44093" y1="55485" x2="54430" y2="59916"/>
                        <a14:foregroundMark x1="54430" y1="59916" x2="43882" y2="69620"/>
                        <a14:foregroundMark x1="43882" y1="69620" x2="55907" y2="77215"/>
                        <a14:foregroundMark x1="55907" y1="77215" x2="42616" y2="80380"/>
                        <a14:foregroundMark x1="42616" y1="80380" x2="19409" y2="72574"/>
                        <a14:foregroundMark x1="19409" y1="72574" x2="16878" y2="62236"/>
                        <a14:foregroundMark x1="16878" y1="62236" x2="22152" y2="48734"/>
                        <a14:foregroundMark x1="22152" y1="48734" x2="49367" y2="56118"/>
                        <a14:foregroundMark x1="49367" y1="56118" x2="50844" y2="70675"/>
                        <a14:foregroundMark x1="50844" y1="70675" x2="50000" y2="71730"/>
                        <a14:foregroundMark x1="55274" y1="57806" x2="44093" y2="62025"/>
                        <a14:foregroundMark x1="44093" y1="62025" x2="62869" y2="57173"/>
                        <a14:foregroundMark x1="62869" y1="57173" x2="75527" y2="46624"/>
                        <a14:foregroundMark x1="75527" y1="46624" x2="33755" y2="67089"/>
                        <a14:foregroundMark x1="33755" y1="67089" x2="58228" y2="62236"/>
                        <a14:foregroundMark x1="58228" y1="62236" x2="38186" y2="75949"/>
                        <a14:foregroundMark x1="38186" y1="75949" x2="38397" y2="63502"/>
                        <a14:foregroundMark x1="38397" y1="63502" x2="46835" y2="78692"/>
                        <a14:foregroundMark x1="67300" y1="93460" x2="32278" y2="92194"/>
                        <a14:foregroundMark x1="73629" y1="94726" x2="35164" y2="98628"/>
                        <a14:foregroundMark x1="26830" y1="97839" x2="25949" y2="97468"/>
                        <a14:foregroundMark x1="9072" y1="92194" x2="3797" y2="92194"/>
                        <a14:foregroundMark x1="54852" y1="4852" x2="40084" y2="2532"/>
                        <a14:backgroundMark x1="5696" y1="86709" x2="5696" y2="86709"/>
                        <a14:backgroundMark x1="3586" y1="92616" x2="3586" y2="92616"/>
                        <a14:backgroundMark x1="25949" y1="99156" x2="34388" y2="99789"/>
                        <a14:backgroundMark x1="95781" y1="90506" x2="95359" y2="89241"/>
                        <a14:backgroundMark x1="95359" y1="68354" x2="94515" y2="57384"/>
                        <a14:backgroundMark x1="94515" y1="57384" x2="95781" y2="52743"/>
                        <a14:backgroundMark x1="95781" y1="48312" x2="97257" y2="52321"/>
                        <a14:backgroundMark x1="95781" y1="50211" x2="93671" y2="61181"/>
                        <a14:backgroundMark x1="93671" y1="61181" x2="95148" y2="68354"/>
                        <a14:backgroundMark x1="94304" y1="50844" x2="95148" y2="50211"/>
                        <a14:backgroundMark x1="95148" y1="50211" x2="93671" y2="51688"/>
                        <a14:backgroundMark x1="93671" y1="51688" x2="94515" y2="49578"/>
                        <a14:backgroundMark x1="94515" y1="49578" x2="94304" y2="56962"/>
                        <a14:backgroundMark x1="94515" y1="47890" x2="93882" y2="45992"/>
                        <a14:backgroundMark x1="91772" y1="41983" x2="94304" y2="54430"/>
                        <a14:backgroundMark x1="94304" y1="54430" x2="94093" y2="43460"/>
                        <a14:backgroundMark x1="94093" y1="43460" x2="93882" y2="65612"/>
                        <a14:backgroundMark x1="93882" y1="65612" x2="92405" y2="42616"/>
                        <a14:backgroundMark x1="92405" y1="42616" x2="94937" y2="69620"/>
                      </a14:backgroundRemoval>
                    </a14:imgEffect>
                  </a14:imgLayer>
                </a14:imgProps>
              </a:ext>
              <a:ext uri="{28A0092B-C50C-407E-A947-70E740481C1C}">
                <a14:useLocalDpi xmlns:a14="http://schemas.microsoft.com/office/drawing/2010/main" val="0"/>
              </a:ext>
            </a:extLst>
          </a:blip>
          <a:srcRect/>
          <a:stretch>
            <a:fillRect/>
          </a:stretch>
        </p:blipFill>
        <p:spPr bwMode="auto">
          <a:xfrm>
            <a:off x="6371715" y="4493278"/>
            <a:ext cx="1132755" cy="113275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Little girl in different actions | Free Vector">
            <a:extLst>
              <a:ext uri="{FF2B5EF4-FFF2-40B4-BE49-F238E27FC236}">
                <a16:creationId xmlns:a16="http://schemas.microsoft.com/office/drawing/2014/main" id="{373981A8-6DDD-430D-95D0-96304101A77A}"/>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41026" b="96581" l="18371" r="34665">
                        <a14:foregroundMark x1="29553" y1="46154" x2="27316" y2="42521"/>
                        <a14:foregroundMark x1="27316" y1="42521" x2="23642" y2="42949"/>
                        <a14:foregroundMark x1="23642" y1="42949" x2="21086" y2="46368"/>
                        <a14:foregroundMark x1="21086" y1="46368" x2="26677" y2="41026"/>
                        <a14:foregroundMark x1="18371" y1="46368" x2="18371" y2="50641"/>
                        <a14:foregroundMark x1="32428" y1="56624" x2="34665" y2="60043"/>
                        <a14:foregroundMark x1="23163" y1="91880" x2="26997" y2="96581"/>
                      </a14:backgroundRemoval>
                    </a14:imgEffect>
                  </a14:imgLayer>
                </a14:imgProps>
              </a:ext>
              <a:ext uri="{28A0092B-C50C-407E-A947-70E740481C1C}">
                <a14:useLocalDpi xmlns:a14="http://schemas.microsoft.com/office/drawing/2010/main" val="0"/>
              </a:ext>
            </a:extLst>
          </a:blip>
          <a:srcRect l="17032" t="37944" r="65010"/>
          <a:stretch/>
        </p:blipFill>
        <p:spPr bwMode="auto">
          <a:xfrm flipH="1">
            <a:off x="12599933" y="2698189"/>
            <a:ext cx="1592095" cy="4112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05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211 -0.00324 L -0.42917 -0.15324 " pathEditMode="relative" rAng="0" ptsTypes="AA">
                                      <p:cBhvr>
                                        <p:cTn id="6" dur="2000" fill="hold"/>
                                        <p:tgtEl>
                                          <p:spTgt spid="56"/>
                                        </p:tgtEl>
                                        <p:attrNameLst>
                                          <p:attrName>ppt_x</p:attrName>
                                          <p:attrName>ppt_y</p:attrName>
                                        </p:attrNameLst>
                                      </p:cBhvr>
                                      <p:rCtr x="-20404" y="-7500"/>
                                    </p:animMotion>
                                  </p:childTnLst>
                                </p:cTn>
                              </p:par>
                              <p:par>
                                <p:cTn id="7" presetID="1" presetClass="entr" presetSubtype="0" fill="hold" nodeType="withEffect">
                                  <p:stCondLst>
                                    <p:cond delay="1900"/>
                                  </p:stCondLst>
                                  <p:childTnLst>
                                    <p:set>
                                      <p:cBhvr>
                                        <p:cTn id="8" dur="1" fill="hold">
                                          <p:stCondLst>
                                            <p:cond delay="0"/>
                                          </p:stCondLst>
                                        </p:cTn>
                                        <p:tgtEl>
                                          <p:spTgt spid="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Страны, где раздают жилье почти бесплатно | Architecture ...">
            <a:extLst>
              <a:ext uri="{FF2B5EF4-FFF2-40B4-BE49-F238E27FC236}">
                <a16:creationId xmlns:a16="http://schemas.microsoft.com/office/drawing/2014/main" id="{920A10C8-86DB-4D18-8E8D-10F2E4CE7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Łącznik prosty ze strzałką 2">
            <a:extLst>
              <a:ext uri="{FF2B5EF4-FFF2-40B4-BE49-F238E27FC236}">
                <a16:creationId xmlns:a16="http://schemas.microsoft.com/office/drawing/2014/main" id="{636E4D71-5ACC-45CC-9310-041F74A7F3BE}"/>
              </a:ext>
            </a:extLst>
          </p:cNvPr>
          <p:cNvCxnSpPr>
            <a:cxnSpLocks/>
          </p:cNvCxnSpPr>
          <p:nvPr/>
        </p:nvCxnSpPr>
        <p:spPr>
          <a:xfrm>
            <a:off x="6849686" y="1504950"/>
            <a:ext cx="1014154" cy="623108"/>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upa 8">
            <a:extLst>
              <a:ext uri="{FF2B5EF4-FFF2-40B4-BE49-F238E27FC236}">
                <a16:creationId xmlns:a16="http://schemas.microsoft.com/office/drawing/2014/main" id="{A3A4D6A0-477C-4B92-AD0F-705445D0FBF8}"/>
              </a:ext>
            </a:extLst>
          </p:cNvPr>
          <p:cNvGrpSpPr/>
          <p:nvPr/>
        </p:nvGrpSpPr>
        <p:grpSpPr>
          <a:xfrm>
            <a:off x="4821381" y="199505"/>
            <a:ext cx="2028305" cy="1928553"/>
            <a:chOff x="3588029" y="1895302"/>
            <a:chExt cx="2028305" cy="1928553"/>
          </a:xfrm>
        </p:grpSpPr>
        <p:sp>
          <p:nvSpPr>
            <p:cNvPr id="7" name="Owal 6">
              <a:extLst>
                <a:ext uri="{FF2B5EF4-FFF2-40B4-BE49-F238E27FC236}">
                  <a16:creationId xmlns:a16="http://schemas.microsoft.com/office/drawing/2014/main" id="{7DFB00F8-D44D-4493-8BC8-5B7DE703C74A}"/>
                </a:ext>
              </a:extLst>
            </p:cNvPr>
            <p:cNvSpPr/>
            <p:nvPr/>
          </p:nvSpPr>
          <p:spPr>
            <a:xfrm>
              <a:off x="3588029" y="1895302"/>
              <a:ext cx="2028305" cy="1928553"/>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4" descr="Little girl in different actions | Free Vector">
              <a:extLst>
                <a:ext uri="{FF2B5EF4-FFF2-40B4-BE49-F238E27FC236}">
                  <a16:creationId xmlns:a16="http://schemas.microsoft.com/office/drawing/2014/main" id="{8AA7BA53-F581-49DC-A326-44EAE4CAADF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0385" b="96795" l="55911" r="72684">
                          <a14:foregroundMark x1="65815" y1="51282" x2="60224" y2="50000"/>
                          <a14:foregroundMark x1="60224" y1="50000" x2="62300" y2="49786"/>
                          <a14:foregroundMark x1="64377" y1="49573" x2="65335" y2="48932"/>
                          <a14:foregroundMark x1="67891" y1="51496" x2="72364" y2="57479"/>
                          <a14:foregroundMark x1="68371" y1="48932" x2="65815" y2="43590"/>
                          <a14:foregroundMark x1="65815" y1="43590" x2="60703" y2="42949"/>
                          <a14:foregroundMark x1="60703" y1="42949" x2="65495" y2="40598"/>
                          <a14:foregroundMark x1="65495" y1="40598" x2="67572" y2="41667"/>
                          <a14:foregroundMark x1="57668" y1="55342" x2="56070" y2="58333"/>
                          <a14:foregroundMark x1="62460" y1="90385" x2="61502" y2="96368"/>
                          <a14:foregroundMark x1="61502" y1="96368" x2="60703" y2="96795"/>
                        </a14:backgroundRemoval>
                      </a14:imgEffect>
                      <a14:imgEffect>
                        <a14:sharpenSoften amount="25000"/>
                      </a14:imgEffect>
                    </a14:imgLayer>
                  </a14:imgProps>
                </a:ext>
                <a:ext uri="{28A0092B-C50C-407E-A947-70E740481C1C}">
                  <a14:useLocalDpi xmlns:a14="http://schemas.microsoft.com/office/drawing/2010/main" val="0"/>
                </a:ext>
              </a:extLst>
            </a:blip>
            <a:srcRect l="54372" t="37944" r="24845" b="39511"/>
            <a:stretch/>
          </p:blipFill>
          <p:spPr bwMode="auto">
            <a:xfrm>
              <a:off x="3889578" y="2128058"/>
              <a:ext cx="1624706" cy="13175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627555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sh Morning Sun Balcony Terrace Banner Background, In ...">
            <a:extLst>
              <a:ext uri="{FF2B5EF4-FFF2-40B4-BE49-F238E27FC236}">
                <a16:creationId xmlns:a16="http://schemas.microsoft.com/office/drawing/2014/main" id="{6B0ED94A-687F-4010-A8F2-AD29EF35F3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ow to Create a Pot of Daffodils With Gradient Mesh in ...">
            <a:extLst>
              <a:ext uri="{FF2B5EF4-FFF2-40B4-BE49-F238E27FC236}">
                <a16:creationId xmlns:a16="http://schemas.microsoft.com/office/drawing/2014/main" id="{8B053110-5757-4D3E-8783-9836E43FABF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142840" y="1534998"/>
            <a:ext cx="754935" cy="8338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w to Create a Pot of Daffodils With Gradient Mesh in ...">
            <a:extLst>
              <a:ext uri="{FF2B5EF4-FFF2-40B4-BE49-F238E27FC236}">
                <a16:creationId xmlns:a16="http://schemas.microsoft.com/office/drawing/2014/main" id="{4E85255E-9391-4714-A0B3-AD1E4733362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4139891" y="3791794"/>
            <a:ext cx="1156053" cy="12769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ow to Create a Pot of Daffodils With Gradient Mesh in ...">
            <a:extLst>
              <a:ext uri="{FF2B5EF4-FFF2-40B4-BE49-F238E27FC236}">
                <a16:creationId xmlns:a16="http://schemas.microsoft.com/office/drawing/2014/main" id="{0E047E7F-9FFF-48C3-97BD-E035B95E7AD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2983838" y="3791794"/>
            <a:ext cx="1156053" cy="12769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ow to Create a Pot of Daffodils With Gradient Mesh in ...">
            <a:extLst>
              <a:ext uri="{FF2B5EF4-FFF2-40B4-BE49-F238E27FC236}">
                <a16:creationId xmlns:a16="http://schemas.microsoft.com/office/drawing/2014/main" id="{E2DD5FC7-B365-4844-BC82-0D46F9CF3CD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1827785" y="3791794"/>
            <a:ext cx="1156053" cy="12769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ow to Create a Pot of Daffodils With Gradient Mesh in ...">
            <a:extLst>
              <a:ext uri="{FF2B5EF4-FFF2-40B4-BE49-F238E27FC236}">
                <a16:creationId xmlns:a16="http://schemas.microsoft.com/office/drawing/2014/main" id="{032D6AE6-D5AB-4833-99B9-2FC4FF157B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897775" y="1534998"/>
            <a:ext cx="754935" cy="8338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ow to Create a Pot of Daffodils With Gradient Mesh in ...">
            <a:extLst>
              <a:ext uri="{FF2B5EF4-FFF2-40B4-BE49-F238E27FC236}">
                <a16:creationId xmlns:a16="http://schemas.microsoft.com/office/drawing/2014/main" id="{09ED2C8F-DC7E-4EB2-B7AB-05C5D3D3F8C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1660035" y="1534998"/>
            <a:ext cx="754935" cy="8338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ow to Create a Pot of Daffodils With Gradient Mesh in ...">
            <a:extLst>
              <a:ext uri="{FF2B5EF4-FFF2-40B4-BE49-F238E27FC236}">
                <a16:creationId xmlns:a16="http://schemas.microsoft.com/office/drawing/2014/main" id="{3DD98641-41EC-4DEB-BDAB-C257BC9489C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2422295" y="1534998"/>
            <a:ext cx="754935" cy="83388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a:extLst>
              <a:ext uri="{FF2B5EF4-FFF2-40B4-BE49-F238E27FC236}">
                <a16:creationId xmlns:a16="http://schemas.microsoft.com/office/drawing/2014/main" id="{9ACC08A7-5BF4-42F7-BF59-C78126340FF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30" name="Grupa 29">
            <a:extLst>
              <a:ext uri="{FF2B5EF4-FFF2-40B4-BE49-F238E27FC236}">
                <a16:creationId xmlns:a16="http://schemas.microsoft.com/office/drawing/2014/main" id="{AAFAE346-A743-48B6-888D-AEC24F718642}"/>
              </a:ext>
            </a:extLst>
          </p:cNvPr>
          <p:cNvGrpSpPr/>
          <p:nvPr/>
        </p:nvGrpSpPr>
        <p:grpSpPr>
          <a:xfrm>
            <a:off x="9494286" y="880346"/>
            <a:ext cx="2325133" cy="5417784"/>
            <a:chOff x="8934728" y="940768"/>
            <a:chExt cx="2325133" cy="5417784"/>
          </a:xfrm>
        </p:grpSpPr>
        <p:pic>
          <p:nvPicPr>
            <p:cNvPr id="27" name="Picture 4" descr="Pin on TOKOH">
              <a:extLst>
                <a:ext uri="{FF2B5EF4-FFF2-40B4-BE49-F238E27FC236}">
                  <a16:creationId xmlns:a16="http://schemas.microsoft.com/office/drawing/2014/main" id="{FFDD1FAB-27CE-479D-BB81-2900BD49E28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7213" b="63198" l="35577" r="63569">
                          <a14:backgroundMark x1="48083" y1="61601" x2="46965" y2="60948"/>
                        </a14:backgroundRemoval>
                      </a14:imgEffect>
                    </a14:imgLayer>
                  </a14:imgProps>
                </a:ext>
                <a:ext uri="{28A0092B-C50C-407E-A947-70E740481C1C}">
                  <a14:useLocalDpi xmlns:a14="http://schemas.microsoft.com/office/drawing/2010/main" val="0"/>
                </a:ext>
              </a:extLst>
            </a:blip>
            <a:srcRect l="36715" t="36738" r="36546" b="36717"/>
            <a:stretch/>
          </p:blipFill>
          <p:spPr bwMode="auto">
            <a:xfrm>
              <a:off x="9359316" y="940768"/>
              <a:ext cx="1346784" cy="1307132"/>
            </a:xfrm>
            <a:prstGeom prst="rect">
              <a:avLst/>
            </a:prstGeom>
            <a:noFill/>
            <a:extLst>
              <a:ext uri="{909E8E84-426E-40DD-AFC4-6F175D3DCCD1}">
                <a14:hiddenFill xmlns:a14="http://schemas.microsoft.com/office/drawing/2010/main">
                  <a:solidFill>
                    <a:srgbClr val="FFFFFF"/>
                  </a:solidFill>
                </a14:hiddenFill>
              </a:ext>
            </a:extLst>
          </p:spPr>
        </p:pic>
        <p:pic>
          <p:nvPicPr>
            <p:cNvPr id="28" name="Obraz 27">
              <a:extLst>
                <a:ext uri="{FF2B5EF4-FFF2-40B4-BE49-F238E27FC236}">
                  <a16:creationId xmlns:a16="http://schemas.microsoft.com/office/drawing/2014/main" id="{FAA55C1C-F429-4E36-AFC0-14E1CBD8A3D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795" b="96282" l="9901" r="90347">
                          <a14:foregroundMark x1="28713" y1="10513" x2="58911" y2="9872"/>
                          <a14:foregroundMark x1="58911" y1="9872" x2="62624" y2="9872"/>
                          <a14:foregroundMark x1="46782" y1="7949" x2="46287" y2="6795"/>
                          <a14:foregroundMark x1="13366" y1="45128" x2="12624" y2="56795"/>
                          <a14:foregroundMark x1="90594" y1="50000" x2="90594" y2="49615"/>
                          <a14:foregroundMark x1="50990" y1="39103" x2="48267" y2="56795"/>
                          <a14:foregroundMark x1="48267" y1="56795" x2="51238" y2="64231"/>
                          <a14:foregroundMark x1="51238" y1="64231" x2="58911" y2="71154"/>
                          <a14:foregroundMark x1="58911" y1="71154" x2="58911" y2="78077"/>
                          <a14:foregroundMark x1="41337" y1="40000" x2="39604" y2="80513"/>
                          <a14:foregroundMark x1="35149" y1="62436" x2="35149" y2="53846"/>
                          <a14:foregroundMark x1="35149" y1="53846" x2="53960" y2="53974"/>
                          <a14:foregroundMark x1="53960" y1="53974" x2="66337" y2="56923"/>
                          <a14:foregroundMark x1="66337" y1="56923" x2="60891" y2="62949"/>
                          <a14:foregroundMark x1="63614" y1="53077" x2="67574" y2="45385"/>
                          <a14:foregroundMark x1="67574" y1="45385" x2="58168" y2="52821"/>
                          <a14:foregroundMark x1="58168" y1="52821" x2="58663" y2="54487"/>
                          <a14:foregroundMark x1="37376" y1="45385" x2="33663" y2="52436"/>
                          <a14:foregroundMark x1="33663" y1="52436" x2="34653" y2="60256"/>
                          <a14:foregroundMark x1="34653" y1="60256" x2="40347" y2="67308"/>
                          <a14:foregroundMark x1="40347" y1="67308" x2="36881" y2="60128"/>
                          <a14:foregroundMark x1="41337" y1="92692" x2="29208" y2="96282"/>
                          <a14:foregroundMark x1="29208" y1="96282" x2="30198" y2="91923"/>
                          <a14:foregroundMark x1="59406" y1="91923" x2="76980" y2="95256"/>
                          <a14:foregroundMark x1="64851" y1="96154" x2="57178" y2="92179"/>
                        </a14:backgroundRemoval>
                      </a14:imgEffect>
                    </a14:imgLayer>
                  </a14:imgProps>
                </a:ext>
                <a:ext uri="{28A0092B-C50C-407E-A947-70E740481C1C}">
                  <a14:useLocalDpi xmlns:a14="http://schemas.microsoft.com/office/drawing/2010/main" val="0"/>
                </a:ext>
              </a:extLst>
            </a:blip>
            <a:stretch>
              <a:fillRect/>
            </a:stretch>
          </p:blipFill>
          <p:spPr>
            <a:xfrm>
              <a:off x="8934728" y="1869433"/>
              <a:ext cx="2325133" cy="4489119"/>
            </a:xfrm>
            <a:prstGeom prst="rect">
              <a:avLst/>
            </a:prstGeom>
          </p:spPr>
        </p:pic>
      </p:grpSp>
      <p:pic>
        <p:nvPicPr>
          <p:cNvPr id="1032" name="Picture 8">
            <a:extLst>
              <a:ext uri="{FF2B5EF4-FFF2-40B4-BE49-F238E27FC236}">
                <a16:creationId xmlns:a16="http://schemas.microsoft.com/office/drawing/2014/main" id="{47CEC7DB-9998-4EC2-B0C9-664EBBD0A86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364" l="4619" r="93072">
                        <a14:foregroundMark x1="25635" y1="18182" x2="25404" y2="26000"/>
                        <a14:foregroundMark x1="25404" y1="26000" x2="21940" y2="19636"/>
                        <a14:foregroundMark x1="57679" y1="24364" x2="56120" y2="29273"/>
                        <a14:foregroundMark x1="58430" y1="22000" x2="57679" y2="24364"/>
                        <a14:foregroundMark x1="56120" y1="29273" x2="46651" y2="28000"/>
                        <a14:foregroundMark x1="45785" y1="36182" x2="45727" y2="36727"/>
                        <a14:foregroundMark x1="45881" y1="35273" x2="45785" y2="36182"/>
                        <a14:foregroundMark x1="46151" y1="32727" x2="45881" y2="35273"/>
                        <a14:foregroundMark x1="46651" y1="28000" x2="46151" y2="32727"/>
                        <a14:foregroundMark x1="49848" y1="43525" x2="50577" y2="44727"/>
                        <a14:foregroundMark x1="46939" y1="38727" x2="49758" y2="43376"/>
                        <a14:foregroundMark x1="46609" y1="38182" x2="46939" y2="38727"/>
                        <a14:foregroundMark x1="45948" y1="37091" x2="46609" y2="38182"/>
                        <a14:foregroundMark x1="45727" y1="36727" x2="45948" y2="37091"/>
                        <a14:foregroundMark x1="51074" y1="48545" x2="51501" y2="51818"/>
                        <a14:foregroundMark x1="51003" y1="48000" x2="51074" y2="48545"/>
                        <a14:foregroundMark x1="50932" y1="47455" x2="51003" y2="48000"/>
                        <a14:foregroundMark x1="50790" y1="46364" x2="50885" y2="47091"/>
                        <a14:foregroundMark x1="50672" y1="45455" x2="50767" y2="46182"/>
                        <a14:foregroundMark x1="50601" y1="44909" x2="50672" y2="45455"/>
                        <a14:foregroundMark x1="50577" y1="44727" x2="50601" y2="44909"/>
                        <a14:foregroundMark x1="75982" y1="21455" x2="76905" y2="18909"/>
                        <a14:foregroundMark x1="93072" y1="66000" x2="90762" y2="62727"/>
                        <a14:foregroundMark x1="75982" y1="44909" x2="78984" y2="45455"/>
                        <a14:foregroundMark x1="88915" y1="50545" x2="88915" y2="50545"/>
                        <a14:foregroundMark x1="33718" y1="89636" x2="36259" y2="90545"/>
                        <a14:foregroundMark x1="9238" y1="69091" x2="10393" y2="73091"/>
                        <a14:foregroundMark x1="4619" y1="70909" x2="5543" y2="74000"/>
                        <a14:foregroundMark x1="53811" y1="39273" x2="53811" y2="39273"/>
                        <a14:foregroundMark x1="54273" y1="34727" x2="54273" y2="39455"/>
                        <a14:backgroundMark x1="40647" y1="23636" x2="40647" y2="23636"/>
                        <a14:backgroundMark x1="54273" y1="24364" x2="54273" y2="24364"/>
                        <a14:backgroundMark x1="51501" y1="45455" x2="51501" y2="45455"/>
                        <a14:backgroundMark x1="51501" y1="46182" x2="51501" y2="46364"/>
                        <a14:backgroundMark x1="48037" y1="32727" x2="48037" y2="32727"/>
                        <a14:backgroundMark x1="48037" y1="35273" x2="48037" y2="35273"/>
                        <a14:backgroundMark x1="54273" y1="44909" x2="54273" y2="44909"/>
                        <a14:backgroundMark x1="54503" y1="42545" x2="54503" y2="42545"/>
                        <a14:backgroundMark x1="48268" y1="36182" x2="48268" y2="36182"/>
                        <a14:backgroundMark x1="54503" y1="40727" x2="54503" y2="40727"/>
                        <a14:backgroundMark x1="48499" y1="37091" x2="48499" y2="37091"/>
                        <a14:backgroundMark x1="54734" y1="39636" x2="54734" y2="39636"/>
                        <a14:backgroundMark x1="48499" y1="38182" x2="48499" y2="38182"/>
                        <a14:backgroundMark x1="48730" y1="38727" x2="48730" y2="38727"/>
                        <a14:backgroundMark x1="51039" y1="45273" x2="51039" y2="44545"/>
                        <a14:backgroundMark x1="51039" y1="47091" x2="51039" y2="47455"/>
                        <a14:backgroundMark x1="51501" y1="47455" x2="51039" y2="46000"/>
                        <a14:backgroundMark x1="51039" y1="46545" x2="51039" y2="46000"/>
                        <a14:backgroundMark x1="51501" y1="48545" x2="51501" y2="48545"/>
                        <a14:backgroundMark x1="50808" y1="48000" x2="50808" y2="48000"/>
                        <a14:backgroundMark x1="61894" y1="77273" x2="61894" y2="77273"/>
                        <a14:backgroundMark x1="67436" y1="65273" x2="67436" y2="65273"/>
                        <a14:backgroundMark x1="37875" y1="74727" x2="37875" y2="74727"/>
                        <a14:backgroundMark x1="26559" y1="62545" x2="26559" y2="62545"/>
                        <a14:backgroundMark x1="31640" y1="62727" x2="31640" y2="62727"/>
                        <a14:backgroundMark x1="23788" y1="63636" x2="23788" y2="63636"/>
                        <a14:backgroundMark x1="32794" y1="61818" x2="32794" y2="61818"/>
                        <a14:backgroundMark x1="17321" y1="66364" x2="17321" y2="66364"/>
                        <a14:backgroundMark x1="20554" y1="68545" x2="20554" y2="68364"/>
                        <a14:backgroundMark x1="18707" y1="71636" x2="19169" y2="72364"/>
                        <a14:backgroundMark x1="21247" y1="68000" x2="21016" y2="68000"/>
                        <a14:backgroundMark x1="20092" y1="68727" x2="20092" y2="69273"/>
                        <a14:backgroundMark x1="31409" y1="68909" x2="31640" y2="69455"/>
                        <a14:backgroundMark x1="26790" y1="70727" x2="26790" y2="70727"/>
                        <a14:backgroundMark x1="37413" y1="83273" x2="39030" y2="83636"/>
                        <a14:backgroundMark x1="38568" y1="86000" x2="38337" y2="86000"/>
                        <a14:backgroundMark x1="39261" y1="81818" x2="39261" y2="81818"/>
                        <a14:backgroundMark x1="37413" y1="85818" x2="37413" y2="85818"/>
                        <a14:backgroundMark x1="82448" y1="52182" x2="82448" y2="52182"/>
                      </a14:backgroundRemoval>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79968" y="872528"/>
            <a:ext cx="754934" cy="9589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5BFF32B-42B2-48DE-9504-ABEFB091F11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colorTemperature colorTemp="11200"/>
                    </a14:imgEffect>
                    <a14:imgEffect>
                      <a14:saturation sat="33000"/>
                    </a14:imgEffect>
                  </a14:imgLayer>
                </a14:imgProps>
              </a:ext>
              <a:ext uri="{28A0092B-C50C-407E-A947-70E740481C1C}">
                <a14:useLocalDpi xmlns:a14="http://schemas.microsoft.com/office/drawing/2010/main" val="0"/>
              </a:ext>
            </a:extLst>
          </a:blip>
          <a:srcRect l="4347" t="8215" r="52997" b="5987"/>
          <a:stretch/>
        </p:blipFill>
        <p:spPr bwMode="auto">
          <a:xfrm>
            <a:off x="944299" y="983446"/>
            <a:ext cx="811293" cy="82376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vector illustration of Sunflower plant. Download a Free ...">
            <a:extLst>
              <a:ext uri="{FF2B5EF4-FFF2-40B4-BE49-F238E27FC236}">
                <a16:creationId xmlns:a16="http://schemas.microsoft.com/office/drawing/2014/main" id="{5F09DF34-673F-45FD-840E-B6C29FCAD650}"/>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3981" b="90000" l="9732" r="89986">
                        <a14:foregroundMark x1="42172" y1="10741" x2="37377" y2="3981"/>
                        <a14:foregroundMark x1="37377" y1="3981" x2="26657" y2="6852"/>
                        <a14:foregroundMark x1="26657" y1="6852" x2="22990" y2="11204"/>
                        <a14:foregroundMark x1="40056" y1="4722" x2="40056" y2="3981"/>
                        <a14:foregroundMark x1="47908" y1="57870" x2="50353" y2="82870"/>
                        <a14:foregroundMark x1="46486" y1="43333" x2="46522" y2="43704"/>
                        <a14:foregroundMark x1="46144" y1="39831" x2="46486" y2="43333"/>
                        <a14:foregroundMark x1="45698" y1="35259" x2="45618" y2="34444"/>
                        <a14:foregroundMark x1="45011" y1="28238" x2="45362" y2="31827"/>
                        <a14:foregroundMark x1="44893" y1="27037" x2="44920" y2="27310"/>
                        <a14:foregroundMark x1="44821" y1="26296" x2="44893" y2="27037"/>
                        <a14:foregroundMark x1="44712" y1="25183" x2="44821" y2="26296"/>
                        <a14:foregroundMark x1="43300" y1="10741" x2="44712" y2="25180"/>
                        <a14:foregroundMark x1="50353" y1="82870" x2="49288" y2="87236"/>
                        <a14:foregroundMark x1="35825" y1="47870" x2="34697" y2="53889"/>
                        <a14:foregroundMark x1="39069" y1="61296" x2="34274" y2="67315"/>
                        <a14:foregroundMark x1="59520" y1="65556" x2="70240" y2="65185"/>
                        <a14:foregroundMark x1="58392" y1="11481" x2="56841" y2="19630"/>
                        <a14:backgroundMark x1="66008" y1="42130" x2="66008" y2="42130"/>
                        <a14:backgroundMark x1="34274" y1="58241" x2="34274" y2="58241"/>
                        <a14:backgroundMark x1="35684" y1="26204" x2="35684" y2="26204"/>
                        <a14:backgroundMark x1="44429" y1="26296" x2="44429" y2="26296"/>
                        <a14:backgroundMark x1="46544" y1="37315" x2="46544" y2="37315"/>
                        <a14:backgroundMark x1="46121" y1="27407" x2="45557" y2="26667"/>
                        <a14:backgroundMark x1="44993" y1="37963" x2="44993" y2="34444"/>
                        <a14:backgroundMark x1="46544" y1="50370" x2="46544" y2="49630"/>
                        <a14:backgroundMark x1="46544" y1="46111" x2="46544" y2="46111"/>
                        <a14:backgroundMark x1="46544" y1="43333" x2="46544" y2="43333"/>
                        <a14:backgroundMark x1="46544" y1="44352" x2="46544" y2="44352"/>
                        <a14:backgroundMark x1="46121" y1="46852" x2="46121" y2="46852"/>
                        <a14:backgroundMark x1="44993" y1="35185" x2="44993" y2="37685"/>
                        <a14:backgroundMark x1="46121" y1="34444" x2="46121" y2="34444"/>
                        <a14:backgroundMark x1="45557" y1="38704" x2="45557" y2="38704"/>
                        <a14:backgroundMark x1="46544" y1="39444" x2="46544" y2="39444"/>
                        <a14:backgroundMark x1="44429" y1="35185" x2="44429" y2="33796"/>
                        <a14:backgroundMark x1="44993" y1="27037" x2="44993" y2="27037"/>
                        <a14:backgroundMark x1="44429" y1="27037" x2="44429" y2="26296"/>
                        <a14:backgroundMark x1="44852" y1="27130" x2="44852" y2="25833"/>
                        <a14:backgroundMark x1="44852" y1="34537" x2="45839" y2="38426"/>
                        <a14:backgroundMark x1="45134" y1="35463" x2="44147" y2="33241"/>
                        <a14:backgroundMark x1="46544" y1="43704" x2="46827" y2="55463"/>
                        <a14:backgroundMark x1="45839" y1="43519" x2="45839" y2="43056"/>
                        <a14:backgroundMark x1="46262" y1="53333" x2="46262" y2="57870"/>
                        <a14:backgroundMark x1="46262" y1="43704" x2="46544" y2="42407"/>
                        <a14:backgroundMark x1="46544" y1="36944" x2="45839" y2="32778"/>
                        <a14:backgroundMark x1="46262" y1="36296" x2="45839" y2="39815"/>
                        <a14:backgroundMark x1="41185" y1="87778" x2="43159" y2="89074"/>
                        <a14:backgroundMark x1="62482" y1="87963" x2="68124" y2="88889"/>
                        <a14:backgroundMark x1="68124" y1="88889" x2="32299" y2="88241"/>
                        <a14:backgroundMark x1="32299" y1="88241" x2="48519" y2="91296"/>
                      </a14:backgroundRemoval>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4061661" y="2267582"/>
            <a:ext cx="1369340" cy="208587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a:extLst>
              <a:ext uri="{FF2B5EF4-FFF2-40B4-BE49-F238E27FC236}">
                <a16:creationId xmlns:a16="http://schemas.microsoft.com/office/drawing/2014/main" id="{8241D0BF-B66A-40DC-A25C-FE779D44046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colorTemperature colorTemp="11200"/>
                    </a14:imgEffect>
                    <a14:imgEffect>
                      <a14:saturation sat="33000"/>
                    </a14:imgEffect>
                  </a14:imgLayer>
                </a14:imgProps>
              </a:ext>
              <a:ext uri="{28A0092B-C50C-407E-A947-70E740481C1C}">
                <a14:useLocalDpi xmlns:a14="http://schemas.microsoft.com/office/drawing/2010/main" val="0"/>
              </a:ext>
            </a:extLst>
          </a:blip>
          <a:srcRect l="4347" t="8215" r="52997" b="5987"/>
          <a:stretch/>
        </p:blipFill>
        <p:spPr bwMode="auto">
          <a:xfrm>
            <a:off x="2506764" y="983447"/>
            <a:ext cx="811293" cy="82376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a:extLst>
              <a:ext uri="{FF2B5EF4-FFF2-40B4-BE49-F238E27FC236}">
                <a16:creationId xmlns:a16="http://schemas.microsoft.com/office/drawing/2014/main" id="{EC5CB690-AA0E-43AC-B79D-22F8FCAC834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364" l="4619" r="93072">
                        <a14:foregroundMark x1="25635" y1="18182" x2="25404" y2="26000"/>
                        <a14:foregroundMark x1="25404" y1="26000" x2="21940" y2="19636"/>
                        <a14:foregroundMark x1="57679" y1="24364" x2="56120" y2="29273"/>
                        <a14:foregroundMark x1="58430" y1="22000" x2="57679" y2="24364"/>
                        <a14:foregroundMark x1="56120" y1="29273" x2="46651" y2="28000"/>
                        <a14:foregroundMark x1="45785" y1="36182" x2="45727" y2="36727"/>
                        <a14:foregroundMark x1="45881" y1="35273" x2="45785" y2="36182"/>
                        <a14:foregroundMark x1="46151" y1="32727" x2="45881" y2="35273"/>
                        <a14:foregroundMark x1="46651" y1="28000" x2="46151" y2="32727"/>
                        <a14:foregroundMark x1="49848" y1="43525" x2="50577" y2="44727"/>
                        <a14:foregroundMark x1="46939" y1="38727" x2="49758" y2="43376"/>
                        <a14:foregroundMark x1="46609" y1="38182" x2="46939" y2="38727"/>
                        <a14:foregroundMark x1="45948" y1="37091" x2="46609" y2="38182"/>
                        <a14:foregroundMark x1="45727" y1="36727" x2="45948" y2="37091"/>
                        <a14:foregroundMark x1="51074" y1="48545" x2="51501" y2="51818"/>
                        <a14:foregroundMark x1="51003" y1="48000" x2="51074" y2="48545"/>
                        <a14:foregroundMark x1="50932" y1="47455" x2="51003" y2="48000"/>
                        <a14:foregroundMark x1="50790" y1="46364" x2="50885" y2="47091"/>
                        <a14:foregroundMark x1="50672" y1="45455" x2="50767" y2="46182"/>
                        <a14:foregroundMark x1="50601" y1="44909" x2="50672" y2="45455"/>
                        <a14:foregroundMark x1="50577" y1="44727" x2="50601" y2="44909"/>
                        <a14:foregroundMark x1="75982" y1="21455" x2="76905" y2="18909"/>
                        <a14:foregroundMark x1="93072" y1="66000" x2="90762" y2="62727"/>
                        <a14:foregroundMark x1="75982" y1="44909" x2="78984" y2="45455"/>
                        <a14:foregroundMark x1="88915" y1="50545" x2="88915" y2="50545"/>
                        <a14:foregroundMark x1="33718" y1="89636" x2="36259" y2="90545"/>
                        <a14:foregroundMark x1="9238" y1="69091" x2="10393" y2="73091"/>
                        <a14:foregroundMark x1="4619" y1="70909" x2="5543" y2="74000"/>
                        <a14:foregroundMark x1="53811" y1="39273" x2="53811" y2="39273"/>
                        <a14:foregroundMark x1="54273" y1="34727" x2="54273" y2="39455"/>
                        <a14:backgroundMark x1="40647" y1="23636" x2="40647" y2="23636"/>
                        <a14:backgroundMark x1="54273" y1="24364" x2="54273" y2="24364"/>
                        <a14:backgroundMark x1="51501" y1="45455" x2="51501" y2="45455"/>
                        <a14:backgroundMark x1="51501" y1="46182" x2="51501" y2="46364"/>
                        <a14:backgroundMark x1="48037" y1="32727" x2="48037" y2="32727"/>
                        <a14:backgroundMark x1="48037" y1="35273" x2="48037" y2="35273"/>
                        <a14:backgroundMark x1="54273" y1="44909" x2="54273" y2="44909"/>
                        <a14:backgroundMark x1="54503" y1="42545" x2="54503" y2="42545"/>
                        <a14:backgroundMark x1="48268" y1="36182" x2="48268" y2="36182"/>
                        <a14:backgroundMark x1="54503" y1="40727" x2="54503" y2="40727"/>
                        <a14:backgroundMark x1="48499" y1="37091" x2="48499" y2="37091"/>
                        <a14:backgroundMark x1="54734" y1="39636" x2="54734" y2="39636"/>
                        <a14:backgroundMark x1="48499" y1="38182" x2="48499" y2="38182"/>
                        <a14:backgroundMark x1="48730" y1="38727" x2="48730" y2="38727"/>
                        <a14:backgroundMark x1="51039" y1="45273" x2="51039" y2="44545"/>
                        <a14:backgroundMark x1="51039" y1="47091" x2="51039" y2="47455"/>
                        <a14:backgroundMark x1="51501" y1="47455" x2="51039" y2="46000"/>
                        <a14:backgroundMark x1="51039" y1="46545" x2="51039" y2="46000"/>
                        <a14:backgroundMark x1="51501" y1="48545" x2="51501" y2="48545"/>
                        <a14:backgroundMark x1="50808" y1="48000" x2="50808" y2="48000"/>
                        <a14:backgroundMark x1="61894" y1="77273" x2="61894" y2="77273"/>
                        <a14:backgroundMark x1="67436" y1="65273" x2="67436" y2="65273"/>
                        <a14:backgroundMark x1="37875" y1="74727" x2="37875" y2="74727"/>
                        <a14:backgroundMark x1="26559" y1="62545" x2="26559" y2="62545"/>
                        <a14:backgroundMark x1="31640" y1="62727" x2="31640" y2="62727"/>
                        <a14:backgroundMark x1="23788" y1="63636" x2="23788" y2="63636"/>
                        <a14:backgroundMark x1="32794" y1="61818" x2="32794" y2="61818"/>
                        <a14:backgroundMark x1="17321" y1="66364" x2="17321" y2="66364"/>
                        <a14:backgroundMark x1="20554" y1="68545" x2="20554" y2="68364"/>
                        <a14:backgroundMark x1="18707" y1="71636" x2="19169" y2="72364"/>
                        <a14:backgroundMark x1="21247" y1="68000" x2="21016" y2="68000"/>
                        <a14:backgroundMark x1="20092" y1="68727" x2="20092" y2="69273"/>
                        <a14:backgroundMark x1="31409" y1="68909" x2="31640" y2="69455"/>
                        <a14:backgroundMark x1="26790" y1="70727" x2="26790" y2="70727"/>
                        <a14:backgroundMark x1="37413" y1="83273" x2="39030" y2="83636"/>
                        <a14:backgroundMark x1="38568" y1="86000" x2="38337" y2="86000"/>
                        <a14:backgroundMark x1="39261" y1="81818" x2="39261" y2="81818"/>
                        <a14:backgroundMark x1="37413" y1="85818" x2="37413" y2="85818"/>
                        <a14:backgroundMark x1="82448" y1="52182" x2="82448" y2="52182"/>
                      </a14:backgroundRemoval>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681417" y="872528"/>
            <a:ext cx="754934" cy="95892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vector illustration of Sunflower plant. Download a Free ...">
            <a:extLst>
              <a:ext uri="{FF2B5EF4-FFF2-40B4-BE49-F238E27FC236}">
                <a16:creationId xmlns:a16="http://schemas.microsoft.com/office/drawing/2014/main" id="{A8E909A2-95EB-4B0F-AD41-4ED1C60CB0EC}"/>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3981" b="90000" l="9732" r="89986">
                        <a14:foregroundMark x1="42172" y1="10741" x2="37377" y2="3981"/>
                        <a14:foregroundMark x1="37377" y1="3981" x2="26657" y2="6852"/>
                        <a14:foregroundMark x1="26657" y1="6852" x2="22990" y2="11204"/>
                        <a14:foregroundMark x1="40056" y1="4722" x2="40056" y2="3981"/>
                        <a14:foregroundMark x1="47908" y1="57870" x2="50353" y2="82870"/>
                        <a14:foregroundMark x1="46486" y1="43333" x2="46522" y2="43704"/>
                        <a14:foregroundMark x1="46144" y1="39831" x2="46486" y2="43333"/>
                        <a14:foregroundMark x1="45698" y1="35259" x2="45618" y2="34444"/>
                        <a14:foregroundMark x1="45011" y1="28238" x2="45362" y2="31827"/>
                        <a14:foregroundMark x1="44893" y1="27037" x2="44920" y2="27310"/>
                        <a14:foregroundMark x1="44821" y1="26296" x2="44893" y2="27037"/>
                        <a14:foregroundMark x1="44712" y1="25183" x2="44821" y2="26296"/>
                        <a14:foregroundMark x1="43300" y1="10741" x2="44712" y2="25180"/>
                        <a14:foregroundMark x1="50353" y1="82870" x2="49288" y2="87236"/>
                        <a14:foregroundMark x1="35825" y1="47870" x2="34697" y2="53889"/>
                        <a14:foregroundMark x1="39069" y1="61296" x2="34274" y2="67315"/>
                        <a14:foregroundMark x1="59520" y1="65556" x2="70240" y2="65185"/>
                        <a14:foregroundMark x1="58392" y1="11481" x2="56841" y2="19630"/>
                        <a14:backgroundMark x1="66008" y1="42130" x2="66008" y2="42130"/>
                        <a14:backgroundMark x1="34274" y1="58241" x2="34274" y2="58241"/>
                        <a14:backgroundMark x1="35684" y1="26204" x2="35684" y2="26204"/>
                        <a14:backgroundMark x1="44429" y1="26296" x2="44429" y2="26296"/>
                        <a14:backgroundMark x1="46544" y1="37315" x2="46544" y2="37315"/>
                        <a14:backgroundMark x1="46121" y1="27407" x2="45557" y2="26667"/>
                        <a14:backgroundMark x1="44993" y1="37963" x2="44993" y2="34444"/>
                        <a14:backgroundMark x1="46544" y1="50370" x2="46544" y2="49630"/>
                        <a14:backgroundMark x1="46544" y1="46111" x2="46544" y2="46111"/>
                        <a14:backgroundMark x1="46544" y1="43333" x2="46544" y2="43333"/>
                        <a14:backgroundMark x1="46544" y1="44352" x2="46544" y2="44352"/>
                        <a14:backgroundMark x1="46121" y1="46852" x2="46121" y2="46852"/>
                        <a14:backgroundMark x1="44993" y1="35185" x2="44993" y2="37685"/>
                        <a14:backgroundMark x1="46121" y1="34444" x2="46121" y2="34444"/>
                        <a14:backgroundMark x1="45557" y1="38704" x2="45557" y2="38704"/>
                        <a14:backgroundMark x1="46544" y1="39444" x2="46544" y2="39444"/>
                        <a14:backgroundMark x1="44429" y1="35185" x2="44429" y2="33796"/>
                        <a14:backgroundMark x1="44993" y1="27037" x2="44993" y2="27037"/>
                        <a14:backgroundMark x1="44429" y1="27037" x2="44429" y2="26296"/>
                        <a14:backgroundMark x1="44852" y1="27130" x2="44852" y2="25833"/>
                        <a14:backgroundMark x1="44852" y1="34537" x2="45839" y2="38426"/>
                        <a14:backgroundMark x1="45134" y1="35463" x2="44147" y2="33241"/>
                        <a14:backgroundMark x1="46544" y1="43704" x2="46827" y2="55463"/>
                        <a14:backgroundMark x1="45839" y1="43519" x2="45839" y2="43056"/>
                        <a14:backgroundMark x1="46262" y1="53333" x2="46262" y2="57870"/>
                        <a14:backgroundMark x1="46262" y1="43704" x2="46544" y2="42407"/>
                        <a14:backgroundMark x1="46544" y1="36944" x2="45839" y2="32778"/>
                        <a14:backgroundMark x1="46262" y1="36296" x2="45839" y2="39815"/>
                        <a14:backgroundMark x1="41185" y1="87778" x2="43159" y2="89074"/>
                        <a14:backgroundMark x1="62482" y1="87963" x2="68124" y2="88889"/>
                        <a14:backgroundMark x1="68124" y1="88889" x2="32299" y2="88241"/>
                        <a14:backgroundMark x1="32299" y1="88241" x2="48519" y2="91296"/>
                      </a14:backgroundRemoval>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900944" y="2267582"/>
            <a:ext cx="1369340" cy="208587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vector illustration of Sunflower plant. Download a Free ...">
            <a:extLst>
              <a:ext uri="{FF2B5EF4-FFF2-40B4-BE49-F238E27FC236}">
                <a16:creationId xmlns:a16="http://schemas.microsoft.com/office/drawing/2014/main" id="{C915B6D6-2676-47EE-9FFE-E55F128B7D35}"/>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3981" b="90000" l="9732" r="89986">
                        <a14:foregroundMark x1="42172" y1="10741" x2="37377" y2="3981"/>
                        <a14:foregroundMark x1="37377" y1="3981" x2="26657" y2="6852"/>
                        <a14:foregroundMark x1="26657" y1="6852" x2="22990" y2="11204"/>
                        <a14:foregroundMark x1="40056" y1="4722" x2="40056" y2="3981"/>
                        <a14:foregroundMark x1="47908" y1="57870" x2="50353" y2="82870"/>
                        <a14:foregroundMark x1="46486" y1="43333" x2="46522" y2="43704"/>
                        <a14:foregroundMark x1="46144" y1="39831" x2="46486" y2="43333"/>
                        <a14:foregroundMark x1="45698" y1="35259" x2="45618" y2="34444"/>
                        <a14:foregroundMark x1="45011" y1="28238" x2="45362" y2="31827"/>
                        <a14:foregroundMark x1="44893" y1="27037" x2="44920" y2="27310"/>
                        <a14:foregroundMark x1="44821" y1="26296" x2="44893" y2="27037"/>
                        <a14:foregroundMark x1="44712" y1="25183" x2="44821" y2="26296"/>
                        <a14:foregroundMark x1="43300" y1="10741" x2="44712" y2="25180"/>
                        <a14:foregroundMark x1="50353" y1="82870" x2="49288" y2="87236"/>
                        <a14:foregroundMark x1="35825" y1="47870" x2="34697" y2="53889"/>
                        <a14:foregroundMark x1="39069" y1="61296" x2="34274" y2="67315"/>
                        <a14:foregroundMark x1="59520" y1="65556" x2="70240" y2="65185"/>
                        <a14:foregroundMark x1="58392" y1="11481" x2="56841" y2="19630"/>
                        <a14:backgroundMark x1="66008" y1="42130" x2="66008" y2="42130"/>
                        <a14:backgroundMark x1="34274" y1="58241" x2="34274" y2="58241"/>
                        <a14:backgroundMark x1="35684" y1="26204" x2="35684" y2="26204"/>
                        <a14:backgroundMark x1="44429" y1="26296" x2="44429" y2="26296"/>
                        <a14:backgroundMark x1="46544" y1="37315" x2="46544" y2="37315"/>
                        <a14:backgroundMark x1="46121" y1="27407" x2="45557" y2="26667"/>
                        <a14:backgroundMark x1="44993" y1="37963" x2="44993" y2="34444"/>
                        <a14:backgroundMark x1="46544" y1="50370" x2="46544" y2="49630"/>
                        <a14:backgroundMark x1="46544" y1="46111" x2="46544" y2="46111"/>
                        <a14:backgroundMark x1="46544" y1="43333" x2="46544" y2="43333"/>
                        <a14:backgroundMark x1="46544" y1="44352" x2="46544" y2="44352"/>
                        <a14:backgroundMark x1="46121" y1="46852" x2="46121" y2="46852"/>
                        <a14:backgroundMark x1="44993" y1="35185" x2="44993" y2="37685"/>
                        <a14:backgroundMark x1="46121" y1="34444" x2="46121" y2="34444"/>
                        <a14:backgroundMark x1="45557" y1="38704" x2="45557" y2="38704"/>
                        <a14:backgroundMark x1="46544" y1="39444" x2="46544" y2="39444"/>
                        <a14:backgroundMark x1="44429" y1="35185" x2="44429" y2="33796"/>
                        <a14:backgroundMark x1="44993" y1="27037" x2="44993" y2="27037"/>
                        <a14:backgroundMark x1="44429" y1="27037" x2="44429" y2="26296"/>
                        <a14:backgroundMark x1="44852" y1="27130" x2="44852" y2="25833"/>
                        <a14:backgroundMark x1="44852" y1="34537" x2="45839" y2="38426"/>
                        <a14:backgroundMark x1="45134" y1="35463" x2="44147" y2="33241"/>
                        <a14:backgroundMark x1="46544" y1="43704" x2="46827" y2="55463"/>
                        <a14:backgroundMark x1="45839" y1="43519" x2="45839" y2="43056"/>
                        <a14:backgroundMark x1="46262" y1="53333" x2="46262" y2="57870"/>
                        <a14:backgroundMark x1="46262" y1="43704" x2="46544" y2="42407"/>
                        <a14:backgroundMark x1="46544" y1="36944" x2="45839" y2="32778"/>
                        <a14:backgroundMark x1="46262" y1="36296" x2="45839" y2="39815"/>
                        <a14:backgroundMark x1="41185" y1="87778" x2="43159" y2="89074"/>
                        <a14:backgroundMark x1="62482" y1="87963" x2="68124" y2="88889"/>
                        <a14:backgroundMark x1="68124" y1="88889" x2="32299" y2="88241"/>
                        <a14:backgroundMark x1="32299" y1="88241" x2="48519" y2="91296"/>
                      </a14:backgroundRemoval>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747431" y="2267582"/>
            <a:ext cx="1369340" cy="208587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Little girl in different actions | Free Vector">
            <a:extLst>
              <a:ext uri="{FF2B5EF4-FFF2-40B4-BE49-F238E27FC236}">
                <a16:creationId xmlns:a16="http://schemas.microsoft.com/office/drawing/2014/main" id="{8245505D-C7EA-41C5-9025-9872D009E37B}"/>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41026" b="96581" l="18371" r="34665">
                        <a14:foregroundMark x1="29553" y1="46154" x2="27316" y2="42521"/>
                        <a14:foregroundMark x1="27316" y1="42521" x2="23642" y2="42949"/>
                        <a14:foregroundMark x1="23642" y1="42949" x2="21086" y2="46368"/>
                        <a14:foregroundMark x1="21086" y1="46368" x2="26677" y2="41026"/>
                        <a14:foregroundMark x1="18371" y1="46368" x2="18371" y2="50641"/>
                        <a14:foregroundMark x1="32428" y1="56624" x2="34665" y2="60043"/>
                        <a14:foregroundMark x1="23163" y1="91880" x2="26997" y2="96581"/>
                      </a14:backgroundRemoval>
                    </a14:imgEffect>
                  </a14:imgLayer>
                </a14:imgProps>
              </a:ext>
              <a:ext uri="{28A0092B-C50C-407E-A947-70E740481C1C}">
                <a14:useLocalDpi xmlns:a14="http://schemas.microsoft.com/office/drawing/2010/main" val="0"/>
              </a:ext>
            </a:extLst>
          </a:blip>
          <a:srcRect l="17032" t="37944" r="65010"/>
          <a:stretch/>
        </p:blipFill>
        <p:spPr bwMode="auto">
          <a:xfrm>
            <a:off x="6384720" y="2267582"/>
            <a:ext cx="1592095" cy="411291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a:extLst>
              <a:ext uri="{FF2B5EF4-FFF2-40B4-BE49-F238E27FC236}">
                <a16:creationId xmlns:a16="http://schemas.microsoft.com/office/drawing/2014/main" id="{7686CC2B-F779-43B8-963E-57B8337424C1}"/>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2532" b="98734" l="3586" r="93882">
                        <a14:foregroundMark x1="75527" y1="32911" x2="71941" y2="21308"/>
                        <a14:foregroundMark x1="71941" y1="21308" x2="64135" y2="12447"/>
                        <a14:foregroundMark x1="64135" y1="12447" x2="52321" y2="11392"/>
                        <a14:foregroundMark x1="52321" y1="11392" x2="32700" y2="31013"/>
                        <a14:foregroundMark x1="32700" y1="31013" x2="56540" y2="41772"/>
                        <a14:foregroundMark x1="56540" y1="41772" x2="68354" y2="41772"/>
                        <a14:foregroundMark x1="68354" y1="41772" x2="63291" y2="70253"/>
                        <a14:foregroundMark x1="63291" y1="70253" x2="48945" y2="72574"/>
                        <a14:foregroundMark x1="48945" y1="72574" x2="70042" y2="61814"/>
                        <a14:foregroundMark x1="70042" y1="61814" x2="72785" y2="72574"/>
                        <a14:foregroundMark x1="72785" y1="72574" x2="64768" y2="84177"/>
                        <a14:foregroundMark x1="64768" y1="84177" x2="51899" y2="82278"/>
                        <a14:foregroundMark x1="51899" y1="82278" x2="28270" y2="90295"/>
                        <a14:foregroundMark x1="28270" y1="90295" x2="22996" y2="65612"/>
                        <a14:foregroundMark x1="41350" y1="9705" x2="51266" y2="4219"/>
                        <a14:foregroundMark x1="51266" y1="4219" x2="66667" y2="6118"/>
                        <a14:foregroundMark x1="66667" y1="6118" x2="75527" y2="20675"/>
                        <a14:foregroundMark x1="75527" y1="20675" x2="75527" y2="20675"/>
                        <a14:foregroundMark x1="88186" y1="19409" x2="90880" y2="42162"/>
                        <a14:foregroundMark x1="78481" y1="48945" x2="79325" y2="86709"/>
                        <a14:foregroundMark x1="79325" y1="86709" x2="82278" y2="43249"/>
                        <a14:foregroundMark x1="82278" y1="43249" x2="87342" y2="61814"/>
                        <a14:foregroundMark x1="87342" y1="61814" x2="86709" y2="67722"/>
                        <a14:foregroundMark x1="71308" y1="47890" x2="32489" y2="44726"/>
                        <a14:foregroundMark x1="32489" y1="44726" x2="43460" y2="43249"/>
                        <a14:foregroundMark x1="43460" y1="43249" x2="89318" y2="47921"/>
                        <a14:foregroundMark x1="89633" y1="51497" x2="51899" y2="61392"/>
                        <a14:foregroundMark x1="51899" y1="61392" x2="71519" y2="78270"/>
                        <a14:foregroundMark x1="71519" y1="78270" x2="43038" y2="81646"/>
                        <a14:foregroundMark x1="43038" y1="81646" x2="94937" y2="89451"/>
                        <a14:foregroundMark x1="94937" y1="89451" x2="40506" y2="86709"/>
                        <a14:foregroundMark x1="40506" y1="86709" x2="64557" y2="84810"/>
                        <a14:foregroundMark x1="64557" y1="84810" x2="81646" y2="85865"/>
                        <a14:foregroundMark x1="81646" y1="85865" x2="39662" y2="87342"/>
                        <a14:foregroundMark x1="39662" y1="87342" x2="75105" y2="91983"/>
                        <a14:foregroundMark x1="75105" y1="91983" x2="40084" y2="89662"/>
                        <a14:foregroundMark x1="40084" y1="89662" x2="42194" y2="83544"/>
                        <a14:foregroundMark x1="14135" y1="18143" x2="6540" y2="86076"/>
                        <a14:foregroundMark x1="7687" y1="86709" x2="18776" y2="92827"/>
                        <a14:foregroundMark x1="6540" y1="86076" x2="7687" y2="86709"/>
                        <a14:foregroundMark x1="18776" y1="92827" x2="63502" y2="97890"/>
                        <a14:foregroundMark x1="63502" y1="97890" x2="86920" y2="94515"/>
                        <a14:foregroundMark x1="86920" y1="94515" x2="91772" y2="84599"/>
                        <a14:foregroundMark x1="91772" y1="84599" x2="90717" y2="73840"/>
                        <a14:foregroundMark x1="90717" y1="73840" x2="74895" y2="92616"/>
                        <a14:foregroundMark x1="74895" y1="92616" x2="58228" y2="97890"/>
                        <a14:foregroundMark x1="58228" y1="97890" x2="48523" y2="93249"/>
                        <a14:foregroundMark x1="48523" y1="93249" x2="33122" y2="90506"/>
                        <a14:foregroundMark x1="33122" y1="90506" x2="21730" y2="79114"/>
                        <a14:foregroundMark x1="21730" y1="79114" x2="22152" y2="67932"/>
                        <a14:foregroundMark x1="22152" y1="67932" x2="33122" y2="60127"/>
                        <a14:foregroundMark x1="33122" y1="60127" x2="29536" y2="48523"/>
                        <a14:foregroundMark x1="29536" y1="48523" x2="21308" y2="68354"/>
                        <a14:foregroundMark x1="21308" y1="68354" x2="14979" y2="57173"/>
                        <a14:foregroundMark x1="14979" y1="57173" x2="17722" y2="46414"/>
                        <a14:foregroundMark x1="17722" y1="46414" x2="8861" y2="58861"/>
                        <a14:foregroundMark x1="8861" y1="58861" x2="9494" y2="72996"/>
                        <a14:foregroundMark x1="9494" y1="72996" x2="14557" y2="86709"/>
                        <a14:foregroundMark x1="14557" y1="86709" x2="20675" y2="88608"/>
                        <a14:foregroundMark x1="60338" y1="73840" x2="48945" y2="76793"/>
                        <a14:foregroundMark x1="48945" y1="76793" x2="87131" y2="63080"/>
                        <a14:foregroundMark x1="87131" y1="63080" x2="46203" y2="64135"/>
                        <a14:foregroundMark x1="46203" y1="64135" x2="57806" y2="64135"/>
                        <a14:foregroundMark x1="57806" y1="64135" x2="23418" y2="61392"/>
                        <a14:foregroundMark x1="23418" y1="61392" x2="44093" y2="55485"/>
                        <a14:foregroundMark x1="44093" y1="55485" x2="54430" y2="59916"/>
                        <a14:foregroundMark x1="54430" y1="59916" x2="43882" y2="69620"/>
                        <a14:foregroundMark x1="43882" y1="69620" x2="55907" y2="77215"/>
                        <a14:foregroundMark x1="55907" y1="77215" x2="42616" y2="80380"/>
                        <a14:foregroundMark x1="42616" y1="80380" x2="19409" y2="72574"/>
                        <a14:foregroundMark x1="19409" y1="72574" x2="16878" y2="62236"/>
                        <a14:foregroundMark x1="16878" y1="62236" x2="22152" y2="48734"/>
                        <a14:foregroundMark x1="22152" y1="48734" x2="49367" y2="56118"/>
                        <a14:foregroundMark x1="49367" y1="56118" x2="50844" y2="70675"/>
                        <a14:foregroundMark x1="50844" y1="70675" x2="50000" y2="71730"/>
                        <a14:foregroundMark x1="55274" y1="57806" x2="44093" y2="62025"/>
                        <a14:foregroundMark x1="44093" y1="62025" x2="62869" y2="57173"/>
                        <a14:foregroundMark x1="62869" y1="57173" x2="75527" y2="46624"/>
                        <a14:foregroundMark x1="75527" y1="46624" x2="33755" y2="67089"/>
                        <a14:foregroundMark x1="33755" y1="67089" x2="58228" y2="62236"/>
                        <a14:foregroundMark x1="58228" y1="62236" x2="38186" y2="75949"/>
                        <a14:foregroundMark x1="38186" y1="75949" x2="38397" y2="63502"/>
                        <a14:foregroundMark x1="38397" y1="63502" x2="46835" y2="78692"/>
                        <a14:foregroundMark x1="67300" y1="93460" x2="32278" y2="92194"/>
                        <a14:foregroundMark x1="73629" y1="94726" x2="35164" y2="98628"/>
                        <a14:foregroundMark x1="26830" y1="97839" x2="25949" y2="97468"/>
                        <a14:foregroundMark x1="9072" y1="92194" x2="3797" y2="92194"/>
                        <a14:foregroundMark x1="54852" y1="4852" x2="40084" y2="2532"/>
                        <a14:backgroundMark x1="5696" y1="86709" x2="5696" y2="86709"/>
                        <a14:backgroundMark x1="3586" y1="92616" x2="3586" y2="92616"/>
                        <a14:backgroundMark x1="25949" y1="99156" x2="34388" y2="99789"/>
                        <a14:backgroundMark x1="95781" y1="90506" x2="95359" y2="89241"/>
                        <a14:backgroundMark x1="95359" y1="68354" x2="94515" y2="57384"/>
                        <a14:backgroundMark x1="94515" y1="57384" x2="95781" y2="52743"/>
                        <a14:backgroundMark x1="95781" y1="48312" x2="97257" y2="52321"/>
                        <a14:backgroundMark x1="95781" y1="50211" x2="93671" y2="61181"/>
                        <a14:backgroundMark x1="93671" y1="61181" x2="95148" y2="68354"/>
                        <a14:backgroundMark x1="94304" y1="50844" x2="95148" y2="50211"/>
                        <a14:backgroundMark x1="95148" y1="50211" x2="93671" y2="51688"/>
                        <a14:backgroundMark x1="93671" y1="51688" x2="94515" y2="49578"/>
                        <a14:backgroundMark x1="94515" y1="49578" x2="94304" y2="56962"/>
                        <a14:backgroundMark x1="94515" y1="47890" x2="93882" y2="45992"/>
                        <a14:backgroundMark x1="91772" y1="41983" x2="94304" y2="54430"/>
                        <a14:backgroundMark x1="94304" y1="54430" x2="94093" y2="43460"/>
                        <a14:backgroundMark x1="94093" y1="43460" x2="93882" y2="65612"/>
                        <a14:backgroundMark x1="93882" y1="65612" x2="92405" y2="42616"/>
                        <a14:backgroundMark x1="92405" y1="42616" x2="94937" y2="69620"/>
                      </a14:backgroundRemoval>
                    </a14:imgEffect>
                  </a14:imgLayer>
                </a14:imgProps>
              </a:ext>
              <a:ext uri="{28A0092B-C50C-407E-A947-70E740481C1C}">
                <a14:useLocalDpi xmlns:a14="http://schemas.microsoft.com/office/drawing/2010/main" val="0"/>
              </a:ext>
            </a:extLst>
          </a:blip>
          <a:srcRect/>
          <a:stretch>
            <a:fillRect/>
          </a:stretch>
        </p:blipFill>
        <p:spPr bwMode="auto">
          <a:xfrm>
            <a:off x="8225211" y="4502365"/>
            <a:ext cx="1132755" cy="1132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1633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sh Morning Sun Balcony Terrace Banner Background, In ...">
            <a:extLst>
              <a:ext uri="{FF2B5EF4-FFF2-40B4-BE49-F238E27FC236}">
                <a16:creationId xmlns:a16="http://schemas.microsoft.com/office/drawing/2014/main" id="{6B0ED94A-687F-4010-A8F2-AD29EF35F3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ow to Create a Pot of Daffodils With Gradient Mesh in ...">
            <a:extLst>
              <a:ext uri="{FF2B5EF4-FFF2-40B4-BE49-F238E27FC236}">
                <a16:creationId xmlns:a16="http://schemas.microsoft.com/office/drawing/2014/main" id="{8B053110-5757-4D3E-8783-9836E43FABF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142840" y="1534998"/>
            <a:ext cx="754935" cy="8338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w to Create a Pot of Daffodils With Gradient Mesh in ...">
            <a:extLst>
              <a:ext uri="{FF2B5EF4-FFF2-40B4-BE49-F238E27FC236}">
                <a16:creationId xmlns:a16="http://schemas.microsoft.com/office/drawing/2014/main" id="{4E85255E-9391-4714-A0B3-AD1E4733362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4139891" y="3791794"/>
            <a:ext cx="1156053" cy="12769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ow to Create a Pot of Daffodils With Gradient Mesh in ...">
            <a:extLst>
              <a:ext uri="{FF2B5EF4-FFF2-40B4-BE49-F238E27FC236}">
                <a16:creationId xmlns:a16="http://schemas.microsoft.com/office/drawing/2014/main" id="{0E047E7F-9FFF-48C3-97BD-E035B95E7AD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2983838" y="3791794"/>
            <a:ext cx="1156053" cy="12769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ow to Create a Pot of Daffodils With Gradient Mesh in ...">
            <a:extLst>
              <a:ext uri="{FF2B5EF4-FFF2-40B4-BE49-F238E27FC236}">
                <a16:creationId xmlns:a16="http://schemas.microsoft.com/office/drawing/2014/main" id="{E2DD5FC7-B365-4844-BC82-0D46F9CF3CD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1827785" y="3791794"/>
            <a:ext cx="1156053" cy="12769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ow to Create a Pot of Daffodils With Gradient Mesh in ...">
            <a:extLst>
              <a:ext uri="{FF2B5EF4-FFF2-40B4-BE49-F238E27FC236}">
                <a16:creationId xmlns:a16="http://schemas.microsoft.com/office/drawing/2014/main" id="{032D6AE6-D5AB-4833-99B9-2FC4FF157B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897775" y="1534998"/>
            <a:ext cx="754935" cy="8338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ow to Create a Pot of Daffodils With Gradient Mesh in ...">
            <a:extLst>
              <a:ext uri="{FF2B5EF4-FFF2-40B4-BE49-F238E27FC236}">
                <a16:creationId xmlns:a16="http://schemas.microsoft.com/office/drawing/2014/main" id="{09ED2C8F-DC7E-4EB2-B7AB-05C5D3D3F8C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1660035" y="1534998"/>
            <a:ext cx="754935" cy="8338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ow to Create a Pot of Daffodils With Gradient Mesh in ...">
            <a:extLst>
              <a:ext uri="{FF2B5EF4-FFF2-40B4-BE49-F238E27FC236}">
                <a16:creationId xmlns:a16="http://schemas.microsoft.com/office/drawing/2014/main" id="{3DD98641-41EC-4DEB-BDAB-C257BC9489C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2422295" y="1534998"/>
            <a:ext cx="754935" cy="83388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a:extLst>
              <a:ext uri="{FF2B5EF4-FFF2-40B4-BE49-F238E27FC236}">
                <a16:creationId xmlns:a16="http://schemas.microsoft.com/office/drawing/2014/main" id="{9ACC08A7-5BF4-42F7-BF59-C78126340FF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29" name="Grupa 28">
            <a:extLst>
              <a:ext uri="{FF2B5EF4-FFF2-40B4-BE49-F238E27FC236}">
                <a16:creationId xmlns:a16="http://schemas.microsoft.com/office/drawing/2014/main" id="{EB7A0141-FDCA-49CB-A311-5AE9CE3193F0}"/>
              </a:ext>
            </a:extLst>
          </p:cNvPr>
          <p:cNvGrpSpPr/>
          <p:nvPr/>
        </p:nvGrpSpPr>
        <p:grpSpPr>
          <a:xfrm>
            <a:off x="6828545" y="616034"/>
            <a:ext cx="2325133" cy="5486024"/>
            <a:chOff x="6587200" y="872528"/>
            <a:chExt cx="2325133" cy="5486024"/>
          </a:xfrm>
        </p:grpSpPr>
        <p:pic>
          <p:nvPicPr>
            <p:cNvPr id="31" name="Picture 4" descr="Pin on TOKOH">
              <a:extLst>
                <a:ext uri="{FF2B5EF4-FFF2-40B4-BE49-F238E27FC236}">
                  <a16:creationId xmlns:a16="http://schemas.microsoft.com/office/drawing/2014/main" id="{67EB4113-7F63-49E0-8615-E2F1FA86EFA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2222" b="97876" l="3035" r="28275">
                          <a14:foregroundMark x1="3514" y1="93791" x2="10383" y2="96732"/>
                          <a14:foregroundMark x1="27316" y1="96405" x2="17732" y2="96405"/>
                          <a14:foregroundMark x1="10383" y1="97876" x2="10383" y2="97876"/>
                          <a14:foregroundMark x1="2875" y1="96732" x2="2875" y2="96732"/>
                          <a14:foregroundMark x1="17732" y1="97876" x2="17732" y2="97876"/>
                          <a14:foregroundMark x1="21725" y1="97876" x2="21725" y2="97876"/>
                          <a14:backgroundMark x1="12939" y1="96732" x2="12939" y2="96732"/>
                          <a14:backgroundMark x1="17093" y1="96242" x2="17093" y2="96242"/>
                          <a14:backgroundMark x1="11182" y1="95752" x2="11182" y2="95752"/>
                        </a14:backgroundRemoval>
                      </a14:imgEffect>
                    </a14:imgLayer>
                  </a14:imgProps>
                </a:ext>
                <a:ext uri="{28A0092B-C50C-407E-A947-70E740481C1C}">
                  <a14:useLocalDpi xmlns:a14="http://schemas.microsoft.com/office/drawing/2010/main" val="0"/>
                </a:ext>
              </a:extLst>
            </a:blip>
            <a:srcRect l="2298" t="71218" r="71699" b="1242"/>
            <a:stretch/>
          </p:blipFill>
          <p:spPr bwMode="auto">
            <a:xfrm>
              <a:off x="7019460" y="872528"/>
              <a:ext cx="1346400" cy="1394090"/>
            </a:xfrm>
            <a:prstGeom prst="rect">
              <a:avLst/>
            </a:prstGeom>
            <a:noFill/>
            <a:extLst>
              <a:ext uri="{909E8E84-426E-40DD-AFC4-6F175D3DCCD1}">
                <a14:hiddenFill xmlns:a14="http://schemas.microsoft.com/office/drawing/2010/main">
                  <a:solidFill>
                    <a:srgbClr val="FFFFFF"/>
                  </a:solidFill>
                </a14:hiddenFill>
              </a:ext>
            </a:extLst>
          </p:spPr>
        </p:pic>
        <p:pic>
          <p:nvPicPr>
            <p:cNvPr id="32" name="Obraz 31">
              <a:extLst>
                <a:ext uri="{FF2B5EF4-FFF2-40B4-BE49-F238E27FC236}">
                  <a16:creationId xmlns:a16="http://schemas.microsoft.com/office/drawing/2014/main" id="{6441CD0C-B942-49EA-AA24-F946D9D2673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795" b="96282" l="9901" r="90347">
                          <a14:foregroundMark x1="28713" y1="10513" x2="58911" y2="9872"/>
                          <a14:foregroundMark x1="58911" y1="9872" x2="62624" y2="9872"/>
                          <a14:foregroundMark x1="46782" y1="7949" x2="46287" y2="6795"/>
                          <a14:foregroundMark x1="13366" y1="45128" x2="12624" y2="56795"/>
                          <a14:foregroundMark x1="90594" y1="50000" x2="90594" y2="49615"/>
                          <a14:foregroundMark x1="50990" y1="39103" x2="48267" y2="56795"/>
                          <a14:foregroundMark x1="48267" y1="56795" x2="51238" y2="64231"/>
                          <a14:foregroundMark x1="51238" y1="64231" x2="58911" y2="71154"/>
                          <a14:foregroundMark x1="58911" y1="71154" x2="58911" y2="78077"/>
                          <a14:foregroundMark x1="41337" y1="40000" x2="39604" y2="80513"/>
                          <a14:foregroundMark x1="35149" y1="62436" x2="35149" y2="53846"/>
                          <a14:foregroundMark x1="35149" y1="53846" x2="53960" y2="53974"/>
                          <a14:foregroundMark x1="53960" y1="53974" x2="66337" y2="56923"/>
                          <a14:foregroundMark x1="66337" y1="56923" x2="60891" y2="62949"/>
                          <a14:foregroundMark x1="63614" y1="53077" x2="67574" y2="45385"/>
                          <a14:foregroundMark x1="67574" y1="45385" x2="58168" y2="52821"/>
                          <a14:foregroundMark x1="58168" y1="52821" x2="58663" y2="54487"/>
                          <a14:foregroundMark x1="37376" y1="45385" x2="33663" y2="52436"/>
                          <a14:foregroundMark x1="33663" y1="52436" x2="34653" y2="60256"/>
                          <a14:foregroundMark x1="34653" y1="60256" x2="40347" y2="67308"/>
                          <a14:foregroundMark x1="40347" y1="67308" x2="36881" y2="60128"/>
                          <a14:foregroundMark x1="41337" y1="92692" x2="29208" y2="96282"/>
                          <a14:foregroundMark x1="29208" y1="96282" x2="30198" y2="91923"/>
                          <a14:foregroundMark x1="59406" y1="91923" x2="76980" y2="95256"/>
                          <a14:foregroundMark x1="64851" y1="96154" x2="57178" y2="92179"/>
                        </a14:backgroundRemoval>
                      </a14:imgEffect>
                    </a14:imgLayer>
                  </a14:imgProps>
                </a:ext>
                <a:ext uri="{28A0092B-C50C-407E-A947-70E740481C1C}">
                  <a14:useLocalDpi xmlns:a14="http://schemas.microsoft.com/office/drawing/2010/main" val="0"/>
                </a:ext>
              </a:extLst>
            </a:blip>
            <a:stretch>
              <a:fillRect/>
            </a:stretch>
          </p:blipFill>
          <p:spPr>
            <a:xfrm>
              <a:off x="6587200" y="1869433"/>
              <a:ext cx="2325133" cy="4489119"/>
            </a:xfrm>
            <a:prstGeom prst="rect">
              <a:avLst/>
            </a:prstGeom>
          </p:spPr>
        </p:pic>
      </p:grpSp>
      <p:pic>
        <p:nvPicPr>
          <p:cNvPr id="24" name="Picture 8">
            <a:extLst>
              <a:ext uri="{FF2B5EF4-FFF2-40B4-BE49-F238E27FC236}">
                <a16:creationId xmlns:a16="http://schemas.microsoft.com/office/drawing/2014/main" id="{C7EC2D57-27FB-4E71-9040-ED1803A81570}"/>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364" l="4619" r="93072">
                        <a14:foregroundMark x1="25635" y1="18182" x2="25404" y2="26000"/>
                        <a14:foregroundMark x1="25404" y1="26000" x2="21940" y2="19636"/>
                        <a14:foregroundMark x1="57679" y1="24364" x2="56120" y2="29273"/>
                        <a14:foregroundMark x1="58430" y1="22000" x2="57679" y2="24364"/>
                        <a14:foregroundMark x1="56120" y1="29273" x2="46651" y2="28000"/>
                        <a14:foregroundMark x1="45785" y1="36182" x2="45727" y2="36727"/>
                        <a14:foregroundMark x1="45881" y1="35273" x2="45785" y2="36182"/>
                        <a14:foregroundMark x1="46151" y1="32727" x2="45881" y2="35273"/>
                        <a14:foregroundMark x1="46651" y1="28000" x2="46151" y2="32727"/>
                        <a14:foregroundMark x1="49848" y1="43525" x2="50577" y2="44727"/>
                        <a14:foregroundMark x1="46939" y1="38727" x2="49758" y2="43376"/>
                        <a14:foregroundMark x1="46609" y1="38182" x2="46939" y2="38727"/>
                        <a14:foregroundMark x1="45948" y1="37091" x2="46609" y2="38182"/>
                        <a14:foregroundMark x1="45727" y1="36727" x2="45948" y2="37091"/>
                        <a14:foregroundMark x1="51074" y1="48545" x2="51501" y2="51818"/>
                        <a14:foregroundMark x1="51003" y1="48000" x2="51074" y2="48545"/>
                        <a14:foregroundMark x1="50932" y1="47455" x2="51003" y2="48000"/>
                        <a14:foregroundMark x1="50790" y1="46364" x2="50885" y2="47091"/>
                        <a14:foregroundMark x1="50672" y1="45455" x2="50767" y2="46182"/>
                        <a14:foregroundMark x1="50601" y1="44909" x2="50672" y2="45455"/>
                        <a14:foregroundMark x1="50577" y1="44727" x2="50601" y2="44909"/>
                        <a14:foregroundMark x1="75982" y1="21455" x2="76905" y2="18909"/>
                        <a14:foregroundMark x1="93072" y1="66000" x2="90762" y2="62727"/>
                        <a14:foregroundMark x1="75982" y1="44909" x2="78984" y2="45455"/>
                        <a14:foregroundMark x1="88915" y1="50545" x2="88915" y2="50545"/>
                        <a14:foregroundMark x1="33718" y1="89636" x2="36259" y2="90545"/>
                        <a14:foregroundMark x1="9238" y1="69091" x2="10393" y2="73091"/>
                        <a14:foregroundMark x1="4619" y1="70909" x2="5543" y2="74000"/>
                        <a14:foregroundMark x1="53811" y1="39273" x2="53811" y2="39273"/>
                        <a14:foregroundMark x1="54273" y1="34727" x2="54273" y2="39455"/>
                        <a14:backgroundMark x1="40647" y1="23636" x2="40647" y2="23636"/>
                        <a14:backgroundMark x1="54273" y1="24364" x2="54273" y2="24364"/>
                        <a14:backgroundMark x1="51501" y1="45455" x2="51501" y2="45455"/>
                        <a14:backgroundMark x1="51501" y1="46182" x2="51501" y2="46364"/>
                        <a14:backgroundMark x1="48037" y1="32727" x2="48037" y2="32727"/>
                        <a14:backgroundMark x1="48037" y1="35273" x2="48037" y2="35273"/>
                        <a14:backgroundMark x1="54273" y1="44909" x2="54273" y2="44909"/>
                        <a14:backgroundMark x1="54503" y1="42545" x2="54503" y2="42545"/>
                        <a14:backgroundMark x1="48268" y1="36182" x2="48268" y2="36182"/>
                        <a14:backgroundMark x1="54503" y1="40727" x2="54503" y2="40727"/>
                        <a14:backgroundMark x1="48499" y1="37091" x2="48499" y2="37091"/>
                        <a14:backgroundMark x1="54734" y1="39636" x2="54734" y2="39636"/>
                        <a14:backgroundMark x1="48499" y1="38182" x2="48499" y2="38182"/>
                        <a14:backgroundMark x1="48730" y1="38727" x2="48730" y2="38727"/>
                        <a14:backgroundMark x1="51039" y1="45273" x2="51039" y2="44545"/>
                        <a14:backgroundMark x1="51039" y1="47091" x2="51039" y2="47455"/>
                        <a14:backgroundMark x1="51501" y1="47455" x2="51039" y2="46000"/>
                        <a14:backgroundMark x1="51039" y1="46545" x2="51039" y2="46000"/>
                        <a14:backgroundMark x1="51501" y1="48545" x2="51501" y2="48545"/>
                        <a14:backgroundMark x1="50808" y1="48000" x2="50808" y2="48000"/>
                        <a14:backgroundMark x1="61894" y1="77273" x2="61894" y2="77273"/>
                        <a14:backgroundMark x1="67436" y1="65273" x2="67436" y2="65273"/>
                        <a14:backgroundMark x1="37875" y1="74727" x2="37875" y2="74727"/>
                        <a14:backgroundMark x1="26559" y1="62545" x2="26559" y2="62545"/>
                        <a14:backgroundMark x1="31640" y1="62727" x2="31640" y2="62727"/>
                        <a14:backgroundMark x1="23788" y1="63636" x2="23788" y2="63636"/>
                        <a14:backgroundMark x1="32794" y1="61818" x2="32794" y2="61818"/>
                        <a14:backgroundMark x1="17321" y1="66364" x2="17321" y2="66364"/>
                        <a14:backgroundMark x1="20554" y1="68545" x2="20554" y2="68364"/>
                        <a14:backgroundMark x1="18707" y1="71636" x2="19169" y2="72364"/>
                        <a14:backgroundMark x1="21247" y1="68000" x2="21016" y2="68000"/>
                        <a14:backgroundMark x1="20092" y1="68727" x2="20092" y2="69273"/>
                        <a14:backgroundMark x1="31409" y1="68909" x2="31640" y2="69455"/>
                        <a14:backgroundMark x1="26790" y1="70727" x2="26790" y2="70727"/>
                        <a14:backgroundMark x1="37413" y1="83273" x2="39030" y2="83636"/>
                        <a14:backgroundMark x1="38568" y1="86000" x2="38337" y2="86000"/>
                        <a14:backgroundMark x1="39261" y1="81818" x2="39261" y2="81818"/>
                        <a14:backgroundMark x1="37413" y1="85818" x2="37413" y2="85818"/>
                        <a14:backgroundMark x1="82448" y1="52182" x2="82448" y2="52182"/>
                      </a14:backgroundRemoval>
                    </a14:imgEffect>
                  </a14:imgLayer>
                </a14:imgProps>
              </a:ext>
              <a:ext uri="{28A0092B-C50C-407E-A947-70E740481C1C}">
                <a14:useLocalDpi xmlns:a14="http://schemas.microsoft.com/office/drawing/2010/main" val="0"/>
              </a:ext>
            </a:extLst>
          </a:blip>
          <a:srcRect/>
          <a:stretch>
            <a:fillRect/>
          </a:stretch>
        </p:blipFill>
        <p:spPr bwMode="auto">
          <a:xfrm>
            <a:off x="179968" y="872528"/>
            <a:ext cx="754934" cy="95892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a:extLst>
              <a:ext uri="{FF2B5EF4-FFF2-40B4-BE49-F238E27FC236}">
                <a16:creationId xmlns:a16="http://schemas.microsoft.com/office/drawing/2014/main" id="{B495AE6F-31E3-485E-AB9A-B7780CE7B965}"/>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rcRect l="4347" t="8215" r="52997" b="5987"/>
          <a:stretch/>
        </p:blipFill>
        <p:spPr bwMode="auto">
          <a:xfrm>
            <a:off x="944299" y="983446"/>
            <a:ext cx="811293" cy="82376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vector illustration of Sunflower plant. Download a Free ...">
            <a:extLst>
              <a:ext uri="{FF2B5EF4-FFF2-40B4-BE49-F238E27FC236}">
                <a16:creationId xmlns:a16="http://schemas.microsoft.com/office/drawing/2014/main" id="{5435E73C-F5A3-471D-B89D-EF6AFF3253B7}"/>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3981" b="90000" l="9732" r="89986">
                        <a14:foregroundMark x1="42172" y1="10741" x2="37377" y2="3981"/>
                        <a14:foregroundMark x1="37377" y1="3981" x2="26657" y2="6852"/>
                        <a14:foregroundMark x1="26657" y1="6852" x2="22990" y2="11204"/>
                        <a14:foregroundMark x1="40056" y1="4722" x2="40056" y2="3981"/>
                        <a14:foregroundMark x1="47908" y1="57870" x2="50353" y2="82870"/>
                        <a14:foregroundMark x1="46486" y1="43333" x2="46522" y2="43704"/>
                        <a14:foregroundMark x1="46144" y1="39831" x2="46486" y2="43333"/>
                        <a14:foregroundMark x1="45698" y1="35259" x2="45618" y2="34444"/>
                        <a14:foregroundMark x1="45011" y1="28238" x2="45362" y2="31827"/>
                        <a14:foregroundMark x1="44893" y1="27037" x2="44920" y2="27310"/>
                        <a14:foregroundMark x1="44821" y1="26296" x2="44893" y2="27037"/>
                        <a14:foregroundMark x1="44712" y1="25183" x2="44821" y2="26296"/>
                        <a14:foregroundMark x1="43300" y1="10741" x2="44712" y2="25180"/>
                        <a14:foregroundMark x1="50353" y1="82870" x2="49288" y2="87236"/>
                        <a14:foregroundMark x1="35825" y1="47870" x2="34697" y2="53889"/>
                        <a14:foregroundMark x1="39069" y1="61296" x2="34274" y2="67315"/>
                        <a14:foregroundMark x1="59520" y1="65556" x2="70240" y2="65185"/>
                        <a14:foregroundMark x1="58392" y1="11481" x2="56841" y2="19630"/>
                        <a14:backgroundMark x1="66008" y1="42130" x2="66008" y2="42130"/>
                        <a14:backgroundMark x1="34274" y1="58241" x2="34274" y2="58241"/>
                        <a14:backgroundMark x1="35684" y1="26204" x2="35684" y2="26204"/>
                        <a14:backgroundMark x1="44429" y1="26296" x2="44429" y2="26296"/>
                        <a14:backgroundMark x1="46544" y1="37315" x2="46544" y2="37315"/>
                        <a14:backgroundMark x1="46121" y1="27407" x2="45557" y2="26667"/>
                        <a14:backgroundMark x1="44993" y1="37963" x2="44993" y2="34444"/>
                        <a14:backgroundMark x1="46544" y1="50370" x2="46544" y2="49630"/>
                        <a14:backgroundMark x1="46544" y1="46111" x2="46544" y2="46111"/>
                        <a14:backgroundMark x1="46544" y1="43333" x2="46544" y2="43333"/>
                        <a14:backgroundMark x1="46544" y1="44352" x2="46544" y2="44352"/>
                        <a14:backgroundMark x1="46121" y1="46852" x2="46121" y2="46852"/>
                        <a14:backgroundMark x1="44993" y1="35185" x2="44993" y2="37685"/>
                        <a14:backgroundMark x1="46121" y1="34444" x2="46121" y2="34444"/>
                        <a14:backgroundMark x1="45557" y1="38704" x2="45557" y2="38704"/>
                        <a14:backgroundMark x1="46544" y1="39444" x2="46544" y2="39444"/>
                        <a14:backgroundMark x1="44429" y1="35185" x2="44429" y2="33796"/>
                        <a14:backgroundMark x1="44993" y1="27037" x2="44993" y2="27037"/>
                        <a14:backgroundMark x1="44429" y1="27037" x2="44429" y2="26296"/>
                        <a14:backgroundMark x1="44852" y1="27130" x2="44852" y2="25833"/>
                        <a14:backgroundMark x1="44852" y1="34537" x2="45839" y2="38426"/>
                        <a14:backgroundMark x1="45134" y1="35463" x2="44147" y2="33241"/>
                        <a14:backgroundMark x1="46544" y1="43704" x2="46827" y2="55463"/>
                        <a14:backgroundMark x1="45839" y1="43519" x2="45839" y2="43056"/>
                        <a14:backgroundMark x1="46262" y1="53333" x2="46262" y2="57870"/>
                        <a14:backgroundMark x1="46262" y1="43704" x2="46544" y2="42407"/>
                        <a14:backgroundMark x1="46544" y1="36944" x2="45839" y2="32778"/>
                        <a14:backgroundMark x1="46262" y1="36296" x2="45839" y2="39815"/>
                        <a14:backgroundMark x1="41185" y1="87778" x2="43159" y2="89074"/>
                        <a14:backgroundMark x1="62482" y1="87963" x2="68124" y2="88889"/>
                        <a14:backgroundMark x1="68124" y1="88889" x2="32299" y2="88241"/>
                        <a14:backgroundMark x1="32299" y1="88241" x2="48519" y2="91296"/>
                      </a14:backgroundRemoval>
                    </a14:imgEffect>
                  </a14:imgLayer>
                </a14:imgProps>
              </a:ext>
              <a:ext uri="{28A0092B-C50C-407E-A947-70E740481C1C}">
                <a14:useLocalDpi xmlns:a14="http://schemas.microsoft.com/office/drawing/2010/main" val="0"/>
              </a:ext>
            </a:extLst>
          </a:blip>
          <a:srcRect/>
          <a:stretch>
            <a:fillRect/>
          </a:stretch>
        </p:blipFill>
        <p:spPr bwMode="auto">
          <a:xfrm>
            <a:off x="4061661" y="2267582"/>
            <a:ext cx="1369340" cy="208587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a:extLst>
              <a:ext uri="{FF2B5EF4-FFF2-40B4-BE49-F238E27FC236}">
                <a16:creationId xmlns:a16="http://schemas.microsoft.com/office/drawing/2014/main" id="{02DE9E69-B22B-48F0-9FAC-101C0B395136}"/>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rcRect l="4347" t="8215" r="52997" b="5987"/>
          <a:stretch/>
        </p:blipFill>
        <p:spPr bwMode="auto">
          <a:xfrm>
            <a:off x="2506764" y="983447"/>
            <a:ext cx="811293" cy="82376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a:extLst>
              <a:ext uri="{FF2B5EF4-FFF2-40B4-BE49-F238E27FC236}">
                <a16:creationId xmlns:a16="http://schemas.microsoft.com/office/drawing/2014/main" id="{4D5C2E06-A1E7-4DD0-A402-CECAA6B029F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364" l="4619" r="93072">
                        <a14:foregroundMark x1="25635" y1="18182" x2="25404" y2="26000"/>
                        <a14:foregroundMark x1="25404" y1="26000" x2="21940" y2="19636"/>
                        <a14:foregroundMark x1="57679" y1="24364" x2="56120" y2="29273"/>
                        <a14:foregroundMark x1="58430" y1="22000" x2="57679" y2="24364"/>
                        <a14:foregroundMark x1="56120" y1="29273" x2="46651" y2="28000"/>
                        <a14:foregroundMark x1="45785" y1="36182" x2="45727" y2="36727"/>
                        <a14:foregroundMark x1="45881" y1="35273" x2="45785" y2="36182"/>
                        <a14:foregroundMark x1="46151" y1="32727" x2="45881" y2="35273"/>
                        <a14:foregroundMark x1="46651" y1="28000" x2="46151" y2="32727"/>
                        <a14:foregroundMark x1="49848" y1="43525" x2="50577" y2="44727"/>
                        <a14:foregroundMark x1="46939" y1="38727" x2="49758" y2="43376"/>
                        <a14:foregroundMark x1="46609" y1="38182" x2="46939" y2="38727"/>
                        <a14:foregroundMark x1="45948" y1="37091" x2="46609" y2="38182"/>
                        <a14:foregroundMark x1="45727" y1="36727" x2="45948" y2="37091"/>
                        <a14:foregroundMark x1="51074" y1="48545" x2="51501" y2="51818"/>
                        <a14:foregroundMark x1="51003" y1="48000" x2="51074" y2="48545"/>
                        <a14:foregroundMark x1="50932" y1="47455" x2="51003" y2="48000"/>
                        <a14:foregroundMark x1="50790" y1="46364" x2="50885" y2="47091"/>
                        <a14:foregroundMark x1="50672" y1="45455" x2="50767" y2="46182"/>
                        <a14:foregroundMark x1="50601" y1="44909" x2="50672" y2="45455"/>
                        <a14:foregroundMark x1="50577" y1="44727" x2="50601" y2="44909"/>
                        <a14:foregroundMark x1="75982" y1="21455" x2="76905" y2="18909"/>
                        <a14:foregroundMark x1="93072" y1="66000" x2="90762" y2="62727"/>
                        <a14:foregroundMark x1="75982" y1="44909" x2="78984" y2="45455"/>
                        <a14:foregroundMark x1="88915" y1="50545" x2="88915" y2="50545"/>
                        <a14:foregroundMark x1="33718" y1="89636" x2="36259" y2="90545"/>
                        <a14:foregroundMark x1="9238" y1="69091" x2="10393" y2="73091"/>
                        <a14:foregroundMark x1="4619" y1="70909" x2="5543" y2="74000"/>
                        <a14:foregroundMark x1="53811" y1="39273" x2="53811" y2="39273"/>
                        <a14:foregroundMark x1="54273" y1="34727" x2="54273" y2="39455"/>
                        <a14:backgroundMark x1="40647" y1="23636" x2="40647" y2="23636"/>
                        <a14:backgroundMark x1="54273" y1="24364" x2="54273" y2="24364"/>
                        <a14:backgroundMark x1="51501" y1="45455" x2="51501" y2="45455"/>
                        <a14:backgroundMark x1="51501" y1="46182" x2="51501" y2="46364"/>
                        <a14:backgroundMark x1="48037" y1="32727" x2="48037" y2="32727"/>
                        <a14:backgroundMark x1="48037" y1="35273" x2="48037" y2="35273"/>
                        <a14:backgroundMark x1="54273" y1="44909" x2="54273" y2="44909"/>
                        <a14:backgroundMark x1="54503" y1="42545" x2="54503" y2="42545"/>
                        <a14:backgroundMark x1="48268" y1="36182" x2="48268" y2="36182"/>
                        <a14:backgroundMark x1="54503" y1="40727" x2="54503" y2="40727"/>
                        <a14:backgroundMark x1="48499" y1="37091" x2="48499" y2="37091"/>
                        <a14:backgroundMark x1="54734" y1="39636" x2="54734" y2="39636"/>
                        <a14:backgroundMark x1="48499" y1="38182" x2="48499" y2="38182"/>
                        <a14:backgroundMark x1="48730" y1="38727" x2="48730" y2="38727"/>
                        <a14:backgroundMark x1="51039" y1="45273" x2="51039" y2="44545"/>
                        <a14:backgroundMark x1="51039" y1="47091" x2="51039" y2="47455"/>
                        <a14:backgroundMark x1="51501" y1="47455" x2="51039" y2="46000"/>
                        <a14:backgroundMark x1="51039" y1="46545" x2="51039" y2="46000"/>
                        <a14:backgroundMark x1="51501" y1="48545" x2="51501" y2="48545"/>
                        <a14:backgroundMark x1="50808" y1="48000" x2="50808" y2="48000"/>
                        <a14:backgroundMark x1="61894" y1="77273" x2="61894" y2="77273"/>
                        <a14:backgroundMark x1="67436" y1="65273" x2="67436" y2="65273"/>
                        <a14:backgroundMark x1="37875" y1="74727" x2="37875" y2="74727"/>
                        <a14:backgroundMark x1="26559" y1="62545" x2="26559" y2="62545"/>
                        <a14:backgroundMark x1="31640" y1="62727" x2="31640" y2="62727"/>
                        <a14:backgroundMark x1="23788" y1="63636" x2="23788" y2="63636"/>
                        <a14:backgroundMark x1="32794" y1="61818" x2="32794" y2="61818"/>
                        <a14:backgroundMark x1="17321" y1="66364" x2="17321" y2="66364"/>
                        <a14:backgroundMark x1="20554" y1="68545" x2="20554" y2="68364"/>
                        <a14:backgroundMark x1="18707" y1="71636" x2="19169" y2="72364"/>
                        <a14:backgroundMark x1="21247" y1="68000" x2="21016" y2="68000"/>
                        <a14:backgroundMark x1="20092" y1="68727" x2="20092" y2="69273"/>
                        <a14:backgroundMark x1="31409" y1="68909" x2="31640" y2="69455"/>
                        <a14:backgroundMark x1="26790" y1="70727" x2="26790" y2="70727"/>
                        <a14:backgroundMark x1="37413" y1="83273" x2="39030" y2="83636"/>
                        <a14:backgroundMark x1="38568" y1="86000" x2="38337" y2="86000"/>
                        <a14:backgroundMark x1="39261" y1="81818" x2="39261" y2="81818"/>
                        <a14:backgroundMark x1="37413" y1="85818" x2="37413" y2="85818"/>
                        <a14:backgroundMark x1="82448" y1="52182" x2="82448" y2="52182"/>
                      </a14:backgroundRemoval>
                    </a14:imgEffect>
                  </a14:imgLayer>
                </a14:imgProps>
              </a:ext>
              <a:ext uri="{28A0092B-C50C-407E-A947-70E740481C1C}">
                <a14:useLocalDpi xmlns:a14="http://schemas.microsoft.com/office/drawing/2010/main" val="0"/>
              </a:ext>
            </a:extLst>
          </a:blip>
          <a:srcRect/>
          <a:stretch>
            <a:fillRect/>
          </a:stretch>
        </p:blipFill>
        <p:spPr bwMode="auto">
          <a:xfrm>
            <a:off x="1681417" y="872528"/>
            <a:ext cx="754934" cy="95892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vector illustration of Sunflower plant. Download a Free ...">
            <a:extLst>
              <a:ext uri="{FF2B5EF4-FFF2-40B4-BE49-F238E27FC236}">
                <a16:creationId xmlns:a16="http://schemas.microsoft.com/office/drawing/2014/main" id="{E950AB07-E084-4CFC-BBF4-0E2FDB5A5358}"/>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3981" b="90000" l="9732" r="89986">
                        <a14:foregroundMark x1="42172" y1="10741" x2="37377" y2="3981"/>
                        <a14:foregroundMark x1="37377" y1="3981" x2="26657" y2="6852"/>
                        <a14:foregroundMark x1="26657" y1="6852" x2="22990" y2="11204"/>
                        <a14:foregroundMark x1="40056" y1="4722" x2="40056" y2="3981"/>
                        <a14:foregroundMark x1="47908" y1="57870" x2="50353" y2="82870"/>
                        <a14:foregroundMark x1="46486" y1="43333" x2="46522" y2="43704"/>
                        <a14:foregroundMark x1="46144" y1="39831" x2="46486" y2="43333"/>
                        <a14:foregroundMark x1="45698" y1="35259" x2="45618" y2="34444"/>
                        <a14:foregroundMark x1="45011" y1="28238" x2="45362" y2="31827"/>
                        <a14:foregroundMark x1="44893" y1="27037" x2="44920" y2="27310"/>
                        <a14:foregroundMark x1="44821" y1="26296" x2="44893" y2="27037"/>
                        <a14:foregroundMark x1="44712" y1="25183" x2="44821" y2="26296"/>
                        <a14:foregroundMark x1="43300" y1="10741" x2="44712" y2="25180"/>
                        <a14:foregroundMark x1="50353" y1="82870" x2="49288" y2="87236"/>
                        <a14:foregroundMark x1="35825" y1="47870" x2="34697" y2="53889"/>
                        <a14:foregroundMark x1="39069" y1="61296" x2="34274" y2="67315"/>
                        <a14:foregroundMark x1="59520" y1="65556" x2="70240" y2="65185"/>
                        <a14:foregroundMark x1="58392" y1="11481" x2="56841" y2="19630"/>
                        <a14:backgroundMark x1="66008" y1="42130" x2="66008" y2="42130"/>
                        <a14:backgroundMark x1="34274" y1="58241" x2="34274" y2="58241"/>
                        <a14:backgroundMark x1="35684" y1="26204" x2="35684" y2="26204"/>
                        <a14:backgroundMark x1="44429" y1="26296" x2="44429" y2="26296"/>
                        <a14:backgroundMark x1="46544" y1="37315" x2="46544" y2="37315"/>
                        <a14:backgroundMark x1="46121" y1="27407" x2="45557" y2="26667"/>
                        <a14:backgroundMark x1="44993" y1="37963" x2="44993" y2="34444"/>
                        <a14:backgroundMark x1="46544" y1="50370" x2="46544" y2="49630"/>
                        <a14:backgroundMark x1="46544" y1="46111" x2="46544" y2="46111"/>
                        <a14:backgroundMark x1="46544" y1="43333" x2="46544" y2="43333"/>
                        <a14:backgroundMark x1="46544" y1="44352" x2="46544" y2="44352"/>
                        <a14:backgroundMark x1="46121" y1="46852" x2="46121" y2="46852"/>
                        <a14:backgroundMark x1="44993" y1="35185" x2="44993" y2="37685"/>
                        <a14:backgroundMark x1="46121" y1="34444" x2="46121" y2="34444"/>
                        <a14:backgroundMark x1="45557" y1="38704" x2="45557" y2="38704"/>
                        <a14:backgroundMark x1="46544" y1="39444" x2="46544" y2="39444"/>
                        <a14:backgroundMark x1="44429" y1="35185" x2="44429" y2="33796"/>
                        <a14:backgroundMark x1="44993" y1="27037" x2="44993" y2="27037"/>
                        <a14:backgroundMark x1="44429" y1="27037" x2="44429" y2="26296"/>
                        <a14:backgroundMark x1="44852" y1="27130" x2="44852" y2="25833"/>
                        <a14:backgroundMark x1="44852" y1="34537" x2="45839" y2="38426"/>
                        <a14:backgroundMark x1="45134" y1="35463" x2="44147" y2="33241"/>
                        <a14:backgroundMark x1="46544" y1="43704" x2="46827" y2="55463"/>
                        <a14:backgroundMark x1="45839" y1="43519" x2="45839" y2="43056"/>
                        <a14:backgroundMark x1="46262" y1="53333" x2="46262" y2="57870"/>
                        <a14:backgroundMark x1="46262" y1="43704" x2="46544" y2="42407"/>
                        <a14:backgroundMark x1="46544" y1="36944" x2="45839" y2="32778"/>
                        <a14:backgroundMark x1="46262" y1="36296" x2="45839" y2="39815"/>
                        <a14:backgroundMark x1="41185" y1="87778" x2="43159" y2="89074"/>
                        <a14:backgroundMark x1="62482" y1="87963" x2="68124" y2="88889"/>
                        <a14:backgroundMark x1="68124" y1="88889" x2="32299" y2="88241"/>
                        <a14:backgroundMark x1="32299" y1="88241" x2="48519" y2="91296"/>
                      </a14:backgroundRemoval>
                    </a14:imgEffect>
                  </a14:imgLayer>
                </a14:imgProps>
              </a:ext>
              <a:ext uri="{28A0092B-C50C-407E-A947-70E740481C1C}">
                <a14:useLocalDpi xmlns:a14="http://schemas.microsoft.com/office/drawing/2010/main" val="0"/>
              </a:ext>
            </a:extLst>
          </a:blip>
          <a:srcRect/>
          <a:stretch>
            <a:fillRect/>
          </a:stretch>
        </p:blipFill>
        <p:spPr bwMode="auto">
          <a:xfrm>
            <a:off x="2900944" y="2267582"/>
            <a:ext cx="1369340" cy="208587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vector illustration of Sunflower plant. Download a Free ...">
            <a:extLst>
              <a:ext uri="{FF2B5EF4-FFF2-40B4-BE49-F238E27FC236}">
                <a16:creationId xmlns:a16="http://schemas.microsoft.com/office/drawing/2014/main" id="{60C660EC-FC37-4EE2-84EA-39705D395DDC}"/>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3981" b="90000" l="9732" r="89986">
                        <a14:foregroundMark x1="42172" y1="10741" x2="37377" y2="3981"/>
                        <a14:foregroundMark x1="37377" y1="3981" x2="26657" y2="6852"/>
                        <a14:foregroundMark x1="26657" y1="6852" x2="22990" y2="11204"/>
                        <a14:foregroundMark x1="40056" y1="4722" x2="40056" y2="3981"/>
                        <a14:foregroundMark x1="47908" y1="57870" x2="50353" y2="82870"/>
                        <a14:foregroundMark x1="46486" y1="43333" x2="46522" y2="43704"/>
                        <a14:foregroundMark x1="46144" y1="39831" x2="46486" y2="43333"/>
                        <a14:foregroundMark x1="45698" y1="35259" x2="45618" y2="34444"/>
                        <a14:foregroundMark x1="45011" y1="28238" x2="45362" y2="31827"/>
                        <a14:foregroundMark x1="44893" y1="27037" x2="44920" y2="27310"/>
                        <a14:foregroundMark x1="44821" y1="26296" x2="44893" y2="27037"/>
                        <a14:foregroundMark x1="44712" y1="25183" x2="44821" y2="26296"/>
                        <a14:foregroundMark x1="43300" y1="10741" x2="44712" y2="25180"/>
                        <a14:foregroundMark x1="50353" y1="82870" x2="49288" y2="87236"/>
                        <a14:foregroundMark x1="35825" y1="47870" x2="34697" y2="53889"/>
                        <a14:foregroundMark x1="39069" y1="61296" x2="34274" y2="67315"/>
                        <a14:foregroundMark x1="59520" y1="65556" x2="70240" y2="65185"/>
                        <a14:foregroundMark x1="58392" y1="11481" x2="56841" y2="19630"/>
                        <a14:backgroundMark x1="66008" y1="42130" x2="66008" y2="42130"/>
                        <a14:backgroundMark x1="34274" y1="58241" x2="34274" y2="58241"/>
                        <a14:backgroundMark x1="35684" y1="26204" x2="35684" y2="26204"/>
                        <a14:backgroundMark x1="44429" y1="26296" x2="44429" y2="26296"/>
                        <a14:backgroundMark x1="46544" y1="37315" x2="46544" y2="37315"/>
                        <a14:backgroundMark x1="46121" y1="27407" x2="45557" y2="26667"/>
                        <a14:backgroundMark x1="44993" y1="37963" x2="44993" y2="34444"/>
                        <a14:backgroundMark x1="46544" y1="50370" x2="46544" y2="49630"/>
                        <a14:backgroundMark x1="46544" y1="46111" x2="46544" y2="46111"/>
                        <a14:backgroundMark x1="46544" y1="43333" x2="46544" y2="43333"/>
                        <a14:backgroundMark x1="46544" y1="44352" x2="46544" y2="44352"/>
                        <a14:backgroundMark x1="46121" y1="46852" x2="46121" y2="46852"/>
                        <a14:backgroundMark x1="44993" y1="35185" x2="44993" y2="37685"/>
                        <a14:backgroundMark x1="46121" y1="34444" x2="46121" y2="34444"/>
                        <a14:backgroundMark x1="45557" y1="38704" x2="45557" y2="38704"/>
                        <a14:backgroundMark x1="46544" y1="39444" x2="46544" y2="39444"/>
                        <a14:backgroundMark x1="44429" y1="35185" x2="44429" y2="33796"/>
                        <a14:backgroundMark x1="44993" y1="27037" x2="44993" y2="27037"/>
                        <a14:backgroundMark x1="44429" y1="27037" x2="44429" y2="26296"/>
                        <a14:backgroundMark x1="44852" y1="27130" x2="44852" y2="25833"/>
                        <a14:backgroundMark x1="44852" y1="34537" x2="45839" y2="38426"/>
                        <a14:backgroundMark x1="45134" y1="35463" x2="44147" y2="33241"/>
                        <a14:backgroundMark x1="46544" y1="43704" x2="46827" y2="55463"/>
                        <a14:backgroundMark x1="45839" y1="43519" x2="45839" y2="43056"/>
                        <a14:backgroundMark x1="46262" y1="53333" x2="46262" y2="57870"/>
                        <a14:backgroundMark x1="46262" y1="43704" x2="46544" y2="42407"/>
                        <a14:backgroundMark x1="46544" y1="36944" x2="45839" y2="32778"/>
                        <a14:backgroundMark x1="46262" y1="36296" x2="45839" y2="39815"/>
                        <a14:backgroundMark x1="41185" y1="87778" x2="43159" y2="89074"/>
                        <a14:backgroundMark x1="62482" y1="87963" x2="68124" y2="88889"/>
                        <a14:backgroundMark x1="68124" y1="88889" x2="32299" y2="88241"/>
                        <a14:backgroundMark x1="32299" y1="88241" x2="48519" y2="91296"/>
                      </a14:backgroundRemoval>
                    </a14:imgEffect>
                  </a14:imgLayer>
                </a14:imgProps>
              </a:ext>
              <a:ext uri="{28A0092B-C50C-407E-A947-70E740481C1C}">
                <a14:useLocalDpi xmlns:a14="http://schemas.microsoft.com/office/drawing/2010/main" val="0"/>
              </a:ext>
            </a:extLst>
          </a:blip>
          <a:srcRect/>
          <a:stretch>
            <a:fillRect/>
          </a:stretch>
        </p:blipFill>
        <p:spPr bwMode="auto">
          <a:xfrm>
            <a:off x="1747431" y="2267582"/>
            <a:ext cx="1369340" cy="208587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Little girl in different actions | Free Vector">
            <a:extLst>
              <a:ext uri="{FF2B5EF4-FFF2-40B4-BE49-F238E27FC236}">
                <a16:creationId xmlns:a16="http://schemas.microsoft.com/office/drawing/2014/main" id="{0CBEB72E-A60A-4BD3-B2B2-8FBCDECCBC0F}"/>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40385" b="96795" l="55911" r="72684">
                        <a14:foregroundMark x1="65815" y1="51282" x2="60224" y2="50000"/>
                        <a14:foregroundMark x1="60224" y1="50000" x2="62300" y2="49786"/>
                        <a14:foregroundMark x1="64377" y1="49573" x2="65335" y2="48932"/>
                        <a14:foregroundMark x1="67891" y1="51496" x2="72364" y2="57479"/>
                        <a14:foregroundMark x1="68371" y1="48932" x2="65815" y2="43590"/>
                        <a14:foregroundMark x1="65815" y1="43590" x2="60703" y2="42949"/>
                        <a14:foregroundMark x1="60703" y1="42949" x2="65495" y2="40598"/>
                        <a14:foregroundMark x1="65495" y1="40598" x2="67572" y2="41667"/>
                        <a14:foregroundMark x1="57668" y1="55342" x2="56070" y2="58333"/>
                        <a14:foregroundMark x1="62460" y1="90385" x2="61502" y2="96368"/>
                        <a14:foregroundMark x1="61502" y1="96368" x2="60703" y2="96795"/>
                      </a14:backgroundRemoval>
                    </a14:imgEffect>
                    <a14:imgEffect>
                      <a14:sharpenSoften amount="25000"/>
                    </a14:imgEffect>
                  </a14:imgLayer>
                </a14:imgProps>
              </a:ext>
              <a:ext uri="{28A0092B-C50C-407E-A947-70E740481C1C}">
                <a14:useLocalDpi xmlns:a14="http://schemas.microsoft.com/office/drawing/2010/main" val="0"/>
              </a:ext>
            </a:extLst>
          </a:blip>
          <a:srcRect l="54372" t="37944" r="24845"/>
          <a:stretch/>
        </p:blipFill>
        <p:spPr bwMode="auto">
          <a:xfrm>
            <a:off x="5999415" y="2277646"/>
            <a:ext cx="1843200" cy="411439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artoon red hearts pattern on white background Vector Image">
            <a:extLst>
              <a:ext uri="{FF2B5EF4-FFF2-40B4-BE49-F238E27FC236}">
                <a16:creationId xmlns:a16="http://schemas.microsoft.com/office/drawing/2014/main" id="{FFF8D314-EFA5-4A2C-BF67-EF7407444D91}"/>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4501" b="52838" l="27215" r="93460">
                        <a14:foregroundMark x1="39451" y1="9393" x2="32068" y2="9980"/>
                        <a14:foregroundMark x1="72574" y1="8023" x2="64979" y2="10176"/>
                        <a14:foregroundMark x1="83122" y1="26810" x2="79958" y2="29550"/>
                        <a14:foregroundMark x1="67300" y1="46380" x2="65823" y2="45205"/>
                        <a14:foregroundMark x1="37553" y1="46575" x2="33755" y2="46184"/>
                        <a14:foregroundMark x1="27848" y1="41292" x2="28481" y2="47750"/>
                        <a14:foregroundMark x1="28692" y1="4501" x2="28481" y2="8023"/>
                        <a14:foregroundMark x1="34810" y1="52838" x2="34810" y2="52838"/>
                        <a14:foregroundMark x1="93460" y1="24266" x2="93460" y2="25245"/>
                      </a14:backgroundRemoval>
                    </a14:imgEffect>
                  </a14:imgLayer>
                </a14:imgProps>
              </a:ext>
              <a:ext uri="{28A0092B-C50C-407E-A947-70E740481C1C}">
                <a14:useLocalDpi xmlns:a14="http://schemas.microsoft.com/office/drawing/2010/main" val="0"/>
              </a:ext>
            </a:extLst>
          </a:blip>
          <a:srcRect l="23771" b="44096"/>
          <a:stretch/>
        </p:blipFill>
        <p:spPr bwMode="auto">
          <a:xfrm>
            <a:off x="5340625" y="648241"/>
            <a:ext cx="1954801" cy="154551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a 3">
            <a:extLst>
              <a:ext uri="{FF2B5EF4-FFF2-40B4-BE49-F238E27FC236}">
                <a16:creationId xmlns:a16="http://schemas.microsoft.com/office/drawing/2014/main" id="{CCE1A121-9787-4EF0-B4EE-8B25557035B8}"/>
              </a:ext>
            </a:extLst>
          </p:cNvPr>
          <p:cNvGrpSpPr/>
          <p:nvPr/>
        </p:nvGrpSpPr>
        <p:grpSpPr>
          <a:xfrm>
            <a:off x="10055866" y="5725245"/>
            <a:ext cx="2325133" cy="1132755"/>
            <a:chOff x="10790960" y="4807398"/>
            <a:chExt cx="2798584" cy="1424542"/>
          </a:xfrm>
        </p:grpSpPr>
        <p:pic>
          <p:nvPicPr>
            <p:cNvPr id="39" name="Obraz 38">
              <a:extLst>
                <a:ext uri="{FF2B5EF4-FFF2-40B4-BE49-F238E27FC236}">
                  <a16:creationId xmlns:a16="http://schemas.microsoft.com/office/drawing/2014/main" id="{148EC365-7315-4C82-A848-694841BDE975}"/>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9434" b="89937" l="9551" r="91573">
                          <a14:foregroundMark x1="89888" y1="22013" x2="92135" y2="54717"/>
                          <a14:foregroundMark x1="92135" y1="54717" x2="79775" y2="83648"/>
                          <a14:foregroundMark x1="79775" y1="83648" x2="49438" y2="89308"/>
                          <a14:foregroundMark x1="49438" y1="89308" x2="76404" y2="79874"/>
                          <a14:foregroundMark x1="76404" y1="79874" x2="91573" y2="50943"/>
                          <a14:foregroundMark x1="91573" y1="50943" x2="89888" y2="63522"/>
                          <a14:foregroundMark x1="65169" y1="19497" x2="55618" y2="20755"/>
                          <a14:foregroundMark x1="36517" y1="26415" x2="25281" y2="36478"/>
                        </a14:backgroundRemoval>
                      </a14:imgEffect>
                    </a14:imgLayer>
                  </a14:imgProps>
                </a:ext>
              </a:extLst>
            </a:blip>
            <a:srcRect l="19144" t="14820" b="39104"/>
            <a:stretch/>
          </p:blipFill>
          <p:spPr>
            <a:xfrm>
              <a:off x="10790960" y="4807398"/>
              <a:ext cx="2798584" cy="1424541"/>
            </a:xfrm>
            <a:prstGeom prst="rect">
              <a:avLst/>
            </a:prstGeom>
          </p:spPr>
        </p:pic>
        <p:pic>
          <p:nvPicPr>
            <p:cNvPr id="41" name="Obraz 40">
              <a:extLst>
                <a:ext uri="{FF2B5EF4-FFF2-40B4-BE49-F238E27FC236}">
                  <a16:creationId xmlns:a16="http://schemas.microsoft.com/office/drawing/2014/main" id="{9A0237F0-B486-4E40-9DE9-61359A1F15FE}"/>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9434" b="89937" l="9551" r="91573">
                          <a14:foregroundMark x1="89888" y1="22013" x2="92135" y2="54717"/>
                          <a14:foregroundMark x1="92135" y1="54717" x2="79775" y2="83648"/>
                          <a14:foregroundMark x1="79775" y1="83648" x2="49438" y2="89308"/>
                          <a14:foregroundMark x1="49438" y1="89308" x2="76404" y2="79874"/>
                          <a14:foregroundMark x1="76404" y1="79874" x2="91573" y2="50943"/>
                          <a14:foregroundMark x1="91573" y1="50943" x2="89888" y2="63522"/>
                          <a14:foregroundMark x1="65169" y1="19497" x2="55618" y2="20755"/>
                          <a14:foregroundMark x1="36517" y1="26415" x2="25281" y2="36478"/>
                        </a14:backgroundRemoval>
                      </a14:imgEffect>
                    </a14:imgLayer>
                  </a14:imgProps>
                </a:ext>
              </a:extLst>
            </a:blip>
            <a:srcRect l="21540" t="35348" r="27029" b="38688"/>
            <a:stretch/>
          </p:blipFill>
          <p:spPr>
            <a:xfrm>
              <a:off x="10886038" y="5429200"/>
              <a:ext cx="1764632" cy="802740"/>
            </a:xfrm>
            <a:prstGeom prst="rect">
              <a:avLst/>
            </a:prstGeom>
          </p:spPr>
        </p:pic>
      </p:grpSp>
      <p:pic>
        <p:nvPicPr>
          <p:cNvPr id="44" name="Picture 4">
            <a:extLst>
              <a:ext uri="{FF2B5EF4-FFF2-40B4-BE49-F238E27FC236}">
                <a16:creationId xmlns:a16="http://schemas.microsoft.com/office/drawing/2014/main" id="{A1167BE1-FB87-4BCD-B5B1-46CC2F1AB290}"/>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2532" b="98734" l="3586" r="93882">
                        <a14:foregroundMark x1="75527" y1="32911" x2="71941" y2="21308"/>
                        <a14:foregroundMark x1="71941" y1="21308" x2="64135" y2="12447"/>
                        <a14:foregroundMark x1="64135" y1="12447" x2="52321" y2="11392"/>
                        <a14:foregroundMark x1="52321" y1="11392" x2="32700" y2="31013"/>
                        <a14:foregroundMark x1="32700" y1="31013" x2="56540" y2="41772"/>
                        <a14:foregroundMark x1="56540" y1="41772" x2="68354" y2="41772"/>
                        <a14:foregroundMark x1="68354" y1="41772" x2="63291" y2="70253"/>
                        <a14:foregroundMark x1="63291" y1="70253" x2="48945" y2="72574"/>
                        <a14:foregroundMark x1="48945" y1="72574" x2="70042" y2="61814"/>
                        <a14:foregroundMark x1="70042" y1="61814" x2="72785" y2="72574"/>
                        <a14:foregroundMark x1="72785" y1="72574" x2="64768" y2="84177"/>
                        <a14:foregroundMark x1="64768" y1="84177" x2="51899" y2="82278"/>
                        <a14:foregroundMark x1="51899" y1="82278" x2="28270" y2="90295"/>
                        <a14:foregroundMark x1="28270" y1="90295" x2="22996" y2="65612"/>
                        <a14:foregroundMark x1="41350" y1="9705" x2="51266" y2="4219"/>
                        <a14:foregroundMark x1="51266" y1="4219" x2="66667" y2="6118"/>
                        <a14:foregroundMark x1="66667" y1="6118" x2="75527" y2="20675"/>
                        <a14:foregroundMark x1="75527" y1="20675" x2="75527" y2="20675"/>
                        <a14:foregroundMark x1="88186" y1="19409" x2="90880" y2="42162"/>
                        <a14:foregroundMark x1="78481" y1="48945" x2="79325" y2="86709"/>
                        <a14:foregroundMark x1="79325" y1="86709" x2="82278" y2="43249"/>
                        <a14:foregroundMark x1="82278" y1="43249" x2="87342" y2="61814"/>
                        <a14:foregroundMark x1="87342" y1="61814" x2="86709" y2="67722"/>
                        <a14:foregroundMark x1="71308" y1="47890" x2="32489" y2="44726"/>
                        <a14:foregroundMark x1="32489" y1="44726" x2="43460" y2="43249"/>
                        <a14:foregroundMark x1="43460" y1="43249" x2="89318" y2="47921"/>
                        <a14:foregroundMark x1="89633" y1="51497" x2="51899" y2="61392"/>
                        <a14:foregroundMark x1="51899" y1="61392" x2="71519" y2="78270"/>
                        <a14:foregroundMark x1="71519" y1="78270" x2="43038" y2="81646"/>
                        <a14:foregroundMark x1="43038" y1="81646" x2="94937" y2="89451"/>
                        <a14:foregroundMark x1="94937" y1="89451" x2="40506" y2="86709"/>
                        <a14:foregroundMark x1="40506" y1="86709" x2="64557" y2="84810"/>
                        <a14:foregroundMark x1="64557" y1="84810" x2="81646" y2="85865"/>
                        <a14:foregroundMark x1="81646" y1="85865" x2="39662" y2="87342"/>
                        <a14:foregroundMark x1="39662" y1="87342" x2="75105" y2="91983"/>
                        <a14:foregroundMark x1="75105" y1="91983" x2="40084" y2="89662"/>
                        <a14:foregroundMark x1="40084" y1="89662" x2="42194" y2="83544"/>
                        <a14:foregroundMark x1="14135" y1="18143" x2="6540" y2="86076"/>
                        <a14:foregroundMark x1="7687" y1="86709" x2="18776" y2="92827"/>
                        <a14:foregroundMark x1="6540" y1="86076" x2="7687" y2="86709"/>
                        <a14:foregroundMark x1="18776" y1="92827" x2="63502" y2="97890"/>
                        <a14:foregroundMark x1="63502" y1="97890" x2="86920" y2="94515"/>
                        <a14:foregroundMark x1="86920" y1="94515" x2="91772" y2="84599"/>
                        <a14:foregroundMark x1="91772" y1="84599" x2="90717" y2="73840"/>
                        <a14:foregroundMark x1="90717" y1="73840" x2="74895" y2="92616"/>
                        <a14:foregroundMark x1="74895" y1="92616" x2="58228" y2="97890"/>
                        <a14:foregroundMark x1="58228" y1="97890" x2="48523" y2="93249"/>
                        <a14:foregroundMark x1="48523" y1="93249" x2="33122" y2="90506"/>
                        <a14:foregroundMark x1="33122" y1="90506" x2="21730" y2="79114"/>
                        <a14:foregroundMark x1="21730" y1="79114" x2="22152" y2="67932"/>
                        <a14:foregroundMark x1="22152" y1="67932" x2="33122" y2="60127"/>
                        <a14:foregroundMark x1="33122" y1="60127" x2="29536" y2="48523"/>
                        <a14:foregroundMark x1="29536" y1="48523" x2="21308" y2="68354"/>
                        <a14:foregroundMark x1="21308" y1="68354" x2="14979" y2="57173"/>
                        <a14:foregroundMark x1="14979" y1="57173" x2="17722" y2="46414"/>
                        <a14:foregroundMark x1="17722" y1="46414" x2="8861" y2="58861"/>
                        <a14:foregroundMark x1="8861" y1="58861" x2="9494" y2="72996"/>
                        <a14:foregroundMark x1="9494" y1="72996" x2="14557" y2="86709"/>
                        <a14:foregroundMark x1="14557" y1="86709" x2="20675" y2="88608"/>
                        <a14:foregroundMark x1="60338" y1="73840" x2="48945" y2="76793"/>
                        <a14:foregroundMark x1="48945" y1="76793" x2="87131" y2="63080"/>
                        <a14:foregroundMark x1="87131" y1="63080" x2="46203" y2="64135"/>
                        <a14:foregroundMark x1="46203" y1="64135" x2="57806" y2="64135"/>
                        <a14:foregroundMark x1="57806" y1="64135" x2="23418" y2="61392"/>
                        <a14:foregroundMark x1="23418" y1="61392" x2="44093" y2="55485"/>
                        <a14:foregroundMark x1="44093" y1="55485" x2="54430" y2="59916"/>
                        <a14:foregroundMark x1="54430" y1="59916" x2="43882" y2="69620"/>
                        <a14:foregroundMark x1="43882" y1="69620" x2="55907" y2="77215"/>
                        <a14:foregroundMark x1="55907" y1="77215" x2="42616" y2="80380"/>
                        <a14:foregroundMark x1="42616" y1="80380" x2="19409" y2="72574"/>
                        <a14:foregroundMark x1="19409" y1="72574" x2="16878" y2="62236"/>
                        <a14:foregroundMark x1="16878" y1="62236" x2="22152" y2="48734"/>
                        <a14:foregroundMark x1="22152" y1="48734" x2="49367" y2="56118"/>
                        <a14:foregroundMark x1="49367" y1="56118" x2="50844" y2="70675"/>
                        <a14:foregroundMark x1="50844" y1="70675" x2="50000" y2="71730"/>
                        <a14:foregroundMark x1="55274" y1="57806" x2="44093" y2="62025"/>
                        <a14:foregroundMark x1="44093" y1="62025" x2="62869" y2="57173"/>
                        <a14:foregroundMark x1="62869" y1="57173" x2="75527" y2="46624"/>
                        <a14:foregroundMark x1="75527" y1="46624" x2="33755" y2="67089"/>
                        <a14:foregroundMark x1="33755" y1="67089" x2="58228" y2="62236"/>
                        <a14:foregroundMark x1="58228" y1="62236" x2="38186" y2="75949"/>
                        <a14:foregroundMark x1="38186" y1="75949" x2="38397" y2="63502"/>
                        <a14:foregroundMark x1="38397" y1="63502" x2="46835" y2="78692"/>
                        <a14:foregroundMark x1="67300" y1="93460" x2="32278" y2="92194"/>
                        <a14:foregroundMark x1="73629" y1="94726" x2="35164" y2="98628"/>
                        <a14:foregroundMark x1="26830" y1="97839" x2="25949" y2="97468"/>
                        <a14:foregroundMark x1="9072" y1="92194" x2="3797" y2="92194"/>
                        <a14:foregroundMark x1="54852" y1="4852" x2="40084" y2="2532"/>
                        <a14:backgroundMark x1="5696" y1="86709" x2="5696" y2="86709"/>
                        <a14:backgroundMark x1="3586" y1="92616" x2="3586" y2="92616"/>
                        <a14:backgroundMark x1="25949" y1="99156" x2="34388" y2="99789"/>
                        <a14:backgroundMark x1="95781" y1="90506" x2="95359" y2="89241"/>
                        <a14:backgroundMark x1="95359" y1="68354" x2="94515" y2="57384"/>
                        <a14:backgroundMark x1="94515" y1="57384" x2="95781" y2="52743"/>
                        <a14:backgroundMark x1="95781" y1="48312" x2="97257" y2="52321"/>
                        <a14:backgroundMark x1="95781" y1="50211" x2="93671" y2="61181"/>
                        <a14:backgroundMark x1="93671" y1="61181" x2="95148" y2="68354"/>
                        <a14:backgroundMark x1="94304" y1="50844" x2="95148" y2="50211"/>
                        <a14:backgroundMark x1="95148" y1="50211" x2="93671" y2="51688"/>
                        <a14:backgroundMark x1="93671" y1="51688" x2="94515" y2="49578"/>
                        <a14:backgroundMark x1="94515" y1="49578" x2="94304" y2="56962"/>
                        <a14:backgroundMark x1="94515" y1="47890" x2="93882" y2="45992"/>
                        <a14:backgroundMark x1="91772" y1="41983" x2="94304" y2="54430"/>
                        <a14:backgroundMark x1="94304" y1="54430" x2="94093" y2="43460"/>
                        <a14:backgroundMark x1="94093" y1="43460" x2="93882" y2="65612"/>
                        <a14:backgroundMark x1="93882" y1="65612" x2="92405" y2="42616"/>
                        <a14:backgroundMark x1="92405" y1="42616" x2="94937" y2="69620"/>
                      </a14:backgroundRemoval>
                    </a14:imgEffect>
                  </a14:imgLayer>
                </a14:imgProps>
              </a:ext>
              <a:ext uri="{28A0092B-C50C-407E-A947-70E740481C1C}">
                <a14:useLocalDpi xmlns:a14="http://schemas.microsoft.com/office/drawing/2010/main" val="0"/>
              </a:ext>
            </a:extLst>
          </a:blip>
          <a:srcRect/>
          <a:stretch>
            <a:fillRect/>
          </a:stretch>
        </p:blipFill>
        <p:spPr bwMode="auto">
          <a:xfrm>
            <a:off x="9270131" y="5893174"/>
            <a:ext cx="961266" cy="961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122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descr="Bucks Country Gardens">
            <a:extLst>
              <a:ext uri="{FF2B5EF4-FFF2-40B4-BE49-F238E27FC236}">
                <a16:creationId xmlns:a16="http://schemas.microsoft.com/office/drawing/2014/main" id="{064A7341-8778-4F8E-B7A5-7DCF039DAD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7811" b="18224"/>
          <a:stretch/>
        </p:blipFill>
        <p:spPr bwMode="auto">
          <a:xfrm>
            <a:off x="-16799" y="4123370"/>
            <a:ext cx="12191999" cy="17157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rn vector image on VectorStock | Corn plant, Cartoon ...">
            <a:extLst>
              <a:ext uri="{FF2B5EF4-FFF2-40B4-BE49-F238E27FC236}">
                <a16:creationId xmlns:a16="http://schemas.microsoft.com/office/drawing/2014/main" id="{56C70424-76F4-4AD5-89CD-A21B7CA4D64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8209982" y="15484"/>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44" name="Grafik 5" descr="Ein Bild, das Pflanze enthält.&#10;&#10;Mit sehr hoher Zuverlässigkeit generierte Beschreibung">
            <a:extLst>
              <a:ext uri="{FF2B5EF4-FFF2-40B4-BE49-F238E27FC236}">
                <a16:creationId xmlns:a16="http://schemas.microsoft.com/office/drawing/2014/main" id="{7212BAA2-9AF1-4FB9-988D-620ADD3D3D34}"/>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9607981" y="288452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Grafik 5" descr="Ein Bild, das Pflanze enthält.&#10;&#10;Mit sehr hoher Zuverlässigkeit generierte Beschreibung">
            <a:extLst>
              <a:ext uri="{FF2B5EF4-FFF2-40B4-BE49-F238E27FC236}">
                <a16:creationId xmlns:a16="http://schemas.microsoft.com/office/drawing/2014/main" id="{7FDA4018-697F-4225-8E40-03CC29FC5112}"/>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9225065" y="3945897"/>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Grafik 5" descr="Ein Bild, das Pflanze enthält.&#10;&#10;Mit sehr hoher Zuverlässigkeit generierte Beschreibung">
            <a:extLst>
              <a:ext uri="{FF2B5EF4-FFF2-40B4-BE49-F238E27FC236}">
                <a16:creationId xmlns:a16="http://schemas.microsoft.com/office/drawing/2014/main" id="{CA9F8705-4CEF-4C16-8453-07461530BE90}"/>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9960104" y="2221636"/>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a:extLst>
              <a:ext uri="{FF2B5EF4-FFF2-40B4-BE49-F238E27FC236}">
                <a16:creationId xmlns:a16="http://schemas.microsoft.com/office/drawing/2014/main" id="{830ADD9D-84BB-4969-8EE4-CAA8A27D3EE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556" b="85093" l="18800" r="78000">
                        <a14:foregroundMark x1="21200" y1="32315" x2="21200" y2="32315"/>
                        <a14:foregroundMark x1="21700" y1="46296" x2="18900" y2="53056"/>
                        <a14:foregroundMark x1="18900" y1="53056" x2="20700" y2="52130"/>
                        <a14:foregroundMark x1="57600" y1="14074" x2="57800" y2="12407"/>
                        <a14:foregroundMark x1="58800" y1="11204" x2="56100" y2="11481"/>
                        <a14:foregroundMark x1="58100" y1="8889" x2="55600" y2="9167"/>
                        <a14:foregroundMark x1="56600" y1="6574" x2="56600" y2="5648"/>
                        <a14:foregroundMark x1="57600" y1="77870" x2="63100" y2="78333"/>
                        <a14:foregroundMark x1="49000" y1="77685" x2="50000" y2="85185"/>
                        <a14:foregroundMark x1="77500" y1="55926" x2="77500" y2="57500"/>
                        <a14:foregroundMark x1="78000" y1="29259" x2="77300" y2="29259"/>
                        <a14:backgroundMark x1="29800" y1="27407" x2="29800" y2="27407"/>
                        <a14:backgroundMark x1="59300" y1="24537" x2="59300" y2="24537"/>
                        <a14:backgroundMark x1="60100" y1="21481" x2="60100" y2="21481"/>
                        <a14:backgroundMark x1="58800" y1="19630" x2="58800" y2="19630"/>
                        <a14:backgroundMark x1="51800" y1="47500" x2="51800" y2="47500"/>
                      </a14:backgroundRemoval>
                    </a14:imgEffect>
                    <a14:imgEffect>
                      <a14:sharpenSoften amount="-25000"/>
                    </a14:imgEffect>
                  </a14:imgLayer>
                </a14:imgProps>
              </a:ext>
              <a:ext uri="{28A0092B-C50C-407E-A947-70E740481C1C}">
                <a14:useLocalDpi xmlns:a14="http://schemas.microsoft.com/office/drawing/2010/main" val="0"/>
              </a:ext>
            </a:extLst>
          </a:blip>
          <a:srcRect l="14524" t="3519" r="16287" b="13559"/>
          <a:stretch/>
        </p:blipFill>
        <p:spPr bwMode="auto">
          <a:xfrm>
            <a:off x="3574390" y="1155364"/>
            <a:ext cx="2801171" cy="3625691"/>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6" descr="Corn vector image on VectorStock | Corn plant, Cartoon ...">
            <a:extLst>
              <a:ext uri="{FF2B5EF4-FFF2-40B4-BE49-F238E27FC236}">
                <a16:creationId xmlns:a16="http://schemas.microsoft.com/office/drawing/2014/main" id="{14ED4097-6503-4508-AF2E-CC6FB65793D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5572693" y="57198"/>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6" descr="Corn vector image on VectorStock | Corn plant, Cartoon ...">
            <a:extLst>
              <a:ext uri="{FF2B5EF4-FFF2-40B4-BE49-F238E27FC236}">
                <a16:creationId xmlns:a16="http://schemas.microsoft.com/office/drawing/2014/main" id="{E50C6AB5-5805-4B42-874B-E07A3C3D569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5115576" y="593987"/>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55" name="Grafik 5" descr="Ein Bild, das Pflanze enthält.&#10;&#10;Mit sehr hoher Zuverlässigkeit generierte Beschreibung">
            <a:extLst>
              <a:ext uri="{FF2B5EF4-FFF2-40B4-BE49-F238E27FC236}">
                <a16:creationId xmlns:a16="http://schemas.microsoft.com/office/drawing/2014/main" id="{F65DD3C2-A07A-4582-83E2-38B44CED52B9}"/>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793738" y="2221636"/>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Grafik 5" descr="Ein Bild, das Pflanze enthält.&#10;&#10;Mit sehr hoher Zuverlässigkeit generierte Beschreibung">
            <a:extLst>
              <a:ext uri="{FF2B5EF4-FFF2-40B4-BE49-F238E27FC236}">
                <a16:creationId xmlns:a16="http://schemas.microsoft.com/office/drawing/2014/main" id="{784E3A2D-C373-42DE-A767-86DC54B1E526}"/>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441615" y="2901135"/>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Picture 6" descr="Corn vector image on VectorStock | Corn plant, Cartoon ...">
            <a:extLst>
              <a:ext uri="{FF2B5EF4-FFF2-40B4-BE49-F238E27FC236}">
                <a16:creationId xmlns:a16="http://schemas.microsoft.com/office/drawing/2014/main" id="{9309693A-3275-4CA7-A76B-EB4F4CA6FE1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5121745" y="1307611"/>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65" name="Grafik 5" descr="Ein Bild, das Pflanze enthält.&#10;&#10;Mit sehr hoher Zuverlässigkeit generierte Beschreibung">
            <a:extLst>
              <a:ext uri="{FF2B5EF4-FFF2-40B4-BE49-F238E27FC236}">
                <a16:creationId xmlns:a16="http://schemas.microsoft.com/office/drawing/2014/main" id="{AE62C6A7-2800-48B7-9D49-683D19592A01}"/>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159684" y="3635241"/>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2">
            <a:extLst>
              <a:ext uri="{FF2B5EF4-FFF2-40B4-BE49-F238E27FC236}">
                <a16:creationId xmlns:a16="http://schemas.microsoft.com/office/drawing/2014/main" id="{FA981D7F-894F-4AE3-9760-A1585A7A662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710" b="89674" l="9494" r="89873">
                        <a14:foregroundMark x1="40928" y1="7790" x2="36920" y2="6341"/>
                        <a14:foregroundMark x1="57384" y1="10688" x2="52532" y2="5072"/>
                        <a14:foregroundMark x1="54852" y1="89674" x2="54219" y2="89674"/>
                        <a14:foregroundMark x1="90084" y1="35507" x2="90084" y2="35507"/>
                        <a14:foregroundMark x1="62025" y1="7971" x2="69198" y2="5616"/>
                        <a14:foregroundMark x1="9916" y1="53623" x2="9916" y2="53623"/>
                        <a14:foregroundMark x1="9494" y1="35870" x2="9494" y2="35870"/>
                        <a14:backgroundMark x1="30591" y1="54167" x2="30591" y2="54167"/>
                        <a14:backgroundMark x1="65401" y1="35507" x2="65401" y2="35507"/>
                        <a14:backgroundMark x1="60759" y1="37681" x2="60759" y2="37681"/>
                        <a14:backgroundMark x1="64557" y1="32065" x2="64557" y2="32065"/>
                        <a14:backgroundMark x1="63713" y1="32246" x2="63713" y2="32246"/>
                        <a14:backgroundMark x1="78903" y1="35870" x2="78903" y2="35870"/>
                        <a14:backgroundMark x1="21730" y1="53623" x2="21730" y2="53623"/>
                        <a14:backgroundMark x1="23840" y1="51268" x2="23840" y2="51268"/>
                        <a14:backgroundMark x1="35654" y1="57609" x2="35654" y2="57609"/>
                        <a14:backgroundMark x1="37764" y1="60688" x2="37764" y2="60688"/>
                      </a14:backgroundRemoval>
                    </a14:imgEffect>
                  </a14:imgLayer>
                </a14:imgProps>
              </a:ext>
              <a:ext uri="{28A0092B-C50C-407E-A947-70E740481C1C}">
                <a14:useLocalDpi xmlns:a14="http://schemas.microsoft.com/office/drawing/2010/main" val="0"/>
              </a:ext>
            </a:extLst>
          </a:blip>
          <a:srcRect/>
          <a:stretch>
            <a:fillRect/>
          </a:stretch>
        </p:blipFill>
        <p:spPr bwMode="auto">
          <a:xfrm>
            <a:off x="-1100552" y="1668735"/>
            <a:ext cx="3114551" cy="3627072"/>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
            <a:extLst>
              <a:ext uri="{FF2B5EF4-FFF2-40B4-BE49-F238E27FC236}">
                <a16:creationId xmlns:a16="http://schemas.microsoft.com/office/drawing/2014/main" id="{F452A6E3-0EB8-4BDA-87D7-F83AB8D3A59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710" b="89674" l="9494" r="89873">
                        <a14:foregroundMark x1="40928" y1="7790" x2="36920" y2="6341"/>
                        <a14:foregroundMark x1="57384" y1="10688" x2="52532" y2="5072"/>
                        <a14:foregroundMark x1="54852" y1="89674" x2="54219" y2="89674"/>
                        <a14:foregroundMark x1="90084" y1="35507" x2="90084" y2="35507"/>
                        <a14:foregroundMark x1="62025" y1="7971" x2="69198" y2="5616"/>
                        <a14:foregroundMark x1="9916" y1="53623" x2="9916" y2="53623"/>
                        <a14:foregroundMark x1="9494" y1="35870" x2="9494" y2="35870"/>
                        <a14:backgroundMark x1="30591" y1="54167" x2="30591" y2="54167"/>
                        <a14:backgroundMark x1="65401" y1="35507" x2="65401" y2="35507"/>
                        <a14:backgroundMark x1="60759" y1="37681" x2="60759" y2="37681"/>
                        <a14:backgroundMark x1="64557" y1="32065" x2="64557" y2="32065"/>
                        <a14:backgroundMark x1="63713" y1="32246" x2="63713" y2="32246"/>
                        <a14:backgroundMark x1="78903" y1="35870" x2="78903" y2="35870"/>
                        <a14:backgroundMark x1="21730" y1="53623" x2="21730" y2="53623"/>
                        <a14:backgroundMark x1="23840" y1="51268" x2="23840" y2="51268"/>
                        <a14:backgroundMark x1="35654" y1="57609" x2="35654" y2="57609"/>
                        <a14:backgroundMark x1="37764" y1="60688" x2="37764" y2="60688"/>
                      </a14:backgroundRemoval>
                    </a14:imgEffect>
                  </a14:imgLayer>
                </a14:imgProps>
              </a:ext>
              <a:ext uri="{28A0092B-C50C-407E-A947-70E740481C1C}">
                <a14:useLocalDpi xmlns:a14="http://schemas.microsoft.com/office/drawing/2010/main" val="0"/>
              </a:ext>
            </a:extLst>
          </a:blip>
          <a:srcRect/>
          <a:stretch>
            <a:fillRect/>
          </a:stretch>
        </p:blipFill>
        <p:spPr bwMode="auto">
          <a:xfrm>
            <a:off x="174361" y="1767848"/>
            <a:ext cx="3114551" cy="3627072"/>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4">
            <a:extLst>
              <a:ext uri="{FF2B5EF4-FFF2-40B4-BE49-F238E27FC236}">
                <a16:creationId xmlns:a16="http://schemas.microsoft.com/office/drawing/2014/main" id="{E7329271-C0F2-4566-BC98-769FE203F81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556" b="85093" l="18800" r="78000">
                        <a14:foregroundMark x1="21200" y1="32315" x2="21200" y2="32315"/>
                        <a14:foregroundMark x1="21700" y1="46296" x2="18900" y2="53056"/>
                        <a14:foregroundMark x1="18900" y1="53056" x2="20700" y2="52130"/>
                        <a14:foregroundMark x1="57600" y1="14074" x2="57800" y2="12407"/>
                        <a14:foregroundMark x1="58800" y1="11204" x2="56100" y2="11481"/>
                        <a14:foregroundMark x1="58100" y1="8889" x2="55600" y2="9167"/>
                        <a14:foregroundMark x1="56600" y1="6574" x2="56600" y2="5648"/>
                        <a14:foregroundMark x1="57600" y1="77870" x2="63100" y2="78333"/>
                        <a14:foregroundMark x1="49000" y1="77685" x2="50000" y2="85185"/>
                        <a14:foregroundMark x1="77500" y1="55926" x2="77500" y2="57500"/>
                        <a14:foregroundMark x1="78000" y1="29259" x2="77300" y2="29259"/>
                        <a14:backgroundMark x1="29800" y1="27407" x2="29800" y2="27407"/>
                        <a14:backgroundMark x1="59300" y1="24537" x2="59300" y2="24537"/>
                        <a14:backgroundMark x1="60100" y1="21481" x2="60100" y2="21481"/>
                        <a14:backgroundMark x1="58800" y1="19630" x2="58800" y2="19630"/>
                        <a14:backgroundMark x1="51800" y1="47500" x2="51800" y2="47500"/>
                      </a14:backgroundRemoval>
                    </a14:imgEffect>
                    <a14:imgEffect>
                      <a14:sharpenSoften amount="-25000"/>
                    </a14:imgEffect>
                  </a14:imgLayer>
                </a14:imgProps>
              </a:ext>
              <a:ext uri="{28A0092B-C50C-407E-A947-70E740481C1C}">
                <a14:useLocalDpi xmlns:a14="http://schemas.microsoft.com/office/drawing/2010/main" val="0"/>
              </a:ext>
            </a:extLst>
          </a:blip>
          <a:srcRect l="14524" t="3519" r="16287" b="13559"/>
          <a:stretch/>
        </p:blipFill>
        <p:spPr bwMode="auto">
          <a:xfrm>
            <a:off x="2203960" y="1258875"/>
            <a:ext cx="2801171" cy="3625691"/>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6" descr="Corn vector image on VectorStock | Corn plant, Cartoon ...">
            <a:extLst>
              <a:ext uri="{FF2B5EF4-FFF2-40B4-BE49-F238E27FC236}">
                <a16:creationId xmlns:a16="http://schemas.microsoft.com/office/drawing/2014/main" id="{36D10B58-3BB9-4144-B438-A23F2D172C5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7452228" y="36341"/>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6" descr="Corn vector image on VectorStock | Corn plant, Cartoon ...">
            <a:extLst>
              <a:ext uri="{FF2B5EF4-FFF2-40B4-BE49-F238E27FC236}">
                <a16:creationId xmlns:a16="http://schemas.microsoft.com/office/drawing/2014/main" id="{2A111B28-1051-40D8-9ED1-2121C5E4693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6576011" y="43243"/>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7C9651CF-E244-4FD4-A6B4-EDC55CFF885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710" b="89674" l="9494" r="89873">
                        <a14:foregroundMark x1="40928" y1="7790" x2="36920" y2="6341"/>
                        <a14:foregroundMark x1="57384" y1="10688" x2="52532" y2="5072"/>
                        <a14:foregroundMark x1="54852" y1="89674" x2="54219" y2="89674"/>
                        <a14:foregroundMark x1="90084" y1="35507" x2="90084" y2="35507"/>
                        <a14:foregroundMark x1="62025" y1="7971" x2="69198" y2="5616"/>
                        <a14:foregroundMark x1="9916" y1="53623" x2="9916" y2="53623"/>
                        <a14:foregroundMark x1="9494" y1="35870" x2="9494" y2="35870"/>
                        <a14:backgroundMark x1="30591" y1="54167" x2="30591" y2="54167"/>
                        <a14:backgroundMark x1="65401" y1="35507" x2="65401" y2="35507"/>
                        <a14:backgroundMark x1="60759" y1="37681" x2="60759" y2="37681"/>
                        <a14:backgroundMark x1="64557" y1="32065" x2="64557" y2="32065"/>
                        <a14:backgroundMark x1="63713" y1="32246" x2="63713" y2="32246"/>
                        <a14:backgroundMark x1="78903" y1="35870" x2="78903" y2="35870"/>
                        <a14:backgroundMark x1="21730" y1="53623" x2="21730" y2="53623"/>
                        <a14:backgroundMark x1="23840" y1="51268" x2="23840" y2="51268"/>
                        <a14:backgroundMark x1="35654" y1="57609" x2="35654" y2="57609"/>
                        <a14:backgroundMark x1="37764" y1="60688" x2="37764" y2="60688"/>
                      </a14:backgroundRemoval>
                    </a14:imgEffect>
                  </a14:imgLayer>
                </a14:imgProps>
              </a:ext>
              <a:ext uri="{28A0092B-C50C-407E-A947-70E740481C1C}">
                <a14:useLocalDpi xmlns:a14="http://schemas.microsoft.com/office/drawing/2010/main" val="0"/>
              </a:ext>
            </a:extLst>
          </a:blip>
          <a:srcRect/>
          <a:stretch>
            <a:fillRect/>
          </a:stretch>
        </p:blipFill>
        <p:spPr bwMode="auto">
          <a:xfrm>
            <a:off x="452642" y="2527731"/>
            <a:ext cx="3114551" cy="362707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a 2">
            <a:extLst>
              <a:ext uri="{FF2B5EF4-FFF2-40B4-BE49-F238E27FC236}">
                <a16:creationId xmlns:a16="http://schemas.microsoft.com/office/drawing/2014/main" id="{FA32F6A2-1B17-4063-917E-E97F38579F52}"/>
              </a:ext>
            </a:extLst>
          </p:cNvPr>
          <p:cNvGrpSpPr/>
          <p:nvPr/>
        </p:nvGrpSpPr>
        <p:grpSpPr>
          <a:xfrm>
            <a:off x="-16799" y="5803533"/>
            <a:ext cx="12225598" cy="1058104"/>
            <a:chOff x="-1" y="5821915"/>
            <a:chExt cx="12191999" cy="1058104"/>
          </a:xfrm>
        </p:grpSpPr>
        <p:pic>
          <p:nvPicPr>
            <p:cNvPr id="91" name="Picture 2" descr="Bucks Country Gardens">
              <a:extLst>
                <a:ext uri="{FF2B5EF4-FFF2-40B4-BE49-F238E27FC236}">
                  <a16:creationId xmlns:a16="http://schemas.microsoft.com/office/drawing/2014/main" id="{DCED327C-8B96-4AD5-93BE-34B69988A770}"/>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rcRect t="82556"/>
            <a:stretch/>
          </p:blipFill>
          <p:spPr bwMode="auto">
            <a:xfrm>
              <a:off x="-1" y="5821915"/>
              <a:ext cx="12191999" cy="1058104"/>
            </a:xfrm>
            <a:prstGeom prst="rect">
              <a:avLst/>
            </a:prstGeom>
            <a:noFill/>
            <a:extLst>
              <a:ext uri="{909E8E84-426E-40DD-AFC4-6F175D3DCCD1}">
                <a14:hiddenFill xmlns:a14="http://schemas.microsoft.com/office/drawing/2010/main">
                  <a:solidFill>
                    <a:srgbClr val="FFFFFF"/>
                  </a:solidFill>
                </a14:hiddenFill>
              </a:ext>
            </a:extLst>
          </p:spPr>
        </p:pic>
        <p:pic>
          <p:nvPicPr>
            <p:cNvPr id="92" name="Obraz 91">
              <a:extLst>
                <a:ext uri="{FF2B5EF4-FFF2-40B4-BE49-F238E27FC236}">
                  <a16:creationId xmlns:a16="http://schemas.microsoft.com/office/drawing/2014/main" id="{B3F0F0FA-062B-45C1-9338-E822CF475EEE}"/>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4663316" y="5870185"/>
              <a:ext cx="772996" cy="547696"/>
            </a:xfrm>
            <a:prstGeom prst="rect">
              <a:avLst/>
            </a:prstGeom>
          </p:spPr>
        </p:pic>
        <p:pic>
          <p:nvPicPr>
            <p:cNvPr id="93" name="Picture 13">
              <a:extLst>
                <a:ext uri="{FF2B5EF4-FFF2-40B4-BE49-F238E27FC236}">
                  <a16:creationId xmlns:a16="http://schemas.microsoft.com/office/drawing/2014/main" id="{E0F61878-9BA2-45B2-9659-6CCFB40551B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7716848">
              <a:off x="1125442" y="5941736"/>
              <a:ext cx="554556" cy="3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Obraz 93">
              <a:extLst>
                <a:ext uri="{FF2B5EF4-FFF2-40B4-BE49-F238E27FC236}">
                  <a16:creationId xmlns:a16="http://schemas.microsoft.com/office/drawing/2014/main" id="{5FD8E5F9-8F6D-40A0-BF23-95786D8B7F6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1627345" y="5904410"/>
              <a:ext cx="871510" cy="617497"/>
            </a:xfrm>
            <a:prstGeom prst="rect">
              <a:avLst/>
            </a:prstGeom>
          </p:spPr>
        </p:pic>
        <p:pic>
          <p:nvPicPr>
            <p:cNvPr id="95" name="Picture 13">
              <a:extLst>
                <a:ext uri="{FF2B5EF4-FFF2-40B4-BE49-F238E27FC236}">
                  <a16:creationId xmlns:a16="http://schemas.microsoft.com/office/drawing/2014/main" id="{F78A97BD-0EF7-407F-A2A6-A56ED682187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0854773">
              <a:off x="8645291" y="6036001"/>
              <a:ext cx="514713" cy="360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Obraz 95">
              <a:extLst>
                <a:ext uri="{FF2B5EF4-FFF2-40B4-BE49-F238E27FC236}">
                  <a16:creationId xmlns:a16="http://schemas.microsoft.com/office/drawing/2014/main" id="{BEDC7FBD-481B-4301-BA97-72320D0240F3}"/>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367317" y="6149732"/>
              <a:ext cx="850280" cy="602455"/>
            </a:xfrm>
            <a:prstGeom prst="rect">
              <a:avLst/>
            </a:prstGeom>
          </p:spPr>
        </p:pic>
        <p:pic>
          <p:nvPicPr>
            <p:cNvPr id="97" name="Picture 13">
              <a:extLst>
                <a:ext uri="{FF2B5EF4-FFF2-40B4-BE49-F238E27FC236}">
                  <a16:creationId xmlns:a16="http://schemas.microsoft.com/office/drawing/2014/main" id="{E735C44B-EBC3-4220-A365-B957DF2E2F1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7716848">
              <a:off x="3825572" y="6090353"/>
              <a:ext cx="571625" cy="400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Obraz 97">
              <a:extLst>
                <a:ext uri="{FF2B5EF4-FFF2-40B4-BE49-F238E27FC236}">
                  <a16:creationId xmlns:a16="http://schemas.microsoft.com/office/drawing/2014/main" id="{88B086BB-528E-4F7D-85D4-C1BF6F5425A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6987621" y="5854981"/>
              <a:ext cx="894623" cy="633873"/>
            </a:xfrm>
            <a:prstGeom prst="rect">
              <a:avLst/>
            </a:prstGeom>
          </p:spPr>
        </p:pic>
        <p:pic>
          <p:nvPicPr>
            <p:cNvPr id="99" name="Picture 13">
              <a:extLst>
                <a:ext uri="{FF2B5EF4-FFF2-40B4-BE49-F238E27FC236}">
                  <a16:creationId xmlns:a16="http://schemas.microsoft.com/office/drawing/2014/main" id="{C4893422-3365-498B-B2BE-43F0C95C2E1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7716848">
              <a:off x="6394171" y="6320040"/>
              <a:ext cx="496587" cy="34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 name="Obraz 99">
              <a:extLst>
                <a:ext uri="{FF2B5EF4-FFF2-40B4-BE49-F238E27FC236}">
                  <a16:creationId xmlns:a16="http://schemas.microsoft.com/office/drawing/2014/main" id="{98520909-190A-48C2-948E-2EBD89DB21CE}"/>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9229543" y="6075745"/>
              <a:ext cx="843623" cy="597738"/>
            </a:xfrm>
            <a:prstGeom prst="rect">
              <a:avLst/>
            </a:prstGeom>
          </p:spPr>
        </p:pic>
        <p:pic>
          <p:nvPicPr>
            <p:cNvPr id="101" name="Picture 13">
              <a:extLst>
                <a:ext uri="{FF2B5EF4-FFF2-40B4-BE49-F238E27FC236}">
                  <a16:creationId xmlns:a16="http://schemas.microsoft.com/office/drawing/2014/main" id="{C35527C4-3FFB-46CD-883B-97A1B96C7AE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7716848">
              <a:off x="10811203" y="6017890"/>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 name="Picture 13">
              <a:extLst>
                <a:ext uri="{FF2B5EF4-FFF2-40B4-BE49-F238E27FC236}">
                  <a16:creationId xmlns:a16="http://schemas.microsoft.com/office/drawing/2014/main" id="{09CF2649-4A61-46D7-B731-3FE186AF3B2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3517043">
              <a:off x="10248067" y="6383289"/>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Obraz 102">
              <a:extLst>
                <a:ext uri="{FF2B5EF4-FFF2-40B4-BE49-F238E27FC236}">
                  <a16:creationId xmlns:a16="http://schemas.microsoft.com/office/drawing/2014/main" id="{F245B173-0FCA-4053-A1DE-509ABDF16238}"/>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2699546" y="5857173"/>
              <a:ext cx="871510" cy="617497"/>
            </a:xfrm>
            <a:prstGeom prst="rect">
              <a:avLst/>
            </a:prstGeom>
          </p:spPr>
        </p:pic>
        <p:pic>
          <p:nvPicPr>
            <p:cNvPr id="104" name="Picture 13">
              <a:extLst>
                <a:ext uri="{FF2B5EF4-FFF2-40B4-BE49-F238E27FC236}">
                  <a16:creationId xmlns:a16="http://schemas.microsoft.com/office/drawing/2014/main" id="{B5472CF6-35AE-48DD-A733-417222B7BDD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3214564">
              <a:off x="5486578" y="6072428"/>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7" name="Grafik 5" descr="Ein Bild, das Pflanze enthält.&#10;&#10;Mit sehr hoher Zuverlässigkeit generierte Beschreibung">
            <a:extLst>
              <a:ext uri="{FF2B5EF4-FFF2-40B4-BE49-F238E27FC236}">
                <a16:creationId xmlns:a16="http://schemas.microsoft.com/office/drawing/2014/main" id="{C0EA8C57-9430-4DA7-8995-EF6CE0B737E3}"/>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1066099" y="3502640"/>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Picture 2">
            <a:extLst>
              <a:ext uri="{FF2B5EF4-FFF2-40B4-BE49-F238E27FC236}">
                <a16:creationId xmlns:a16="http://schemas.microsoft.com/office/drawing/2014/main" id="{0B0015CC-D9E8-4EBC-9694-828AC5327FA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710" b="89674" l="9494" r="89873">
                        <a14:foregroundMark x1="40928" y1="7790" x2="36920" y2="6341"/>
                        <a14:foregroundMark x1="57384" y1="10688" x2="52532" y2="5072"/>
                        <a14:foregroundMark x1="54852" y1="89674" x2="54219" y2="89674"/>
                        <a14:foregroundMark x1="90084" y1="35507" x2="90084" y2="35507"/>
                        <a14:foregroundMark x1="62025" y1="7971" x2="69198" y2="5616"/>
                        <a14:foregroundMark x1="9916" y1="53623" x2="9916" y2="53623"/>
                        <a14:foregroundMark x1="9494" y1="35870" x2="9494" y2="35870"/>
                        <a14:backgroundMark x1="30591" y1="54167" x2="30591" y2="54167"/>
                        <a14:backgroundMark x1="65401" y1="35507" x2="65401" y2="35507"/>
                        <a14:backgroundMark x1="60759" y1="37681" x2="60759" y2="37681"/>
                        <a14:backgroundMark x1="64557" y1="32065" x2="64557" y2="32065"/>
                        <a14:backgroundMark x1="63713" y1="32246" x2="63713" y2="32246"/>
                        <a14:backgroundMark x1="78903" y1="35870" x2="78903" y2="35870"/>
                        <a14:backgroundMark x1="21730" y1="53623" x2="21730" y2="53623"/>
                        <a14:backgroundMark x1="23840" y1="51268" x2="23840" y2="51268"/>
                        <a14:backgroundMark x1="35654" y1="57609" x2="35654" y2="57609"/>
                        <a14:backgroundMark x1="37764" y1="60688" x2="37764" y2="60688"/>
                      </a14:backgroundRemoval>
                    </a14:imgEffect>
                  </a14:imgLayer>
                </a14:imgProps>
              </a:ext>
              <a:ext uri="{28A0092B-C50C-407E-A947-70E740481C1C}">
                <a14:useLocalDpi xmlns:a14="http://schemas.microsoft.com/office/drawing/2010/main" val="0"/>
              </a:ext>
            </a:extLst>
          </a:blip>
          <a:srcRect/>
          <a:stretch>
            <a:fillRect/>
          </a:stretch>
        </p:blipFill>
        <p:spPr bwMode="auto">
          <a:xfrm>
            <a:off x="-675647" y="2520467"/>
            <a:ext cx="3114551" cy="3627072"/>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4">
            <a:extLst>
              <a:ext uri="{FF2B5EF4-FFF2-40B4-BE49-F238E27FC236}">
                <a16:creationId xmlns:a16="http://schemas.microsoft.com/office/drawing/2014/main" id="{6FBE853A-6FF6-4461-B893-EC019224ACA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556" b="85093" l="18800" r="78000">
                        <a14:foregroundMark x1="21200" y1="32315" x2="21200" y2="32315"/>
                        <a14:foregroundMark x1="21700" y1="46296" x2="18900" y2="53056"/>
                        <a14:foregroundMark x1="18900" y1="53056" x2="20700" y2="52130"/>
                        <a14:foregroundMark x1="57600" y1="14074" x2="57800" y2="12407"/>
                        <a14:foregroundMark x1="58800" y1="11204" x2="56100" y2="11481"/>
                        <a14:foregroundMark x1="58100" y1="8889" x2="55600" y2="9167"/>
                        <a14:foregroundMark x1="56600" y1="6574" x2="56600" y2="5648"/>
                        <a14:foregroundMark x1="57600" y1="77870" x2="63100" y2="78333"/>
                        <a14:foregroundMark x1="49000" y1="77685" x2="50000" y2="85185"/>
                        <a14:foregroundMark x1="77500" y1="55926" x2="77500" y2="57500"/>
                        <a14:foregroundMark x1="78000" y1="29259" x2="77300" y2="29259"/>
                        <a14:backgroundMark x1="29800" y1="27407" x2="29800" y2="27407"/>
                        <a14:backgroundMark x1="59300" y1="24537" x2="59300" y2="24537"/>
                        <a14:backgroundMark x1="60100" y1="21481" x2="60100" y2="21481"/>
                        <a14:backgroundMark x1="58800" y1="19630" x2="58800" y2="19630"/>
                        <a14:backgroundMark x1="51800" y1="47500" x2="51800" y2="47500"/>
                      </a14:backgroundRemoval>
                    </a14:imgEffect>
                    <a14:imgEffect>
                      <a14:sharpenSoften amount="-25000"/>
                    </a14:imgEffect>
                  </a14:imgLayer>
                </a14:imgProps>
              </a:ext>
              <a:ext uri="{28A0092B-C50C-407E-A947-70E740481C1C}">
                <a14:useLocalDpi xmlns:a14="http://schemas.microsoft.com/office/drawing/2010/main" val="0"/>
              </a:ext>
            </a:extLst>
          </a:blip>
          <a:srcRect l="14524" t="3519" r="16287" b="13559"/>
          <a:stretch/>
        </p:blipFill>
        <p:spPr bwMode="auto">
          <a:xfrm>
            <a:off x="2016235" y="2671178"/>
            <a:ext cx="2433645" cy="3149984"/>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4">
            <a:extLst>
              <a:ext uri="{FF2B5EF4-FFF2-40B4-BE49-F238E27FC236}">
                <a16:creationId xmlns:a16="http://schemas.microsoft.com/office/drawing/2014/main" id="{DEB80C60-7868-4D2B-8CA5-90588105894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556" b="85093" l="18800" r="78000">
                        <a14:foregroundMark x1="21200" y1="32315" x2="21200" y2="32315"/>
                        <a14:foregroundMark x1="21700" y1="46296" x2="18900" y2="53056"/>
                        <a14:foregroundMark x1="18900" y1="53056" x2="20700" y2="52130"/>
                        <a14:foregroundMark x1="57600" y1="14074" x2="57800" y2="12407"/>
                        <a14:foregroundMark x1="58800" y1="11204" x2="56100" y2="11481"/>
                        <a14:foregroundMark x1="58100" y1="8889" x2="55600" y2="9167"/>
                        <a14:foregroundMark x1="56600" y1="6574" x2="56600" y2="5648"/>
                        <a14:foregroundMark x1="57600" y1="77870" x2="63100" y2="78333"/>
                        <a14:foregroundMark x1="49000" y1="77685" x2="50000" y2="85185"/>
                        <a14:foregroundMark x1="77500" y1="55926" x2="77500" y2="57500"/>
                        <a14:foregroundMark x1="78000" y1="29259" x2="77300" y2="29259"/>
                        <a14:backgroundMark x1="29800" y1="27407" x2="29800" y2="27407"/>
                        <a14:backgroundMark x1="59300" y1="24537" x2="59300" y2="24537"/>
                        <a14:backgroundMark x1="60100" y1="21481" x2="60100" y2="21481"/>
                        <a14:backgroundMark x1="58800" y1="19630" x2="58800" y2="19630"/>
                        <a14:backgroundMark x1="51800" y1="47500" x2="51800" y2="47500"/>
                      </a14:backgroundRemoval>
                    </a14:imgEffect>
                    <a14:imgEffect>
                      <a14:sharpenSoften amount="-25000"/>
                    </a14:imgEffect>
                  </a14:imgLayer>
                </a14:imgProps>
              </a:ext>
              <a:ext uri="{28A0092B-C50C-407E-A947-70E740481C1C}">
                <a14:useLocalDpi xmlns:a14="http://schemas.microsoft.com/office/drawing/2010/main" val="0"/>
              </a:ext>
            </a:extLst>
          </a:blip>
          <a:srcRect l="14524" t="3519" r="16287" b="13559"/>
          <a:stretch/>
        </p:blipFill>
        <p:spPr bwMode="auto">
          <a:xfrm>
            <a:off x="3407834" y="2772934"/>
            <a:ext cx="2366329" cy="3062854"/>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6" descr="Corn vector image on VectorStock | Corn plant, Cartoon ...">
            <a:extLst>
              <a:ext uri="{FF2B5EF4-FFF2-40B4-BE49-F238E27FC236}">
                <a16:creationId xmlns:a16="http://schemas.microsoft.com/office/drawing/2014/main" id="{C5D3A041-CD01-48E5-92C7-7548C65BE81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7103615" y="568915"/>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6" descr="Corn vector image on VectorStock | Corn plant, Cartoon ...">
            <a:extLst>
              <a:ext uri="{FF2B5EF4-FFF2-40B4-BE49-F238E27FC236}">
                <a16:creationId xmlns:a16="http://schemas.microsoft.com/office/drawing/2014/main" id="{CD00F508-EAC8-4E37-8CA0-829626AD23B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6037428" y="568437"/>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6" descr="Corn vector image on VectorStock | Corn plant, Cartoon ...">
            <a:extLst>
              <a:ext uri="{FF2B5EF4-FFF2-40B4-BE49-F238E27FC236}">
                <a16:creationId xmlns:a16="http://schemas.microsoft.com/office/drawing/2014/main" id="{63DFADCC-1EAB-4864-82D9-752467DCDBD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7816271" y="1275041"/>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6" descr="Corn vector image on VectorStock | Corn plant, Cartoon ...">
            <a:extLst>
              <a:ext uri="{FF2B5EF4-FFF2-40B4-BE49-F238E27FC236}">
                <a16:creationId xmlns:a16="http://schemas.microsoft.com/office/drawing/2014/main" id="{D9C305CF-A684-4D44-97FA-B50DC28B036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6492657" y="1331477"/>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happy farmer family cartoon character in organic rural ...">
            <a:extLst>
              <a:ext uri="{FF2B5EF4-FFF2-40B4-BE49-F238E27FC236}">
                <a16:creationId xmlns:a16="http://schemas.microsoft.com/office/drawing/2014/main" id="{287E348E-7CA2-4F1C-A8B8-A309F2181311}"/>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9631" b="50615" l="33920" r="65040">
                        <a14:foregroundMark x1="54600" y1="13861" x2="51020" y2="12901"/>
                        <a14:foregroundMark x1="55240" y1="13861" x2="51740" y2="11281"/>
                        <a14:foregroundMark x1="51740" y1="11281" x2="50900" y2="13261"/>
                        <a14:foregroundMark x1="53960" y1="10411" x2="51920" y2="9631"/>
                        <a14:foregroundMark x1="53700" y1="32613" x2="52960" y2="45185"/>
                        <a14:foregroundMark x1="52960" y1="45185" x2="49340" y2="40954"/>
                        <a14:foregroundMark x1="49340" y1="40954" x2="48900" y2="34593"/>
                        <a14:foregroundMark x1="48900" y1="34593" x2="52020" y2="38044"/>
                        <a14:foregroundMark x1="52020" y1="38044" x2="53400" y2="44764"/>
                        <a14:foregroundMark x1="53400" y1="44764" x2="53040" y2="50645"/>
                        <a14:foregroundMark x1="53040" y1="50645" x2="52940" y2="50645"/>
                        <a14:foregroundMark x1="64300" y1="34923" x2="65040" y2="29013"/>
                        <a14:foregroundMark x1="65040" y1="29013" x2="63540" y2="29763"/>
                        <a14:backgroundMark x1="36600" y1="42214" x2="37100" y2="45845"/>
                      </a14:backgroundRemoval>
                    </a14:imgEffect>
                  </a14:imgLayer>
                </a14:imgProps>
              </a:ext>
              <a:ext uri="{28A0092B-C50C-407E-A947-70E740481C1C}">
                <a14:useLocalDpi xmlns:a14="http://schemas.microsoft.com/office/drawing/2010/main" val="0"/>
              </a:ext>
            </a:extLst>
          </a:blip>
          <a:srcRect l="43241" t="8070" r="31827" b="55217"/>
          <a:stretch/>
        </p:blipFill>
        <p:spPr bwMode="auto">
          <a:xfrm>
            <a:off x="187915" y="1664363"/>
            <a:ext cx="5323518" cy="5192979"/>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upa 49">
            <a:extLst>
              <a:ext uri="{FF2B5EF4-FFF2-40B4-BE49-F238E27FC236}">
                <a16:creationId xmlns:a16="http://schemas.microsoft.com/office/drawing/2014/main" id="{0BB4FD9E-49F5-49D6-847C-50749498A20A}"/>
              </a:ext>
            </a:extLst>
          </p:cNvPr>
          <p:cNvGrpSpPr/>
          <p:nvPr/>
        </p:nvGrpSpPr>
        <p:grpSpPr>
          <a:xfrm>
            <a:off x="2276928" y="1158890"/>
            <a:ext cx="5489961" cy="5705565"/>
            <a:chOff x="2276198" y="1183621"/>
            <a:chExt cx="5489961" cy="5705565"/>
          </a:xfrm>
        </p:grpSpPr>
        <p:pic>
          <p:nvPicPr>
            <p:cNvPr id="51" name="Obraz 50" descr="Obraz zawierający tekst, zabawka, lalka&#10;&#10;Opis wygenerowany automatycznie">
              <a:extLst>
                <a:ext uri="{FF2B5EF4-FFF2-40B4-BE49-F238E27FC236}">
                  <a16:creationId xmlns:a16="http://schemas.microsoft.com/office/drawing/2014/main" id="{787C7D47-7359-4CDE-96B7-12A2E46872F9}"/>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459" b="83742" l="4154" r="27615">
                          <a14:foregroundMark x1="25308" y1="15924" x2="22308" y2="10022"/>
                          <a14:foregroundMark x1="22308" y1="10022" x2="18154" y2="6570"/>
                          <a14:foregroundMark x1="18154" y1="6570" x2="15231" y2="12138"/>
                          <a14:foregroundMark x1="15231" y1="12138" x2="21462" y2="12584"/>
                          <a14:foregroundMark x1="21462" y1="12584" x2="24615" y2="14031"/>
                          <a14:foregroundMark x1="20846" y1="20935" x2="18308" y2="21381"/>
                          <a14:foregroundMark x1="8664" y1="52328" x2="10923" y2="72160"/>
                          <a14:foregroundMark x1="10923" y1="72160" x2="10846" y2="79510"/>
                          <a14:foregroundMark x1="10846" y1="79510" x2="13923" y2="73274"/>
                          <a14:foregroundMark x1="13923" y1="73274" x2="9000" y2="72383"/>
                          <a14:foregroundMark x1="9000" y1="72383" x2="10846" y2="78953"/>
                          <a14:foregroundMark x1="10846" y1="78953" x2="11385" y2="79176"/>
                          <a14:foregroundMark x1="13231" y1="77728" x2="13692" y2="78953"/>
                          <a14:foregroundMark x1="21692" y1="77728" x2="24846" y2="83296"/>
                          <a14:foregroundMark x1="24846" y1="83296" x2="25000" y2="83185"/>
                          <a14:foregroundMark x1="16000" y1="83296" x2="12769" y2="83742"/>
                          <a14:foregroundMark x1="27385" y1="16147" x2="27615" y2="15813"/>
                          <a14:backgroundMark x1="4692" y1="20045" x2="3462" y2="26503"/>
                          <a14:backgroundMark x1="3462" y1="26503" x2="5923" y2="27283"/>
                          <a14:backgroundMark x1="5923" y1="27283" x2="5077" y2="31737"/>
                          <a14:backgroundMark x1="5077" y1="31737" x2="5846" y2="35523"/>
                          <a14:backgroundMark x1="5846" y1="35523" x2="7692" y2="38530"/>
                          <a14:backgroundMark x1="7692" y1="38530" x2="8923" y2="41871"/>
                          <a14:backgroundMark x1="8923" y1="41871" x2="8077" y2="52227"/>
                        </a14:backgroundRemoval>
                      </a14:imgEffect>
                    </a14:imgLayer>
                  </a14:imgProps>
                </a:ext>
                <a:ext uri="{28A0092B-C50C-407E-A947-70E740481C1C}">
                  <a14:useLocalDpi xmlns:a14="http://schemas.microsoft.com/office/drawing/2010/main" val="0"/>
                </a:ext>
              </a:extLst>
            </a:blip>
            <a:srcRect l="1215" t="2468" r="69373" b="53282"/>
            <a:stretch/>
          </p:blipFill>
          <p:spPr>
            <a:xfrm>
              <a:off x="2276198" y="1183621"/>
              <a:ext cx="5489961" cy="5705565"/>
            </a:xfrm>
            <a:prstGeom prst="rect">
              <a:avLst/>
            </a:prstGeom>
          </p:spPr>
        </p:pic>
        <p:pic>
          <p:nvPicPr>
            <p:cNvPr id="52" name="Picture 4" descr="Pointing finger illustration, Carnivores Finger Material ...">
              <a:extLst>
                <a:ext uri="{FF2B5EF4-FFF2-40B4-BE49-F238E27FC236}">
                  <a16:creationId xmlns:a16="http://schemas.microsoft.com/office/drawing/2014/main" id="{C7DFA2D5-A3CC-473A-881E-FF5ECF2D4357}"/>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3146" b="94118" l="3750" r="98000">
                          <a14:foregroundMark x1="61250" y1="11081" x2="57125" y2="4241"/>
                          <a14:foregroundMark x1="57125" y1="4241" x2="50625" y2="3557"/>
                          <a14:foregroundMark x1="50625" y1="3557" x2="45875" y2="8345"/>
                          <a14:foregroundMark x1="45875" y1="8345" x2="39250" y2="8208"/>
                          <a14:foregroundMark x1="39250" y1="8208" x2="26625" y2="4514"/>
                          <a14:foregroundMark x1="26625" y1="4514" x2="18875" y2="4925"/>
                          <a14:foregroundMark x1="18875" y1="4925" x2="7625" y2="13680"/>
                          <a14:foregroundMark x1="3690" y1="34598" x2="3534" y2="35426"/>
                          <a14:foregroundMark x1="7625" y1="13680" x2="3887" y2="33549"/>
                          <a14:foregroundMark x1="3526" y1="46140" x2="4500" y2="78659"/>
                          <a14:foregroundMark x1="4500" y1="78659" x2="17500" y2="91108"/>
                          <a14:foregroundMark x1="17500" y1="91108" x2="24250" y2="94528"/>
                          <a14:foregroundMark x1="24250" y1="94528" x2="32375" y2="95759"/>
                          <a14:foregroundMark x1="32375" y1="95759" x2="39750" y2="95349"/>
                          <a14:foregroundMark x1="39750" y1="95349" x2="44875" y2="90698"/>
                          <a14:foregroundMark x1="44875" y1="90698" x2="45000" y2="78933"/>
                          <a14:foregroundMark x1="45000" y1="78933" x2="60625" y2="85636"/>
                          <a14:foregroundMark x1="60625" y1="85636" x2="67125" y2="84405"/>
                          <a14:foregroundMark x1="67125" y1="84405" x2="73369" y2="87914"/>
                          <a14:foregroundMark x1="74021" y1="87914" x2="77750" y2="86594"/>
                          <a14:foregroundMark x1="77750" y1="86594" x2="88125" y2="74692"/>
                          <a14:foregroundMark x1="88125" y1="74692" x2="93250" y2="61012"/>
                          <a14:foregroundMark x1="93250" y1="61012" x2="94142" y2="37573"/>
                          <a14:foregroundMark x1="93372" y1="33633" x2="88750" y2="27770"/>
                          <a14:foregroundMark x1="88750" y1="27770" x2="80875" y2="24897"/>
                          <a14:foregroundMark x1="80875" y1="24897" x2="75250" y2="17784"/>
                          <a14:foregroundMark x1="75250" y1="17784" x2="53000" y2="7387"/>
                          <a14:foregroundMark x1="53000" y1="7387" x2="30000" y2="12722"/>
                          <a14:foregroundMark x1="30000" y1="12722" x2="18125" y2="20793"/>
                          <a14:foregroundMark x1="18125" y1="20793" x2="30000" y2="22298"/>
                          <a14:foregroundMark x1="30000" y1="22298" x2="22250" y2="26813"/>
                          <a14:foregroundMark x1="22250" y1="26813" x2="13250" y2="38304"/>
                          <a14:foregroundMark x1="13250" y1="38304" x2="19750" y2="40219"/>
                          <a14:foregroundMark x1="19750" y1="40219" x2="15750" y2="48290"/>
                          <a14:foregroundMark x1="15750" y1="48290" x2="26250" y2="45964"/>
                          <a14:foregroundMark x1="26250" y1="45964" x2="16000" y2="55267"/>
                          <a14:foregroundMark x1="16000" y1="55267" x2="26500" y2="49384"/>
                          <a14:foregroundMark x1="26500" y1="49384" x2="18250" y2="63064"/>
                          <a14:foregroundMark x1="18250" y1="63064" x2="28500" y2="58140"/>
                          <a14:foregroundMark x1="28500" y1="58140" x2="24500" y2="67442"/>
                          <a14:foregroundMark x1="24500" y1="67442" x2="25875" y2="79207"/>
                          <a14:foregroundMark x1="25875" y1="79207" x2="32500" y2="77975"/>
                          <a14:foregroundMark x1="32500" y1="77975" x2="34750" y2="85363"/>
                          <a14:foregroundMark x1="34750" y1="85363" x2="34500" y2="86183"/>
                          <a14:foregroundMark x1="6750" y1="83037" x2="3750" y2="75650"/>
                          <a14:foregroundMark x1="3750" y1="75650" x2="8625" y2="21067"/>
                          <a14:foregroundMark x1="11250" y1="49111" x2="7000" y2="70451"/>
                          <a14:foregroundMark x1="7000" y1="70451" x2="13375" y2="75103"/>
                          <a14:foregroundMark x1="13375" y1="75103" x2="18500" y2="67989"/>
                          <a14:foregroundMark x1="18500" y1="67989" x2="19625" y2="60192"/>
                          <a14:foregroundMark x1="19625" y1="60192" x2="18500" y2="55540"/>
                          <a14:foregroundMark x1="13375" y1="52941" x2="26875" y2="57866"/>
                          <a14:foregroundMark x1="26875" y1="57866" x2="26875" y2="57866"/>
                          <a14:foregroundMark x1="15250" y1="93160" x2="28000" y2="97948"/>
                          <a14:foregroundMark x1="28000" y1="97948" x2="34375" y2="97811"/>
                          <a14:foregroundMark x1="34375" y1="97811" x2="41125" y2="95212"/>
                          <a14:foregroundMark x1="41125" y1="95212" x2="34875" y2="97264"/>
                          <a14:foregroundMark x1="34875" y1="97264" x2="28375" y2="95759"/>
                          <a14:foregroundMark x1="28375" y1="95759" x2="31875" y2="87825"/>
                          <a14:foregroundMark x1="31875" y1="87825" x2="23500" y2="92339"/>
                          <a14:foregroundMark x1="23500" y1="92339" x2="31375" y2="93297"/>
                          <a14:foregroundMark x1="31375" y1="93297" x2="39000" y2="90014"/>
                          <a14:foregroundMark x1="39000" y1="90014" x2="30750" y2="91518"/>
                          <a14:foregroundMark x1="30750" y1="91518" x2="36375" y2="87004"/>
                          <a14:foregroundMark x1="36375" y1="87004" x2="28750" y2="91792"/>
                          <a14:foregroundMark x1="28750" y1="91792" x2="35250" y2="89740"/>
                          <a14:foregroundMark x1="35250" y1="89740" x2="25875" y2="91792"/>
                          <a14:foregroundMark x1="25875" y1="91792" x2="31375" y2="96033"/>
                          <a14:foregroundMark x1="31375" y1="96033" x2="39125" y2="92476"/>
                          <a14:foregroundMark x1="39125" y1="92476" x2="33500" y2="94118"/>
                          <a14:foregroundMark x1="93914" y1="65388" x2="97420" y2="48016"/>
                          <a14:foregroundMark x1="98000" y1="45144" x2="93731" y2="37649"/>
                          <a14:foregroundMark x1="94125" y1="43502" x2="93125" y2="51026"/>
                          <a14:foregroundMark x1="17250" y1="3830" x2="30500" y2="2052"/>
                          <a14:foregroundMark x1="30500" y1="2052" x2="23750" y2="3557"/>
                          <a14:foregroundMark x1="23750" y1="3557" x2="30750" y2="3146"/>
                          <a14:foregroundMark x1="30750" y1="3146" x2="33000" y2="3283"/>
                          <a14:backgroundMark x1="3125" y1="35841" x2="3250" y2="43639"/>
                          <a14:backgroundMark x1="3250" y1="43639" x2="4000" y2="45964"/>
                          <a14:backgroundMark x1="68250" y1="89877" x2="76250" y2="89877"/>
                          <a14:backgroundMark x1="94625" y1="65800" x2="95500" y2="64843"/>
                          <a14:backgroundMark x1="94000" y1="33516" x2="94625" y2="37483"/>
                          <a14:backgroundMark x1="93750" y1="68126" x2="92875" y2="66484"/>
                          <a14:backgroundMark x1="94375" y1="65116" x2="94750" y2="65800"/>
                          <a14:backgroundMark x1="99125" y1="43502" x2="99125" y2="48016"/>
                          <a14:backgroundMark x1="93750" y1="66074" x2="95500" y2="66484"/>
                          <a14:backgroundMark x1="3375" y1="34610" x2="3750" y2="34473"/>
                          <a14:backgroundMark x1="4000" y1="35568" x2="3750" y2="36525"/>
                        </a14:backgroundRemoval>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flipH="1">
              <a:off x="3869878" y="5082444"/>
              <a:ext cx="1295679" cy="1183869"/>
            </a:xfrm>
            <a:prstGeom prst="rect">
              <a:avLst/>
            </a:prstGeom>
            <a:noFill/>
            <a:extLst>
              <a:ext uri="{909E8E84-426E-40DD-AFC4-6F175D3DCCD1}">
                <a14:hiddenFill xmlns:a14="http://schemas.microsoft.com/office/drawing/2010/main">
                  <a:solidFill>
                    <a:srgbClr val="FFFFFF"/>
                  </a:solidFill>
                </a14:hiddenFill>
              </a:ext>
            </a:extLst>
          </p:spPr>
        </p:pic>
      </p:grpSp>
      <p:sp>
        <p:nvSpPr>
          <p:cNvPr id="53" name="Dymek mowy: owalny 52">
            <a:extLst>
              <a:ext uri="{FF2B5EF4-FFF2-40B4-BE49-F238E27FC236}">
                <a16:creationId xmlns:a16="http://schemas.microsoft.com/office/drawing/2014/main" id="{F00A7002-0383-4D3E-94BE-FDE20A9CE207}"/>
              </a:ext>
            </a:extLst>
          </p:cNvPr>
          <p:cNvSpPr/>
          <p:nvPr/>
        </p:nvSpPr>
        <p:spPr>
          <a:xfrm>
            <a:off x="6833937" y="93481"/>
            <a:ext cx="4904787" cy="3122387"/>
          </a:xfrm>
          <a:prstGeom prst="wedgeEllipseCallout">
            <a:avLst>
              <a:gd name="adj1" fmla="val -38928"/>
              <a:gd name="adj2" fmla="val 55856"/>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400" b="1">
                <a:solidFill>
                  <a:schemeClr val="tx1"/>
                </a:solidFill>
              </a:rPr>
              <a:t>ORA È IL TUO TURNO</a:t>
            </a:r>
            <a:r>
              <a:rPr lang="pl-PL" sz="4400" b="1">
                <a:solidFill>
                  <a:schemeClr val="tx1"/>
                </a:solidFill>
              </a:rPr>
              <a:t>!</a:t>
            </a:r>
            <a:endParaRPr lang="en-GB" sz="4400" b="1">
              <a:solidFill>
                <a:schemeClr val="tx1"/>
              </a:solidFill>
            </a:endParaRPr>
          </a:p>
        </p:txBody>
      </p:sp>
      <p:grpSp>
        <p:nvGrpSpPr>
          <p:cNvPr id="56" name="Grupa 55">
            <a:extLst>
              <a:ext uri="{FF2B5EF4-FFF2-40B4-BE49-F238E27FC236}">
                <a16:creationId xmlns:a16="http://schemas.microsoft.com/office/drawing/2014/main" id="{6C178CD8-9939-4C24-90A3-FD6DA341A81A}"/>
              </a:ext>
            </a:extLst>
          </p:cNvPr>
          <p:cNvGrpSpPr/>
          <p:nvPr/>
        </p:nvGrpSpPr>
        <p:grpSpPr>
          <a:xfrm>
            <a:off x="8939398" y="4979928"/>
            <a:ext cx="3461166" cy="1890208"/>
            <a:chOff x="8807946" y="4863046"/>
            <a:chExt cx="3461166" cy="1890208"/>
          </a:xfrm>
        </p:grpSpPr>
        <p:pic>
          <p:nvPicPr>
            <p:cNvPr id="57" name="Obraz 56">
              <a:extLst>
                <a:ext uri="{FF2B5EF4-FFF2-40B4-BE49-F238E27FC236}">
                  <a16:creationId xmlns:a16="http://schemas.microsoft.com/office/drawing/2014/main" id="{9C5E60C2-EECC-4368-81F6-DCCBB7ACB122}"/>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9434" b="89937" l="9551" r="91573">
                          <a14:foregroundMark x1="89888" y1="22013" x2="92135" y2="54717"/>
                          <a14:foregroundMark x1="92135" y1="54717" x2="79775" y2="83648"/>
                          <a14:foregroundMark x1="79775" y1="83648" x2="49438" y2="89308"/>
                          <a14:foregroundMark x1="49438" y1="89308" x2="76404" y2="79874"/>
                          <a14:foregroundMark x1="76404" y1="79874" x2="91573" y2="50943"/>
                          <a14:foregroundMark x1="91573" y1="50943" x2="89888" y2="63522"/>
                          <a14:foregroundMark x1="65169" y1="19497" x2="55618" y2="20755"/>
                          <a14:foregroundMark x1="36517" y1="26415" x2="25281" y2="36478"/>
                        </a14:backgroundRemoval>
                      </a14:imgEffect>
                    </a14:imgLayer>
                  </a14:imgProps>
                </a:ext>
              </a:extLst>
            </a:blip>
            <a:srcRect b="39104"/>
            <a:stretch/>
          </p:blipFill>
          <p:spPr>
            <a:xfrm>
              <a:off x="8807946" y="4863046"/>
              <a:ext cx="3461166" cy="1882740"/>
            </a:xfrm>
            <a:prstGeom prst="rect">
              <a:avLst/>
            </a:prstGeom>
          </p:spPr>
        </p:pic>
        <p:pic>
          <p:nvPicPr>
            <p:cNvPr id="58" name="Picture 13">
              <a:extLst>
                <a:ext uri="{FF2B5EF4-FFF2-40B4-BE49-F238E27FC236}">
                  <a16:creationId xmlns:a16="http://schemas.microsoft.com/office/drawing/2014/main" id="{01088603-234D-431D-81A0-9810CE05A1EE}"/>
                </a:ext>
              </a:extLst>
            </p:cNvPr>
            <p:cNvPicPr>
              <a:picLocks noChangeAspect="1" noChangeArrowheads="1"/>
            </p:cNvPicPr>
            <p:nvPr/>
          </p:nvPicPr>
          <p:blipFill>
            <a:blip r:embed="rId1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318706">
              <a:off x="10205294" y="5590240"/>
              <a:ext cx="516478" cy="362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13">
              <a:extLst>
                <a:ext uri="{FF2B5EF4-FFF2-40B4-BE49-F238E27FC236}">
                  <a16:creationId xmlns:a16="http://schemas.microsoft.com/office/drawing/2014/main" id="{53BD09B1-AACA-496C-8251-FF984BDEB3D2}"/>
                </a:ext>
              </a:extLst>
            </p:cNvPr>
            <p:cNvPicPr>
              <a:picLocks noChangeAspect="1" noChangeArrowheads="1"/>
            </p:cNvPicPr>
            <p:nvPr/>
          </p:nvPicPr>
          <p:blipFill>
            <a:blip r:embed="rId1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7716848">
              <a:off x="10748665" y="5703707"/>
              <a:ext cx="645645" cy="41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Obraz 59">
              <a:extLst>
                <a:ext uri="{FF2B5EF4-FFF2-40B4-BE49-F238E27FC236}">
                  <a16:creationId xmlns:a16="http://schemas.microsoft.com/office/drawing/2014/main" id="{503E7041-A8C1-4394-BDB6-ACD3B0B24D53}"/>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9434" b="89937" l="9551" r="91573">
                          <a14:foregroundMark x1="89888" y1="22013" x2="92135" y2="54717"/>
                          <a14:foregroundMark x1="92135" y1="54717" x2="79775" y2="83648"/>
                          <a14:foregroundMark x1="79775" y1="83648" x2="49438" y2="89308"/>
                          <a14:foregroundMark x1="49438" y1="89308" x2="76404" y2="79874"/>
                          <a14:foregroundMark x1="76404" y1="79874" x2="91573" y2="50943"/>
                          <a14:foregroundMark x1="91573" y1="50943" x2="89888" y2="63522"/>
                          <a14:foregroundMark x1="65169" y1="19497" x2="55618" y2="20755"/>
                          <a14:foregroundMark x1="36517" y1="26415" x2="25281" y2="36478"/>
                        </a14:backgroundRemoval>
                      </a14:imgEffect>
                    </a14:imgLayer>
                  </a14:imgProps>
                </a:ext>
              </a:extLst>
            </a:blip>
            <a:srcRect l="21540" t="35348" r="27029" b="38688"/>
            <a:stretch/>
          </p:blipFill>
          <p:spPr>
            <a:xfrm>
              <a:off x="9596554" y="5950514"/>
              <a:ext cx="1764632" cy="802740"/>
            </a:xfrm>
            <a:prstGeom prst="rect">
              <a:avLst/>
            </a:prstGeom>
          </p:spPr>
        </p:pic>
      </p:grpSp>
      <p:grpSp>
        <p:nvGrpSpPr>
          <p:cNvPr id="4" name="Grupa 3">
            <a:extLst>
              <a:ext uri="{FF2B5EF4-FFF2-40B4-BE49-F238E27FC236}">
                <a16:creationId xmlns:a16="http://schemas.microsoft.com/office/drawing/2014/main" id="{3F7B7A71-A727-4E1F-9C0B-B57FD730F99D}"/>
              </a:ext>
            </a:extLst>
          </p:cNvPr>
          <p:cNvGrpSpPr/>
          <p:nvPr/>
        </p:nvGrpSpPr>
        <p:grpSpPr>
          <a:xfrm>
            <a:off x="8045080" y="2388701"/>
            <a:ext cx="3377098" cy="4469299"/>
            <a:chOff x="8045080" y="2388701"/>
            <a:chExt cx="3377098" cy="4469299"/>
          </a:xfrm>
        </p:grpSpPr>
        <p:pic>
          <p:nvPicPr>
            <p:cNvPr id="66" name="Picture 4" descr="Pin on TOKOH">
              <a:extLst>
                <a:ext uri="{FF2B5EF4-FFF2-40B4-BE49-F238E27FC236}">
                  <a16:creationId xmlns:a16="http://schemas.microsoft.com/office/drawing/2014/main" id="{C7791F34-CF37-44D2-9DDD-9A1B9E74C5D7}"/>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5">
                      <a14:imgEffect>
                        <a14:backgroundRemoval t="37213" b="63198" l="35577" r="63569">
                          <a14:backgroundMark x1="48083" y1="61601" x2="46965" y2="60948"/>
                        </a14:backgroundRemoval>
                      </a14:imgEffect>
                    </a14:imgLayer>
                  </a14:imgProps>
                </a:ext>
                <a:ext uri="{28A0092B-C50C-407E-A947-70E740481C1C}">
                  <a14:useLocalDpi xmlns:a14="http://schemas.microsoft.com/office/drawing/2010/main" val="0"/>
                </a:ext>
              </a:extLst>
            </a:blip>
            <a:srcRect l="36715" t="36738" r="36546" b="36717"/>
            <a:stretch/>
          </p:blipFill>
          <p:spPr bwMode="auto">
            <a:xfrm>
              <a:off x="8661765" y="2388701"/>
              <a:ext cx="1956112" cy="1784287"/>
            </a:xfrm>
            <a:prstGeom prst="rect">
              <a:avLst/>
            </a:prstGeom>
            <a:noFill/>
            <a:extLst>
              <a:ext uri="{909E8E84-426E-40DD-AFC4-6F175D3DCCD1}">
                <a14:hiddenFill xmlns:a14="http://schemas.microsoft.com/office/drawing/2010/main">
                  <a:solidFill>
                    <a:srgbClr val="FFFFFF"/>
                  </a:solidFill>
                </a14:hiddenFill>
              </a:ext>
            </a:extLst>
          </p:spPr>
        </p:pic>
        <p:pic>
          <p:nvPicPr>
            <p:cNvPr id="67" name="Obraz 66">
              <a:extLst>
                <a:ext uri="{FF2B5EF4-FFF2-40B4-BE49-F238E27FC236}">
                  <a16:creationId xmlns:a16="http://schemas.microsoft.com/office/drawing/2014/main" id="{F59994D2-72BB-45A4-8ED5-1017E9D13D5B}"/>
                </a:ext>
              </a:extLst>
            </p:cNvPr>
            <p:cNvPicPr>
              <a:picLocks noChangeAspect="1"/>
            </p:cNvPicPr>
            <p:nvPr/>
          </p:nvPicPr>
          <p:blipFill rotWithShape="1">
            <a:blip r:embed="rId26">
              <a:extLst>
                <a:ext uri="{BEBA8EAE-BF5A-486C-A8C5-ECC9F3942E4B}">
                  <a14:imgProps xmlns:a14="http://schemas.microsoft.com/office/drawing/2010/main">
                    <a14:imgLayer r:embed="rId27">
                      <a14:imgEffect>
                        <a14:backgroundRemoval t="6795" b="96282" l="9901" r="90347">
                          <a14:foregroundMark x1="28713" y1="10513" x2="58911" y2="9872"/>
                          <a14:foregroundMark x1="58911" y1="9872" x2="62624" y2="9872"/>
                          <a14:foregroundMark x1="46782" y1="7949" x2="46287" y2="6795"/>
                          <a14:foregroundMark x1="13366" y1="45128" x2="12624" y2="56795"/>
                          <a14:foregroundMark x1="90594" y1="50000" x2="90594" y2="49615"/>
                          <a14:foregroundMark x1="50990" y1="39103" x2="48267" y2="56795"/>
                          <a14:foregroundMark x1="48267" y1="56795" x2="51238" y2="64231"/>
                          <a14:foregroundMark x1="51238" y1="64231" x2="58911" y2="71154"/>
                          <a14:foregroundMark x1="58911" y1="71154" x2="58911" y2="78077"/>
                          <a14:foregroundMark x1="41337" y1="40000" x2="39604" y2="80513"/>
                          <a14:foregroundMark x1="35149" y1="62436" x2="35149" y2="53846"/>
                          <a14:foregroundMark x1="35149" y1="53846" x2="53960" y2="53974"/>
                          <a14:foregroundMark x1="53960" y1="53974" x2="66337" y2="56923"/>
                          <a14:foregroundMark x1="66337" y1="56923" x2="60891" y2="62949"/>
                          <a14:foregroundMark x1="63614" y1="53077" x2="67574" y2="45385"/>
                          <a14:foregroundMark x1="67574" y1="45385" x2="58168" y2="52821"/>
                          <a14:foregroundMark x1="58168" y1="52821" x2="58663" y2="54487"/>
                          <a14:foregroundMark x1="37376" y1="45385" x2="33663" y2="52436"/>
                          <a14:foregroundMark x1="33663" y1="52436" x2="34653" y2="60256"/>
                          <a14:foregroundMark x1="34653" y1="60256" x2="40347" y2="67308"/>
                          <a14:foregroundMark x1="40347" y1="67308" x2="36881" y2="60128"/>
                          <a14:foregroundMark x1="41337" y1="92692" x2="29208" y2="96282"/>
                          <a14:foregroundMark x1="29208" y1="96282" x2="30198" y2="91923"/>
                          <a14:foregroundMark x1="59406" y1="91923" x2="76980" y2="95256"/>
                          <a14:foregroundMark x1="64851" y1="96154" x2="57178" y2="92179"/>
                        </a14:backgroundRemoval>
                      </a14:imgEffect>
                    </a14:imgLayer>
                  </a14:imgProps>
                </a:ext>
                <a:ext uri="{28A0092B-C50C-407E-A947-70E740481C1C}">
                  <a14:useLocalDpi xmlns:a14="http://schemas.microsoft.com/office/drawing/2010/main" val="0"/>
                </a:ext>
              </a:extLst>
            </a:blip>
            <a:srcRect b="47752"/>
            <a:stretch/>
          </p:blipFill>
          <p:spPr>
            <a:xfrm>
              <a:off x="8045080" y="3656365"/>
              <a:ext cx="3377098" cy="3201635"/>
            </a:xfrm>
            <a:prstGeom prst="rect">
              <a:avLst/>
            </a:prstGeom>
          </p:spPr>
        </p:pic>
      </p:grpSp>
      <p:pic>
        <p:nvPicPr>
          <p:cNvPr id="61" name="Picture 4" descr="Little girl in different actions | Free Vector">
            <a:extLst>
              <a:ext uri="{FF2B5EF4-FFF2-40B4-BE49-F238E27FC236}">
                <a16:creationId xmlns:a16="http://schemas.microsoft.com/office/drawing/2014/main" id="{8F2A6AD5-411C-40FB-B355-8C54E2F5EFEF}"/>
              </a:ext>
            </a:extLst>
          </p:cNvPr>
          <p:cNvPicPr>
            <a:picLocks noChangeAspect="1" noChangeArrowheads="1"/>
          </p:cNvPicPr>
          <p:nvPr/>
        </p:nvPicPr>
        <p:blipFill rotWithShape="1">
          <a:blip r:embed="rId28">
            <a:extLst>
              <a:ext uri="{BEBA8EAE-BF5A-486C-A8C5-ECC9F3942E4B}">
                <a14:imgProps xmlns:a14="http://schemas.microsoft.com/office/drawing/2010/main">
                  <a14:imgLayer r:embed="rId29">
                    <a14:imgEffect>
                      <a14:backgroundRemoval t="40385" b="96795" l="55911" r="72684">
                        <a14:foregroundMark x1="65815" y1="51282" x2="60224" y2="50000"/>
                        <a14:foregroundMark x1="60224" y1="50000" x2="62300" y2="49786"/>
                        <a14:foregroundMark x1="64377" y1="49573" x2="65335" y2="48932"/>
                        <a14:foregroundMark x1="67891" y1="51496" x2="72364" y2="57479"/>
                        <a14:foregroundMark x1="68371" y1="48932" x2="65815" y2="43590"/>
                        <a14:foregroundMark x1="65815" y1="43590" x2="60703" y2="42949"/>
                        <a14:foregroundMark x1="60703" y1="42949" x2="65495" y2="40598"/>
                        <a14:foregroundMark x1="65495" y1="40598" x2="67572" y2="41667"/>
                        <a14:foregroundMark x1="57668" y1="55342" x2="56070" y2="58333"/>
                        <a14:foregroundMark x1="62460" y1="90385" x2="61502" y2="96368"/>
                        <a14:foregroundMark x1="61502" y1="96368" x2="60703" y2="96795"/>
                      </a14:backgroundRemoval>
                    </a14:imgEffect>
                  </a14:imgLayer>
                </a14:imgProps>
              </a:ext>
              <a:ext uri="{28A0092B-C50C-407E-A947-70E740481C1C}">
                <a14:useLocalDpi xmlns:a14="http://schemas.microsoft.com/office/drawing/2010/main" val="0"/>
              </a:ext>
            </a:extLst>
          </a:blip>
          <a:srcRect l="54372" t="37944" r="24845" b="31137"/>
          <a:stretch/>
        </p:blipFill>
        <p:spPr bwMode="auto">
          <a:xfrm>
            <a:off x="6830790" y="4347907"/>
            <a:ext cx="2262707" cy="2516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766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KSENIJA\Desktop\dir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369"/>
          <a:stretch/>
        </p:blipFill>
        <p:spPr bwMode="auto">
          <a:xfrm>
            <a:off x="0" y="4579615"/>
            <a:ext cx="12340340" cy="230425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Admin\AppData\Local\Microsoft\Windows\Temporary Internet Files\Content.IE5\TCP2U6LP\Grass[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4089899"/>
            <a:ext cx="899592" cy="59047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9977" y="4090725"/>
            <a:ext cx="918306" cy="589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99656" y="4088237"/>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91744" y="4088236"/>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2494" y="4206237"/>
            <a:ext cx="663426" cy="426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62272" y="4040751"/>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2749" y="4020319"/>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60096" y="4141211"/>
            <a:ext cx="720080" cy="463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6252" y="4052084"/>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5"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98915" y="4052085"/>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6"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163" y="4052085"/>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7"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47250" y="4035728"/>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Obraz 1">
            <a:extLst>
              <a:ext uri="{FF2B5EF4-FFF2-40B4-BE49-F238E27FC236}">
                <a16:creationId xmlns:a16="http://schemas.microsoft.com/office/drawing/2014/main" id="{B4BAB056-3C28-4254-9C31-A2E3BABEB33A}"/>
              </a:ext>
            </a:extLst>
          </p:cNvPr>
          <p:cNvPicPr>
            <a:picLocks noChangeAspect="1"/>
          </p:cNvPicPr>
          <p:nvPr/>
        </p:nvPicPr>
        <p:blipFill>
          <a:blip r:embed="rId7"/>
          <a:stretch>
            <a:fillRect/>
          </a:stretch>
        </p:blipFill>
        <p:spPr>
          <a:xfrm>
            <a:off x="705303" y="4102703"/>
            <a:ext cx="902286" cy="591363"/>
          </a:xfrm>
          <a:prstGeom prst="rect">
            <a:avLst/>
          </a:prstGeom>
        </p:spPr>
      </p:pic>
      <p:pic>
        <p:nvPicPr>
          <p:cNvPr id="3" name="Obraz 2">
            <a:extLst>
              <a:ext uri="{FF2B5EF4-FFF2-40B4-BE49-F238E27FC236}">
                <a16:creationId xmlns:a16="http://schemas.microsoft.com/office/drawing/2014/main" id="{EEE5EE72-7C23-4599-8AE8-E38917AF8C1A}"/>
              </a:ext>
            </a:extLst>
          </p:cNvPr>
          <p:cNvPicPr>
            <a:picLocks noChangeAspect="1"/>
          </p:cNvPicPr>
          <p:nvPr/>
        </p:nvPicPr>
        <p:blipFill>
          <a:blip r:embed="rId7"/>
          <a:stretch>
            <a:fillRect/>
          </a:stretch>
        </p:blipFill>
        <p:spPr>
          <a:xfrm>
            <a:off x="-33872" y="4107461"/>
            <a:ext cx="902286" cy="591363"/>
          </a:xfrm>
          <a:prstGeom prst="rect">
            <a:avLst/>
          </a:prstGeom>
        </p:spPr>
      </p:pic>
      <p:pic>
        <p:nvPicPr>
          <p:cNvPr id="5" name="Obraz 4">
            <a:extLst>
              <a:ext uri="{FF2B5EF4-FFF2-40B4-BE49-F238E27FC236}">
                <a16:creationId xmlns:a16="http://schemas.microsoft.com/office/drawing/2014/main" id="{B6E9A25A-1C7F-4677-B859-2E323C5DCA6D}"/>
              </a:ext>
            </a:extLst>
          </p:cNvPr>
          <p:cNvPicPr>
            <a:picLocks noChangeAspect="1"/>
          </p:cNvPicPr>
          <p:nvPr/>
        </p:nvPicPr>
        <p:blipFill>
          <a:blip r:embed="rId7"/>
          <a:stretch>
            <a:fillRect/>
          </a:stretch>
        </p:blipFill>
        <p:spPr>
          <a:xfrm>
            <a:off x="10612498" y="4048130"/>
            <a:ext cx="902286" cy="591363"/>
          </a:xfrm>
          <a:prstGeom prst="rect">
            <a:avLst/>
          </a:prstGeom>
        </p:spPr>
      </p:pic>
      <p:pic>
        <p:nvPicPr>
          <p:cNvPr id="20" name="Picture 2" descr="C:\Users\Admin\AppData\Local\Microsoft\Windows\Temporary Internet Files\Content.IE5\TCP2U6LP\Grass[1].png">
            <a:extLst>
              <a:ext uri="{FF2B5EF4-FFF2-40B4-BE49-F238E27FC236}">
                <a16:creationId xmlns:a16="http://schemas.microsoft.com/office/drawing/2014/main" id="{9837E8A2-E824-46CD-BEA2-E95B0C7165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03596" y="4027502"/>
            <a:ext cx="899592" cy="59047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Admin\AppData\Local\Microsoft\Windows\Temporary Internet Files\Content.IE5\TCP2U6LP\Grass[1].png">
            <a:extLst>
              <a:ext uri="{FF2B5EF4-FFF2-40B4-BE49-F238E27FC236}">
                <a16:creationId xmlns:a16="http://schemas.microsoft.com/office/drawing/2014/main" id="{3D151A1F-DCDC-4F51-9E44-1A27891313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6781" y="4088235"/>
            <a:ext cx="899592" cy="59047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3">
            <a:extLst>
              <a:ext uri="{FF2B5EF4-FFF2-40B4-BE49-F238E27FC236}">
                <a16:creationId xmlns:a16="http://schemas.microsoft.com/office/drawing/2014/main" id="{E74F14C8-94C4-47BA-9761-2D117C09ECD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6832325">
            <a:off x="1068990" y="5061802"/>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3">
            <a:extLst>
              <a:ext uri="{FF2B5EF4-FFF2-40B4-BE49-F238E27FC236}">
                <a16:creationId xmlns:a16="http://schemas.microsoft.com/office/drawing/2014/main" id="{B7F63C20-915A-4FBA-967C-2A0B49E263A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6832325">
            <a:off x="1805571" y="5427015"/>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3">
            <a:extLst>
              <a:ext uri="{FF2B5EF4-FFF2-40B4-BE49-F238E27FC236}">
                <a16:creationId xmlns:a16="http://schemas.microsoft.com/office/drawing/2014/main" id="{43408CD1-D580-419C-82D5-FC96C3F3006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6832325">
            <a:off x="2566197" y="4964854"/>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Obraz 8">
            <a:extLst>
              <a:ext uri="{FF2B5EF4-FFF2-40B4-BE49-F238E27FC236}">
                <a16:creationId xmlns:a16="http://schemas.microsoft.com/office/drawing/2014/main" id="{581E7FDE-8632-4912-AF04-769A8B3CB895}"/>
              </a:ext>
            </a:extLst>
          </p:cNvPr>
          <p:cNvPicPr>
            <a:picLocks noChangeAspect="1"/>
          </p:cNvPicPr>
          <p:nvPr/>
        </p:nvPicPr>
        <p:blipFill>
          <a:blip r:embed="rId9"/>
          <a:stretch>
            <a:fillRect/>
          </a:stretch>
        </p:blipFill>
        <p:spPr>
          <a:xfrm>
            <a:off x="10503384" y="5606435"/>
            <a:ext cx="560257" cy="448906"/>
          </a:xfrm>
          <a:prstGeom prst="rect">
            <a:avLst/>
          </a:prstGeom>
        </p:spPr>
      </p:pic>
      <p:pic>
        <p:nvPicPr>
          <p:cNvPr id="10" name="Obraz 9">
            <a:extLst>
              <a:ext uri="{FF2B5EF4-FFF2-40B4-BE49-F238E27FC236}">
                <a16:creationId xmlns:a16="http://schemas.microsoft.com/office/drawing/2014/main" id="{15025CC6-75B7-4010-9529-308A4C43AE41}"/>
              </a:ext>
            </a:extLst>
          </p:cNvPr>
          <p:cNvPicPr>
            <a:picLocks noChangeAspect="1"/>
          </p:cNvPicPr>
          <p:nvPr/>
        </p:nvPicPr>
        <p:blipFill>
          <a:blip r:embed="rId9"/>
          <a:stretch>
            <a:fillRect/>
          </a:stretch>
        </p:blipFill>
        <p:spPr>
          <a:xfrm>
            <a:off x="10872324" y="5012871"/>
            <a:ext cx="513005" cy="411045"/>
          </a:xfrm>
          <a:prstGeom prst="rect">
            <a:avLst/>
          </a:prstGeom>
        </p:spPr>
      </p:pic>
      <p:pic>
        <p:nvPicPr>
          <p:cNvPr id="28" name="Obraz 27">
            <a:extLst>
              <a:ext uri="{FF2B5EF4-FFF2-40B4-BE49-F238E27FC236}">
                <a16:creationId xmlns:a16="http://schemas.microsoft.com/office/drawing/2014/main" id="{2953D650-89FC-44CB-AE47-8EE016B553EA}"/>
              </a:ext>
            </a:extLst>
          </p:cNvPr>
          <p:cNvPicPr>
            <a:picLocks noChangeAspect="1"/>
          </p:cNvPicPr>
          <p:nvPr/>
        </p:nvPicPr>
        <p:blipFill>
          <a:blip r:embed="rId9"/>
          <a:stretch>
            <a:fillRect/>
          </a:stretch>
        </p:blipFill>
        <p:spPr>
          <a:xfrm>
            <a:off x="10099493" y="5074857"/>
            <a:ext cx="513005" cy="491594"/>
          </a:xfrm>
          <a:prstGeom prst="rect">
            <a:avLst/>
          </a:prstGeom>
        </p:spPr>
      </p:pic>
      <p:pic>
        <p:nvPicPr>
          <p:cNvPr id="29" name="Obraz 28">
            <a:extLst>
              <a:ext uri="{FF2B5EF4-FFF2-40B4-BE49-F238E27FC236}">
                <a16:creationId xmlns:a16="http://schemas.microsoft.com/office/drawing/2014/main" id="{EB313770-F317-4118-BBAD-32138BEBD3C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6484416" y="5537444"/>
            <a:ext cx="835720" cy="592138"/>
          </a:xfrm>
          <a:prstGeom prst="rect">
            <a:avLst/>
          </a:prstGeom>
        </p:spPr>
      </p:pic>
      <p:pic>
        <p:nvPicPr>
          <p:cNvPr id="30" name="Obraz 29">
            <a:extLst>
              <a:ext uri="{FF2B5EF4-FFF2-40B4-BE49-F238E27FC236}">
                <a16:creationId xmlns:a16="http://schemas.microsoft.com/office/drawing/2014/main" id="{67195568-1F7D-4130-A2A8-C90BEA1BCC9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3671462" y="5261980"/>
            <a:ext cx="1289953" cy="913979"/>
          </a:xfrm>
          <a:prstGeom prst="rect">
            <a:avLst/>
          </a:prstGeom>
        </p:spPr>
      </p:pic>
      <p:pic>
        <p:nvPicPr>
          <p:cNvPr id="2050" name="Picture 2">
            <a:extLst>
              <a:ext uri="{FF2B5EF4-FFF2-40B4-BE49-F238E27FC236}">
                <a16:creationId xmlns:a16="http://schemas.microsoft.com/office/drawing/2014/main" id="{68CC29F5-D4E8-4DA4-9D9B-8CC60299C7F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8146" y="2463311"/>
            <a:ext cx="1540305" cy="200425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Ãhnliches Foto">
            <a:extLst>
              <a:ext uri="{FF2B5EF4-FFF2-40B4-BE49-F238E27FC236}">
                <a16:creationId xmlns:a16="http://schemas.microsoft.com/office/drawing/2014/main" id="{0127716E-5B9E-4D52-BD8E-30E77006C74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2288" b="92026" l="17778" r="92556">
                        <a14:foregroundMark x1="19667" y1="25490" x2="18111" y2="33595"/>
                        <a14:foregroundMark x1="18111" y1="33595" x2="20333" y2="47451"/>
                        <a14:foregroundMark x1="20333" y1="47451" x2="18667" y2="62092"/>
                        <a14:foregroundMark x1="18667" y1="62092" x2="21000" y2="68758"/>
                        <a14:foregroundMark x1="21000" y1="68758" x2="18778" y2="76601"/>
                        <a14:foregroundMark x1="18778" y1="76601" x2="19222" y2="68105"/>
                        <a14:foregroundMark x1="19222" y1="68105" x2="22778" y2="58039"/>
                        <a14:foregroundMark x1="22778" y1="58039" x2="21889" y2="51373"/>
                        <a14:foregroundMark x1="21889" y1="51373" x2="14667" y2="42614"/>
                        <a14:foregroundMark x1="14667" y1="42614" x2="17778" y2="27843"/>
                        <a14:foregroundMark x1="17778" y1="27843" x2="30556" y2="21307"/>
                        <a14:foregroundMark x1="53222" y1="16340" x2="72556" y2="11373"/>
                        <a14:foregroundMark x1="72556" y1="11373" x2="71889" y2="18039"/>
                        <a14:foregroundMark x1="71889" y1="18039" x2="60111" y2="19216"/>
                        <a14:foregroundMark x1="60111" y1="19216" x2="59222" y2="14510"/>
                        <a14:foregroundMark x1="93222" y1="46405" x2="92556" y2="57908"/>
                        <a14:foregroundMark x1="92556" y1="57908" x2="92556" y2="50588"/>
                        <a14:foregroundMark x1="92556" y1="50588" x2="89222" y2="50327"/>
                        <a14:foregroundMark x1="61667" y1="13203" x2="54556" y2="12680"/>
                        <a14:foregroundMark x1="54556" y1="12680" x2="48222" y2="16601"/>
                        <a14:foregroundMark x1="48222" y1="16601" x2="59444" y2="17124"/>
                        <a14:foregroundMark x1="59444" y1="17124" x2="55556" y2="12288"/>
                        <a14:foregroundMark x1="55556" y1="12288" x2="54778" y2="13203"/>
                        <a14:foregroundMark x1="59667" y1="70719" x2="56889" y2="85490"/>
                        <a14:foregroundMark x1="56889" y1="85490" x2="53667" y2="92026"/>
                        <a14:foregroundMark x1="53667" y1="92026" x2="44333" y2="81176"/>
                        <a14:foregroundMark x1="44333" y1="81176" x2="44111" y2="80654"/>
                      </a14:backgroundRemoval>
                    </a14:imgEffect>
                  </a14:imgLayer>
                </a14:imgProps>
              </a:ext>
              <a:ext uri="{28A0092B-C50C-407E-A947-70E740481C1C}">
                <a14:useLocalDpi xmlns:a14="http://schemas.microsoft.com/office/drawing/2010/main" val="0"/>
              </a:ext>
            </a:extLst>
          </a:blip>
          <a:srcRect l="12276" t="9543"/>
          <a:stretch/>
        </p:blipFill>
        <p:spPr bwMode="auto">
          <a:xfrm>
            <a:off x="5937382" y="2002737"/>
            <a:ext cx="3204795" cy="2808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a:extLst>
              <a:ext uri="{FF2B5EF4-FFF2-40B4-BE49-F238E27FC236}">
                <a16:creationId xmlns:a16="http://schemas.microsoft.com/office/drawing/2014/main" id="{5C92C709-2226-406A-82FF-5CF58D2ED182}"/>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9329" t="26001" r="2806" b="11704"/>
          <a:stretch/>
        </p:blipFill>
        <p:spPr bwMode="auto">
          <a:xfrm>
            <a:off x="9625268" y="2351967"/>
            <a:ext cx="2469778" cy="19974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B3C7791-5FBD-468A-90A2-BBA673F206D9}"/>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8302" r="6246"/>
          <a:stretch/>
        </p:blipFill>
        <p:spPr bwMode="auto">
          <a:xfrm>
            <a:off x="6447900" y="192484"/>
            <a:ext cx="2577189" cy="201064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7">
            <a:extLst>
              <a:ext uri="{FF2B5EF4-FFF2-40B4-BE49-F238E27FC236}">
                <a16:creationId xmlns:a16="http://schemas.microsoft.com/office/drawing/2014/main" id="{9819DAB7-9E34-47E2-B7A5-989FF452768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4502" y="4300639"/>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6" name="Picture 18">
            <a:extLst>
              <a:ext uri="{FF2B5EF4-FFF2-40B4-BE49-F238E27FC236}">
                <a16:creationId xmlns:a16="http://schemas.microsoft.com/office/drawing/2014/main" id="{1386A3C4-C821-49B0-AF78-288F59303000}"/>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2378" b="93867" l="10000" r="93765">
                        <a14:foregroundMark x1="30706" y1="12641" x2="38941" y2="2879"/>
                        <a14:foregroundMark x1="49595" y1="323" x2="50941" y2="0"/>
                        <a14:foregroundMark x1="38941" y1="2879" x2="46454" y2="1077"/>
                        <a14:foregroundMark x1="58907" y1="1505" x2="63529" y2="2378"/>
                        <a14:foregroundMark x1="50941" y1="0" x2="52093" y2="218"/>
                        <a14:foregroundMark x1="63529" y1="2378" x2="66824" y2="12015"/>
                        <a14:foregroundMark x1="85529" y1="37297" x2="93765" y2="47184"/>
                        <a14:foregroundMark x1="93765" y1="47184" x2="85176" y2="52190"/>
                        <a14:foregroundMark x1="49529" y1="88360" x2="48235" y2="93867"/>
                        <a14:backgroundMark x1="59059" y1="1752" x2="47176" y2="2253"/>
                      </a14:backgroundRemoval>
                    </a14:imgEffect>
                  </a14:imgLayer>
                </a14:imgProps>
              </a:ext>
              <a:ext uri="{28A0092B-C50C-407E-A947-70E740481C1C}">
                <a14:useLocalDpi xmlns:a14="http://schemas.microsoft.com/office/drawing/2010/main" val="0"/>
              </a:ext>
            </a:extLst>
          </a:blip>
          <a:srcRect/>
          <a:stretch>
            <a:fillRect/>
          </a:stretch>
        </p:blipFill>
        <p:spPr bwMode="auto">
          <a:xfrm>
            <a:off x="2220057" y="1260955"/>
            <a:ext cx="3810566" cy="358173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7">
            <a:extLst>
              <a:ext uri="{FF2B5EF4-FFF2-40B4-BE49-F238E27FC236}">
                <a16:creationId xmlns:a16="http://schemas.microsoft.com/office/drawing/2014/main" id="{4203D26B-429A-4380-986D-BA7D900362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26590" y="4352934"/>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7">
            <a:extLst>
              <a:ext uri="{FF2B5EF4-FFF2-40B4-BE49-F238E27FC236}">
                <a16:creationId xmlns:a16="http://schemas.microsoft.com/office/drawing/2014/main" id="{5DEC46E5-CAF7-4883-8D3C-DA8B8A2C956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14672" y="4193151"/>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a:extLst>
              <a:ext uri="{FF2B5EF4-FFF2-40B4-BE49-F238E27FC236}">
                <a16:creationId xmlns:a16="http://schemas.microsoft.com/office/drawing/2014/main" id="{0A62B57F-3C00-4BF4-B6F2-31CA8CBA8E2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1946" y="206772"/>
            <a:ext cx="2285035" cy="201064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Euforbia Arborea - Itinerari Natura Camerota">
            <a:extLst>
              <a:ext uri="{FF2B5EF4-FFF2-40B4-BE49-F238E27FC236}">
                <a16:creationId xmlns:a16="http://schemas.microsoft.com/office/drawing/2014/main" id="{C63E1B39-DEDE-425C-9E38-D6318612DC0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674343" y="192484"/>
            <a:ext cx="3374131" cy="203610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4C8C5778-D8B1-40BD-A3D0-E260EF2798F3}"/>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0470" t="11863" r="6623"/>
          <a:stretch/>
        </p:blipFill>
        <p:spPr bwMode="auto">
          <a:xfrm>
            <a:off x="9424515" y="195679"/>
            <a:ext cx="2665539" cy="200425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7">
            <a:extLst>
              <a:ext uri="{FF2B5EF4-FFF2-40B4-BE49-F238E27FC236}">
                <a16:creationId xmlns:a16="http://schemas.microsoft.com/office/drawing/2014/main" id="{1922404D-29E6-4717-8888-2C543D19297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2976" y="4187704"/>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extLst>
              <a:ext uri="{FF2B5EF4-FFF2-40B4-BE49-F238E27FC236}">
                <a16:creationId xmlns:a16="http://schemas.microsoft.com/office/drawing/2014/main" id="{47B6F887-7D44-4DC7-819F-A083B36736E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99834" y="4307207"/>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7">
            <a:extLst>
              <a:ext uri="{FF2B5EF4-FFF2-40B4-BE49-F238E27FC236}">
                <a16:creationId xmlns:a16="http://schemas.microsoft.com/office/drawing/2014/main" id="{3927E1CF-4FB2-4E37-8D4C-7DB55CB5F0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22892" y="4300639"/>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7">
            <a:extLst>
              <a:ext uri="{FF2B5EF4-FFF2-40B4-BE49-F238E27FC236}">
                <a16:creationId xmlns:a16="http://schemas.microsoft.com/office/drawing/2014/main" id="{71B68903-D463-4D26-B35E-6C770861D2B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4181" y="4281663"/>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7">
            <a:extLst>
              <a:ext uri="{FF2B5EF4-FFF2-40B4-BE49-F238E27FC236}">
                <a16:creationId xmlns:a16="http://schemas.microsoft.com/office/drawing/2014/main" id="{394E56A1-9E56-46B0-B6E1-FEFC2D68CCB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72016" y="4262259"/>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7">
            <a:extLst>
              <a:ext uri="{FF2B5EF4-FFF2-40B4-BE49-F238E27FC236}">
                <a16:creationId xmlns:a16="http://schemas.microsoft.com/office/drawing/2014/main" id="{983936F0-5273-45E0-86E4-B79753C163E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209" y="4317561"/>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7">
            <a:extLst>
              <a:ext uri="{FF2B5EF4-FFF2-40B4-BE49-F238E27FC236}">
                <a16:creationId xmlns:a16="http://schemas.microsoft.com/office/drawing/2014/main" id="{031BBB31-1342-46CE-8601-7F38A901A70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3488" y="4341048"/>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7">
            <a:extLst>
              <a:ext uri="{FF2B5EF4-FFF2-40B4-BE49-F238E27FC236}">
                <a16:creationId xmlns:a16="http://schemas.microsoft.com/office/drawing/2014/main" id="{5D153A17-B165-4EED-9732-011AAA81EFF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82554" y="4272552"/>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7">
            <a:extLst>
              <a:ext uri="{FF2B5EF4-FFF2-40B4-BE49-F238E27FC236}">
                <a16:creationId xmlns:a16="http://schemas.microsoft.com/office/drawing/2014/main" id="{B26985FC-FE1D-41E3-B110-0444C761147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42061" y="4269951"/>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7">
            <a:extLst>
              <a:ext uri="{FF2B5EF4-FFF2-40B4-BE49-F238E27FC236}">
                <a16:creationId xmlns:a16="http://schemas.microsoft.com/office/drawing/2014/main" id="{CAFEC75C-D21F-4881-A4F7-CB9C6271CF1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72776" y="4279985"/>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a:extLst>
              <a:ext uri="{FF2B5EF4-FFF2-40B4-BE49-F238E27FC236}">
                <a16:creationId xmlns:a16="http://schemas.microsoft.com/office/drawing/2014/main" id="{EB4ABB5E-F818-4F94-9EC5-8A09A2ECA8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50465" y="4299903"/>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7">
            <a:extLst>
              <a:ext uri="{FF2B5EF4-FFF2-40B4-BE49-F238E27FC236}">
                <a16:creationId xmlns:a16="http://schemas.microsoft.com/office/drawing/2014/main" id="{929A36BB-3698-4D1A-A8D0-831D175CF0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4133" y="4278765"/>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7">
            <a:extLst>
              <a:ext uri="{FF2B5EF4-FFF2-40B4-BE49-F238E27FC236}">
                <a16:creationId xmlns:a16="http://schemas.microsoft.com/office/drawing/2014/main" id="{D5D78EA1-7A10-4021-9D78-3CA7409E4CE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5758" y="4329594"/>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7">
            <a:extLst>
              <a:ext uri="{FF2B5EF4-FFF2-40B4-BE49-F238E27FC236}">
                <a16:creationId xmlns:a16="http://schemas.microsoft.com/office/drawing/2014/main" id="{D6199C44-2EC0-43C9-9411-FBB0569E4C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21028" y="4295863"/>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7">
            <a:extLst>
              <a:ext uri="{FF2B5EF4-FFF2-40B4-BE49-F238E27FC236}">
                <a16:creationId xmlns:a16="http://schemas.microsoft.com/office/drawing/2014/main" id="{030E29AB-2008-4AB6-B48E-47232FC8C1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29784" y="4307206"/>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7">
            <a:extLst>
              <a:ext uri="{FF2B5EF4-FFF2-40B4-BE49-F238E27FC236}">
                <a16:creationId xmlns:a16="http://schemas.microsoft.com/office/drawing/2014/main" id="{36D1C6C6-56F3-4959-BCEE-6A851A2B156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7" y="4325489"/>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Obraz 5">
            <a:extLst>
              <a:ext uri="{FF2B5EF4-FFF2-40B4-BE49-F238E27FC236}">
                <a16:creationId xmlns:a16="http://schemas.microsoft.com/office/drawing/2014/main" id="{17E8C069-E633-43EF-9A96-3AA8E47EA8E3}"/>
              </a:ext>
            </a:extLst>
          </p:cNvPr>
          <p:cNvPicPr>
            <a:picLocks noChangeAspect="1"/>
          </p:cNvPicPr>
          <p:nvPr/>
        </p:nvPicPr>
        <p:blipFill>
          <a:blip r:embed="rId22"/>
          <a:stretch>
            <a:fillRect/>
          </a:stretch>
        </p:blipFill>
        <p:spPr>
          <a:xfrm>
            <a:off x="1773059" y="4402094"/>
            <a:ext cx="713859" cy="514794"/>
          </a:xfrm>
          <a:prstGeom prst="rect">
            <a:avLst/>
          </a:prstGeom>
        </p:spPr>
      </p:pic>
      <p:pic>
        <p:nvPicPr>
          <p:cNvPr id="2056" name="Picture 8">
            <a:extLst>
              <a:ext uri="{FF2B5EF4-FFF2-40B4-BE49-F238E27FC236}">
                <a16:creationId xmlns:a16="http://schemas.microsoft.com/office/drawing/2014/main" id="{002B863C-E449-4895-839F-FEAE13A92A38}"/>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7091" t="31238" r="46242"/>
          <a:stretch/>
        </p:blipFill>
        <p:spPr bwMode="auto">
          <a:xfrm>
            <a:off x="9982062" y="4673445"/>
            <a:ext cx="2156060" cy="211659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F6238ACD-E034-4068-A84E-5DA9BC1EE8EE}"/>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1211" t="15900" r="18749" b="15901"/>
          <a:stretch/>
        </p:blipFill>
        <p:spPr bwMode="auto">
          <a:xfrm>
            <a:off x="6601287" y="4680373"/>
            <a:ext cx="3207090" cy="181672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OSCANA, REINTRODOTTA ALL'ELBA LA LEPRE ITALICA: ERA ...">
            <a:extLst>
              <a:ext uri="{FF2B5EF4-FFF2-40B4-BE49-F238E27FC236}">
                <a16:creationId xmlns:a16="http://schemas.microsoft.com/office/drawing/2014/main" id="{EFD86A99-03CC-4F34-8A7D-F213A38D03E8}"/>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13533" r="11732" b="5276"/>
          <a:stretch/>
        </p:blipFill>
        <p:spPr bwMode="auto">
          <a:xfrm>
            <a:off x="3998169" y="4685796"/>
            <a:ext cx="2372958" cy="1997706"/>
          </a:xfrm>
          <a:prstGeom prst="rect">
            <a:avLst/>
          </a:prstGeom>
          <a:noFill/>
          <a:extLst>
            <a:ext uri="{909E8E84-426E-40DD-AFC4-6F175D3DCCD1}">
              <a14:hiddenFill xmlns:a14="http://schemas.microsoft.com/office/drawing/2010/main">
                <a:solidFill>
                  <a:srgbClr val="FFFFFF"/>
                </a:solidFill>
              </a14:hiddenFill>
            </a:ext>
          </a:extLst>
        </p:spPr>
      </p:pic>
      <p:pic>
        <p:nvPicPr>
          <p:cNvPr id="12" name="Obraz 11" descr="Obraz zawierający trawa, kot, ssak, zewnętrzne&#10;&#10;Opis wygenerowany automatycznie">
            <a:extLst>
              <a:ext uri="{FF2B5EF4-FFF2-40B4-BE49-F238E27FC236}">
                <a16:creationId xmlns:a16="http://schemas.microsoft.com/office/drawing/2014/main" id="{7F88FD85-EA58-4611-8E64-8D30C4BA6E1A}"/>
              </a:ext>
            </a:extLst>
          </p:cNvPr>
          <p:cNvPicPr>
            <a:picLocks noChangeAspect="1"/>
          </p:cNvPicPr>
          <p:nvPr/>
        </p:nvPicPr>
        <p:blipFill rotWithShape="1">
          <a:blip r:embed="rId26">
            <a:extLst>
              <a:ext uri="{28A0092B-C50C-407E-A947-70E740481C1C}">
                <a14:useLocalDpi xmlns:a14="http://schemas.microsoft.com/office/drawing/2010/main" val="0"/>
              </a:ext>
            </a:extLst>
          </a:blip>
          <a:srcRect l="1858" t="13453" r="14092" b="9110"/>
          <a:stretch/>
        </p:blipFill>
        <p:spPr>
          <a:xfrm>
            <a:off x="102535" y="4702021"/>
            <a:ext cx="3773547" cy="1951808"/>
          </a:xfrm>
          <a:prstGeom prst="rect">
            <a:avLst/>
          </a:prstGeom>
        </p:spPr>
      </p:pic>
    </p:spTree>
    <p:extLst>
      <p:ext uri="{BB962C8B-B14F-4D97-AF65-F5344CB8AC3E}">
        <p14:creationId xmlns:p14="http://schemas.microsoft.com/office/powerpoint/2010/main" val="51287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3500"/>
                                  </p:stCondLst>
                                  <p:childTnLst>
                                    <p:set>
                                      <p:cBhvr>
                                        <p:cTn id="8" dur="1" fill="hold">
                                          <p:stCondLst>
                                            <p:cond delay="0"/>
                                          </p:stCondLst>
                                        </p:cTn>
                                        <p:tgtEl>
                                          <p:spTgt spid="2062"/>
                                        </p:tgtEl>
                                        <p:attrNameLst>
                                          <p:attrName>style.visibility</p:attrName>
                                        </p:attrNameLst>
                                      </p:cBhvr>
                                      <p:to>
                                        <p:strVal val="visible"/>
                                      </p:to>
                                    </p:set>
                                  </p:childTnLst>
                                </p:cTn>
                              </p:par>
                              <p:par>
                                <p:cTn id="9" presetID="1" presetClass="entr" presetSubtype="0" fill="hold" nodeType="withEffect">
                                  <p:stCondLst>
                                    <p:cond delay="5000"/>
                                  </p:stCondLst>
                                  <p:childTnLst>
                                    <p:set>
                                      <p:cBhvr>
                                        <p:cTn id="10" dur="1" fill="hold">
                                          <p:stCondLst>
                                            <p:cond delay="0"/>
                                          </p:stCondLst>
                                        </p:cTn>
                                        <p:tgtEl>
                                          <p:spTgt spid="2064"/>
                                        </p:tgtEl>
                                        <p:attrNameLst>
                                          <p:attrName>style.visibility</p:attrName>
                                        </p:attrNameLst>
                                      </p:cBhvr>
                                      <p:to>
                                        <p:strVal val="visible"/>
                                      </p:to>
                                    </p:set>
                                  </p:childTnLst>
                                </p:cTn>
                              </p:par>
                              <p:par>
                                <p:cTn id="11" presetID="1" presetClass="entr" presetSubtype="0" fill="hold" nodeType="withEffect">
                                  <p:stCondLst>
                                    <p:cond delay="6500"/>
                                  </p:stCondLst>
                                  <p:childTnLst>
                                    <p:set>
                                      <p:cBhvr>
                                        <p:cTn id="12" dur="1" fill="hold">
                                          <p:stCondLst>
                                            <p:cond delay="0"/>
                                          </p:stCondLst>
                                        </p:cTn>
                                        <p:tgtEl>
                                          <p:spTgt spid="2052"/>
                                        </p:tgtEl>
                                        <p:attrNameLst>
                                          <p:attrName>style.visibility</p:attrName>
                                        </p:attrNameLst>
                                      </p:cBhvr>
                                      <p:to>
                                        <p:strVal val="visible"/>
                                      </p:to>
                                    </p:set>
                                  </p:childTnLst>
                                </p:cTn>
                              </p:par>
                              <p:par>
                                <p:cTn id="13" presetID="1" presetClass="entr" presetSubtype="0" fill="hold" nodeType="withEffect">
                                  <p:stCondLst>
                                    <p:cond delay="8000"/>
                                  </p:stCondLst>
                                  <p:childTnLst>
                                    <p:set>
                                      <p:cBhvr>
                                        <p:cTn id="14" dur="1" fill="hold">
                                          <p:stCondLst>
                                            <p:cond delay="0"/>
                                          </p:stCondLst>
                                        </p:cTn>
                                        <p:tgtEl>
                                          <p:spTgt spid="2068"/>
                                        </p:tgtEl>
                                        <p:attrNameLst>
                                          <p:attrName>style.visibility</p:attrName>
                                        </p:attrNameLst>
                                      </p:cBhvr>
                                      <p:to>
                                        <p:strVal val="visible"/>
                                      </p:to>
                                    </p:set>
                                  </p:childTnLst>
                                </p:cTn>
                              </p:par>
                              <p:par>
                                <p:cTn id="15" presetID="1" presetClass="entr" presetSubtype="0" fill="hold" nodeType="withEffect">
                                  <p:stCondLst>
                                    <p:cond delay="9500"/>
                                  </p:stCondLst>
                                  <p:childTnLst>
                                    <p:set>
                                      <p:cBhvr>
                                        <p:cTn id="16" dur="1" fill="hold">
                                          <p:stCondLst>
                                            <p:cond delay="0"/>
                                          </p:stCondLst>
                                        </p:cTn>
                                        <p:tgtEl>
                                          <p:spTgt spid="2054"/>
                                        </p:tgtEl>
                                        <p:attrNameLst>
                                          <p:attrName>style.visibility</p:attrName>
                                        </p:attrNameLst>
                                      </p:cBhvr>
                                      <p:to>
                                        <p:strVal val="visible"/>
                                      </p:to>
                                    </p:set>
                                  </p:childTnLst>
                                </p:cTn>
                              </p:par>
                              <p:par>
                                <p:cTn id="17" presetID="1" presetClass="entr" presetSubtype="0" fill="hold" nodeType="withEffect">
                                  <p:stCondLst>
                                    <p:cond delay="11000"/>
                                  </p:stCondLst>
                                  <p:childTnLst>
                                    <p:set>
                                      <p:cBhvr>
                                        <p:cTn id="18" dur="1" fill="hold">
                                          <p:stCondLst>
                                            <p:cond delay="0"/>
                                          </p:stCondLst>
                                        </p:cTn>
                                        <p:tgtEl>
                                          <p:spTgt spid="2056"/>
                                        </p:tgtEl>
                                        <p:attrNameLst>
                                          <p:attrName>style.visibility</p:attrName>
                                        </p:attrNameLst>
                                      </p:cBhvr>
                                      <p:to>
                                        <p:strVal val="visible"/>
                                      </p:to>
                                    </p:set>
                                  </p:childTnLst>
                                </p:cTn>
                              </p:par>
                              <p:par>
                                <p:cTn id="19" presetID="1" presetClass="entr" presetSubtype="0" fill="hold" nodeType="withEffect">
                                  <p:stCondLst>
                                    <p:cond delay="12500"/>
                                  </p:stCondLst>
                                  <p:childTnLst>
                                    <p:set>
                                      <p:cBhvr>
                                        <p:cTn id="20" dur="1" fill="hold">
                                          <p:stCondLst>
                                            <p:cond delay="0"/>
                                          </p:stCondLst>
                                        </p:cTn>
                                        <p:tgtEl>
                                          <p:spTgt spid="2058"/>
                                        </p:tgtEl>
                                        <p:attrNameLst>
                                          <p:attrName>style.visibility</p:attrName>
                                        </p:attrNameLst>
                                      </p:cBhvr>
                                      <p:to>
                                        <p:strVal val="visible"/>
                                      </p:to>
                                    </p:set>
                                  </p:childTnLst>
                                </p:cTn>
                              </p:par>
                              <p:par>
                                <p:cTn id="21" presetID="1" presetClass="entr" presetSubtype="0" fill="hold" nodeType="withEffect">
                                  <p:stCondLst>
                                    <p:cond delay="14000"/>
                                  </p:stCondLst>
                                  <p:childTnLst>
                                    <p:set>
                                      <p:cBhvr>
                                        <p:cTn id="22" dur="1" fill="hold">
                                          <p:stCondLst>
                                            <p:cond delay="0"/>
                                          </p:stCondLst>
                                        </p:cTn>
                                        <p:tgtEl>
                                          <p:spTgt spid="2060"/>
                                        </p:tgtEl>
                                        <p:attrNameLst>
                                          <p:attrName>style.visibility</p:attrName>
                                        </p:attrNameLst>
                                      </p:cBhvr>
                                      <p:to>
                                        <p:strVal val="visible"/>
                                      </p:to>
                                    </p:set>
                                  </p:childTnLst>
                                </p:cTn>
                              </p:par>
                              <p:par>
                                <p:cTn id="23" presetID="1" presetClass="entr" presetSubtype="0" fill="hold" nodeType="withEffect">
                                  <p:stCondLst>
                                    <p:cond delay="1550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1BB6E372-42ED-48C7-BD77-CCCA0678EFFA}"/>
              </a:ext>
            </a:extLst>
          </p:cNvPr>
          <p:cNvSpPr txBox="1"/>
          <p:nvPr/>
        </p:nvSpPr>
        <p:spPr>
          <a:xfrm>
            <a:off x="6726312" y="2628940"/>
            <a:ext cx="2703166" cy="1015663"/>
          </a:xfrm>
          <a:prstGeom prst="rect">
            <a:avLst/>
          </a:prstGeom>
          <a:noFill/>
        </p:spPr>
        <p:txBody>
          <a:bodyPr wrap="square" rtlCol="0">
            <a:spAutoFit/>
          </a:bodyPr>
          <a:lstStyle/>
          <a:p>
            <a:r>
              <a:rPr lang="pl-PL" sz="6000" b="1"/>
              <a:t>HUMUS</a:t>
            </a:r>
            <a:endParaRPr lang="en-GB" sz="6000" b="1"/>
          </a:p>
        </p:txBody>
      </p:sp>
      <p:pic>
        <p:nvPicPr>
          <p:cNvPr id="7" name="Obraz 6">
            <a:extLst>
              <a:ext uri="{FF2B5EF4-FFF2-40B4-BE49-F238E27FC236}">
                <a16:creationId xmlns:a16="http://schemas.microsoft.com/office/drawing/2014/main" id="{58FEF44B-7B30-4445-B24B-5BEA7BF258B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350" b="83742" l="70154" r="96692">
                        <a14:foregroundMark x1="83385" y1="18820" x2="83462" y2="11359"/>
                        <a14:foregroundMark x1="83462" y1="11359" x2="88077" y2="7350"/>
                        <a14:foregroundMark x1="88077" y1="7350" x2="90923" y2="13029"/>
                        <a14:foregroundMark x1="90923" y1="13029" x2="95110" y2="14455"/>
                        <a14:foregroundMark x1="96154" y1="14811" x2="89077" y2="16481"/>
                        <a14:foregroundMark x1="70288" y1="15065" x2="70462" y2="9020"/>
                        <a14:foregroundMark x1="70159" y1="19527" x2="70288" y2="15065"/>
                        <a14:foregroundMark x1="87769" y1="20045" x2="86000" y2="21715"/>
                        <a14:foregroundMark x1="74231" y1="70267" x2="74308" y2="83742"/>
                        <a14:foregroundMark x1="72308" y1="26169" x2="72538" y2="25947"/>
                        <a14:foregroundMark x1="72769" y1="26726" x2="71846" y2="25835"/>
                        <a14:backgroundMark x1="72000" y1="21492" x2="71077" y2="19822"/>
                        <a14:backgroundMark x1="95385" y1="14143" x2="96769" y2="16147"/>
                        <a14:backgroundMark x1="95923" y1="14143" x2="95615" y2="13808"/>
                        <a14:backgroundMark x1="71846" y1="21381" x2="70692" y2="16704"/>
                        <a14:backgroundMark x1="71615" y1="21826" x2="70923" y2="17372"/>
                        <a14:backgroundMark x1="71769" y1="21826" x2="71308" y2="19042"/>
                        <a14:backgroundMark x1="71308" y1="19265" x2="71904" y2="24704"/>
                        <a14:backgroundMark x1="71910" y1="24710" x2="71308" y2="19042"/>
                        <a14:backgroundMark x1="96385" y1="15367" x2="95462" y2="11359"/>
                      </a14:backgroundRemoval>
                    </a14:imgEffect>
                  </a14:imgLayer>
                </a14:imgProps>
              </a:ext>
              <a:ext uri="{28A0092B-C50C-407E-A947-70E740481C1C}">
                <a14:useLocalDpi xmlns:a14="http://schemas.microsoft.com/office/drawing/2010/main" val="0"/>
              </a:ext>
            </a:extLst>
          </a:blip>
          <a:srcRect l="68466" t="2985" b="15622"/>
          <a:stretch/>
        </p:blipFill>
        <p:spPr>
          <a:xfrm>
            <a:off x="9328018" y="853636"/>
            <a:ext cx="3130682" cy="5581934"/>
          </a:xfrm>
          <a:prstGeom prst="rect">
            <a:avLst/>
          </a:prstGeom>
        </p:spPr>
      </p:pic>
      <p:pic>
        <p:nvPicPr>
          <p:cNvPr id="8" name="Obraz 7">
            <a:extLst>
              <a:ext uri="{FF2B5EF4-FFF2-40B4-BE49-F238E27FC236}">
                <a16:creationId xmlns:a16="http://schemas.microsoft.com/office/drawing/2014/main" id="{D034056B-419E-44A2-8826-10FA3ED2BEEB}"/>
              </a:ext>
            </a:extLst>
          </p:cNvPr>
          <p:cNvPicPr>
            <a:picLocks noChangeAspect="1"/>
          </p:cNvPicPr>
          <p:nvPr/>
        </p:nvPicPr>
        <p:blipFill rotWithShape="1">
          <a:blip r:embed="rId5"/>
          <a:srcRect l="5022" t="53778"/>
          <a:stretch/>
        </p:blipFill>
        <p:spPr>
          <a:xfrm>
            <a:off x="0" y="2766144"/>
            <a:ext cx="5764904" cy="2407225"/>
          </a:xfrm>
          <a:prstGeom prst="rect">
            <a:avLst/>
          </a:prstGeom>
        </p:spPr>
      </p:pic>
      <p:pic>
        <p:nvPicPr>
          <p:cNvPr id="12" name="Obraz 11">
            <a:extLst>
              <a:ext uri="{FF2B5EF4-FFF2-40B4-BE49-F238E27FC236}">
                <a16:creationId xmlns:a16="http://schemas.microsoft.com/office/drawing/2014/main" id="{2724BF44-BAE4-450C-A0D7-6EF6F15CDFEE}"/>
              </a:ext>
            </a:extLst>
          </p:cNvPr>
          <p:cNvPicPr>
            <a:picLocks noChangeAspect="1"/>
          </p:cNvPicPr>
          <p:nvPr/>
        </p:nvPicPr>
        <p:blipFill rotWithShape="1">
          <a:blip r:embed="rId6"/>
          <a:srcRect l="4812" b="4457"/>
          <a:stretch/>
        </p:blipFill>
        <p:spPr>
          <a:xfrm>
            <a:off x="0" y="3508617"/>
            <a:ext cx="5764904" cy="3349383"/>
          </a:xfrm>
          <a:prstGeom prst="rect">
            <a:avLst/>
          </a:prstGeom>
        </p:spPr>
      </p:pic>
      <p:pic>
        <p:nvPicPr>
          <p:cNvPr id="14" name="Obraz 13">
            <a:extLst>
              <a:ext uri="{FF2B5EF4-FFF2-40B4-BE49-F238E27FC236}">
                <a16:creationId xmlns:a16="http://schemas.microsoft.com/office/drawing/2014/main" id="{687414F1-DDE6-435A-A9F5-FCE07AA8E1BE}"/>
              </a:ext>
            </a:extLst>
          </p:cNvPr>
          <p:cNvPicPr>
            <a:picLocks noChangeAspect="1"/>
          </p:cNvPicPr>
          <p:nvPr/>
        </p:nvPicPr>
        <p:blipFill rotWithShape="1">
          <a:blip r:embed="rId7"/>
          <a:srcRect l="5000" r="431"/>
          <a:stretch/>
        </p:blipFill>
        <p:spPr>
          <a:xfrm>
            <a:off x="0" y="1108735"/>
            <a:ext cx="5764904" cy="1698256"/>
          </a:xfrm>
          <a:prstGeom prst="rect">
            <a:avLst/>
          </a:prstGeom>
        </p:spPr>
      </p:pic>
      <p:sp>
        <p:nvSpPr>
          <p:cNvPr id="17" name="Strzałka: w prawo 16">
            <a:extLst>
              <a:ext uri="{FF2B5EF4-FFF2-40B4-BE49-F238E27FC236}">
                <a16:creationId xmlns:a16="http://schemas.microsoft.com/office/drawing/2014/main" id="{DA486C04-52BC-4E1D-85CF-1B0C10ABE604}"/>
              </a:ext>
            </a:extLst>
          </p:cNvPr>
          <p:cNvSpPr/>
          <p:nvPr/>
        </p:nvSpPr>
        <p:spPr>
          <a:xfrm flipH="1">
            <a:off x="5465688" y="2764927"/>
            <a:ext cx="1260624" cy="743690"/>
          </a:xfrm>
          <a:prstGeom prst="rightArrow">
            <a:avLst>
              <a:gd name="adj1" fmla="val 35714"/>
              <a:gd name="adj2" fmla="val 6071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7712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167D754C-1D92-4019-AAC8-ED10BF2CF34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8000"/>
                    </a14:imgEffect>
                  </a14:imgLayer>
                </a14:imgProps>
              </a:ext>
            </a:extLst>
          </a:blip>
          <a:stretch>
            <a:fillRect/>
          </a:stretch>
        </p:blipFill>
        <p:spPr>
          <a:xfrm>
            <a:off x="-1" y="-148514"/>
            <a:ext cx="12192001" cy="9144001"/>
          </a:xfrm>
          <a:prstGeom prst="rect">
            <a:avLst/>
          </a:prstGeom>
          <a:effectLst>
            <a:outerShdw dist="50800" dir="5400000" algn="ctr" rotWithShape="0">
              <a:srgbClr val="000000"/>
            </a:outerShdw>
            <a:reflection stA="45000" endPos="65000" dist="25400" dir="5400000" sy="-100000" algn="bl" rotWithShape="0"/>
          </a:effectLst>
        </p:spPr>
      </p:pic>
      <p:pic>
        <p:nvPicPr>
          <p:cNvPr id="6" name="Obraz 5">
            <a:extLst>
              <a:ext uri="{FF2B5EF4-FFF2-40B4-BE49-F238E27FC236}">
                <a16:creationId xmlns:a16="http://schemas.microsoft.com/office/drawing/2014/main" id="{5229F00B-3745-4AAC-B372-5C4101CB468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5886450" y="952500"/>
            <a:ext cx="5619749" cy="3981798"/>
          </a:xfrm>
          <a:prstGeom prst="rect">
            <a:avLst/>
          </a:prstGeom>
        </p:spPr>
      </p:pic>
      <p:sp>
        <p:nvSpPr>
          <p:cNvPr id="7" name="Owal 6">
            <a:extLst>
              <a:ext uri="{FF2B5EF4-FFF2-40B4-BE49-F238E27FC236}">
                <a16:creationId xmlns:a16="http://schemas.microsoft.com/office/drawing/2014/main" id="{0A81F49D-3326-476D-99E4-CC0E03B088B9}"/>
              </a:ext>
            </a:extLst>
          </p:cNvPr>
          <p:cNvSpPr/>
          <p:nvPr/>
        </p:nvSpPr>
        <p:spPr>
          <a:xfrm>
            <a:off x="2043112" y="1524000"/>
            <a:ext cx="1314450" cy="120015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wal 12">
            <a:extLst>
              <a:ext uri="{FF2B5EF4-FFF2-40B4-BE49-F238E27FC236}">
                <a16:creationId xmlns:a16="http://schemas.microsoft.com/office/drawing/2014/main" id="{84057F88-9ECC-4C76-A784-72439AC26FA2}"/>
              </a:ext>
            </a:extLst>
          </p:cNvPr>
          <p:cNvSpPr/>
          <p:nvPr/>
        </p:nvSpPr>
        <p:spPr>
          <a:xfrm>
            <a:off x="6096000" y="723900"/>
            <a:ext cx="5410199" cy="4838700"/>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Łącznik prosty 14">
            <a:extLst>
              <a:ext uri="{FF2B5EF4-FFF2-40B4-BE49-F238E27FC236}">
                <a16:creationId xmlns:a16="http://schemas.microsoft.com/office/drawing/2014/main" id="{0357D313-1D55-43EB-81D0-40F769BC7FE2}"/>
              </a:ext>
            </a:extLst>
          </p:cNvPr>
          <p:cNvCxnSpPr>
            <a:cxnSpLocks/>
            <a:stCxn id="7" idx="0"/>
            <a:endCxn id="13" idx="0"/>
          </p:cNvCxnSpPr>
          <p:nvPr/>
        </p:nvCxnSpPr>
        <p:spPr>
          <a:xfrm flipV="1">
            <a:off x="2700337" y="723900"/>
            <a:ext cx="6100763" cy="80010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Łącznik prosty 16">
            <a:extLst>
              <a:ext uri="{FF2B5EF4-FFF2-40B4-BE49-F238E27FC236}">
                <a16:creationId xmlns:a16="http://schemas.microsoft.com/office/drawing/2014/main" id="{B8C0C050-4CA1-4423-9CCB-327DEE461342}"/>
              </a:ext>
            </a:extLst>
          </p:cNvPr>
          <p:cNvCxnSpPr>
            <a:stCxn id="7" idx="4"/>
            <a:endCxn id="13" idx="3"/>
          </p:cNvCxnSpPr>
          <p:nvPr/>
        </p:nvCxnSpPr>
        <p:spPr>
          <a:xfrm>
            <a:off x="2700337" y="2724150"/>
            <a:ext cx="4187968" cy="2129839"/>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144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93451AC1-4ADD-4D7C-94DE-DCA836F7CF10}"/>
              </a:ext>
            </a:extLst>
          </p:cNvPr>
          <p:cNvPicPr>
            <a:picLocks noChangeAspect="1"/>
          </p:cNvPicPr>
          <p:nvPr/>
        </p:nvPicPr>
        <p:blipFill>
          <a:blip r:embed="rId3"/>
          <a:stretch>
            <a:fillRect/>
          </a:stretch>
        </p:blipFill>
        <p:spPr>
          <a:xfrm>
            <a:off x="0" y="0"/>
            <a:ext cx="9246742" cy="6858000"/>
          </a:xfrm>
          <a:prstGeom prst="rect">
            <a:avLst/>
          </a:prstGeom>
        </p:spPr>
      </p:pic>
      <p:pic>
        <p:nvPicPr>
          <p:cNvPr id="6" name="Obraz 5">
            <a:extLst>
              <a:ext uri="{FF2B5EF4-FFF2-40B4-BE49-F238E27FC236}">
                <a16:creationId xmlns:a16="http://schemas.microsoft.com/office/drawing/2014/main" id="{DE1310C4-EC01-4188-B650-4D359DBD207E}"/>
              </a:ext>
            </a:extLst>
          </p:cNvPr>
          <p:cNvPicPr>
            <a:picLocks noChangeAspect="1"/>
          </p:cNvPicPr>
          <p:nvPr/>
        </p:nvPicPr>
        <p:blipFill>
          <a:blip r:embed="rId4"/>
          <a:stretch>
            <a:fillRect/>
          </a:stretch>
        </p:blipFill>
        <p:spPr>
          <a:xfrm>
            <a:off x="9466989" y="4649858"/>
            <a:ext cx="2658867" cy="1926932"/>
          </a:xfrm>
          <a:prstGeom prst="rect">
            <a:avLst/>
          </a:prstGeom>
        </p:spPr>
      </p:pic>
      <p:pic>
        <p:nvPicPr>
          <p:cNvPr id="7" name="Obraz 6">
            <a:extLst>
              <a:ext uri="{FF2B5EF4-FFF2-40B4-BE49-F238E27FC236}">
                <a16:creationId xmlns:a16="http://schemas.microsoft.com/office/drawing/2014/main" id="{ED6596DA-CD1E-4C46-9FD2-820743972BB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857" b="91880" l="12200" r="78400">
                        <a14:foregroundMark x1="74500" y1="41955" x2="77300" y2="48872"/>
                        <a14:foregroundMark x1="77300" y1="48872" x2="75000" y2="41353"/>
                        <a14:foregroundMark x1="75000" y1="41353" x2="74100" y2="40752"/>
                        <a14:foregroundMark x1="77600" y1="47820" x2="78400" y2="49323"/>
                        <a14:foregroundMark x1="32400" y1="31880" x2="27000" y2="34436"/>
                        <a14:foregroundMark x1="27000" y1="34436" x2="31800" y2="40150"/>
                        <a14:foregroundMark x1="31800" y1="40150" x2="39400" y2="39098"/>
                        <a14:foregroundMark x1="39400" y1="39098" x2="30400" y2="31880"/>
                        <a14:foregroundMark x1="30400" y1="31880" x2="26100" y2="32180"/>
                        <a14:foregroundMark x1="12200" y1="38195" x2="13000" y2="36692"/>
                        <a14:foregroundMark x1="39000" y1="23759" x2="29000" y2="22857"/>
                      </a14:backgroundRemoval>
                    </a14:imgEffect>
                  </a14:imgLayer>
                </a14:imgProps>
              </a:ext>
            </a:extLst>
          </a:blip>
          <a:srcRect l="9200" t="20226" r="18600"/>
          <a:stretch/>
        </p:blipFill>
        <p:spPr>
          <a:xfrm>
            <a:off x="9275924" y="491837"/>
            <a:ext cx="2916076" cy="2142629"/>
          </a:xfrm>
          <a:prstGeom prst="rect">
            <a:avLst/>
          </a:prstGeom>
        </p:spPr>
      </p:pic>
      <p:pic>
        <p:nvPicPr>
          <p:cNvPr id="8" name="Obraz 7">
            <a:extLst>
              <a:ext uri="{FF2B5EF4-FFF2-40B4-BE49-F238E27FC236}">
                <a16:creationId xmlns:a16="http://schemas.microsoft.com/office/drawing/2014/main" id="{B1B058C7-DEB0-4E65-AF76-0FD37BB7538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167" b="91875" l="10000" r="90526">
                        <a14:foregroundMark x1="84211" y1="9167" x2="82105" y2="31458"/>
                        <a14:foregroundMark x1="82105" y1="31458" x2="82368" y2="32500"/>
                        <a14:foregroundMark x1="27632" y1="74583" x2="23421" y2="92083"/>
                        <a14:foregroundMark x1="86579" y1="53333" x2="90526" y2="55833"/>
                        <a14:foregroundMark x1="88947" y1="52500" x2="88947" y2="52500"/>
                        <a14:foregroundMark x1="51053" y1="70833" x2="52105" y2="76250"/>
                        <a14:backgroundMark x1="16579" y1="81667" x2="18947" y2="88750"/>
                        <a14:backgroundMark x1="62895" y1="66250" x2="68421" y2="60000"/>
                        <a14:backgroundMark x1="68421" y1="60000" x2="74737" y2="63542"/>
                        <a14:backgroundMark x1="74737" y1="63542" x2="74737" y2="63750"/>
                        <a14:backgroundMark x1="59211" y1="67917" x2="55789" y2="68750"/>
                        <a14:backgroundMark x1="55789" y1="68750" x2="55789" y2="68750"/>
                        <a14:backgroundMark x1="28421" y1="90833" x2="30132" y2="80000"/>
                        <a14:backgroundMark x1="30132" y1="80000" x2="45526" y2="74583"/>
                        <a14:backgroundMark x1="45526" y1="74583" x2="46053" y2="75417"/>
                      </a14:backgroundRemoval>
                    </a14:imgEffect>
                  </a14:imgLayer>
                </a14:imgProps>
              </a:ext>
            </a:extLst>
          </a:blip>
          <a:stretch>
            <a:fillRect/>
          </a:stretch>
        </p:blipFill>
        <p:spPr>
          <a:xfrm flipH="1">
            <a:off x="9371665" y="2634466"/>
            <a:ext cx="2849517" cy="1799695"/>
          </a:xfrm>
          <a:prstGeom prst="rect">
            <a:avLst/>
          </a:prstGeom>
        </p:spPr>
      </p:pic>
    </p:spTree>
    <p:extLst>
      <p:ext uri="{BB962C8B-B14F-4D97-AF65-F5344CB8AC3E}">
        <p14:creationId xmlns:p14="http://schemas.microsoft.com/office/powerpoint/2010/main" val="18941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0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350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500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az 4" descr="Obraz zawierający tekst&#10;&#10;Opis wygenerowany automatycznie">
            <a:extLst>
              <a:ext uri="{FF2B5EF4-FFF2-40B4-BE49-F238E27FC236}">
                <a16:creationId xmlns:a16="http://schemas.microsoft.com/office/drawing/2014/main" id="{E9E07287-7F47-468A-830A-C1D3D706D1E5}"/>
              </a:ext>
            </a:extLst>
          </p:cNvPr>
          <p:cNvPicPr>
            <a:picLocks noChangeAspect="1"/>
          </p:cNvPicPr>
          <p:nvPr/>
        </p:nvPicPr>
        <p:blipFill rotWithShape="1">
          <a:blip r:embed="rId3">
            <a:extLst>
              <a:ext uri="{28A0092B-C50C-407E-A947-70E740481C1C}">
                <a14:useLocalDpi xmlns:a14="http://schemas.microsoft.com/office/drawing/2010/main" val="0"/>
              </a:ext>
            </a:extLst>
          </a:blip>
          <a:srcRect l="1844" r="57660" b="6339"/>
          <a:stretch/>
        </p:blipFill>
        <p:spPr>
          <a:xfrm>
            <a:off x="834853" y="60652"/>
            <a:ext cx="5261147" cy="6810848"/>
          </a:xfrm>
          <a:prstGeom prst="rect">
            <a:avLst/>
          </a:prstGeom>
          <a:solidFill>
            <a:schemeClr val="accent1">
              <a:lumMod val="20000"/>
              <a:lumOff val="80000"/>
            </a:schemeClr>
          </a:solidFill>
        </p:spPr>
      </p:pic>
      <p:pic>
        <p:nvPicPr>
          <p:cNvPr id="6" name="Obraz 5">
            <a:extLst>
              <a:ext uri="{FF2B5EF4-FFF2-40B4-BE49-F238E27FC236}">
                <a16:creationId xmlns:a16="http://schemas.microsoft.com/office/drawing/2014/main" id="{C53FD28F-2B54-42D2-8CD2-03125F6F58E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2609389" y="5170274"/>
            <a:ext cx="1247090" cy="883609"/>
          </a:xfrm>
          <a:prstGeom prst="rect">
            <a:avLst/>
          </a:prstGeom>
        </p:spPr>
      </p:pic>
      <p:pic>
        <p:nvPicPr>
          <p:cNvPr id="7" name="Picture 13">
            <a:extLst>
              <a:ext uri="{FF2B5EF4-FFF2-40B4-BE49-F238E27FC236}">
                <a16:creationId xmlns:a16="http://schemas.microsoft.com/office/drawing/2014/main" id="{2BE1713D-7DB5-4881-9299-801994B0DA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2303780">
            <a:off x="3959554" y="4945966"/>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Obraz 9" descr="Obraz zawierający tekst&#10;&#10;Opis wygenerowany automatycznie">
            <a:extLst>
              <a:ext uri="{FF2B5EF4-FFF2-40B4-BE49-F238E27FC236}">
                <a16:creationId xmlns:a16="http://schemas.microsoft.com/office/drawing/2014/main" id="{9F268D2B-C3FC-45BE-93A5-3D6F6B107139}"/>
              </a:ext>
            </a:extLst>
          </p:cNvPr>
          <p:cNvPicPr>
            <a:picLocks noChangeAspect="1"/>
          </p:cNvPicPr>
          <p:nvPr/>
        </p:nvPicPr>
        <p:blipFill rotWithShape="1">
          <a:blip r:embed="rId7">
            <a:extLst>
              <a:ext uri="{28A0092B-C50C-407E-A947-70E740481C1C}">
                <a14:useLocalDpi xmlns:a14="http://schemas.microsoft.com/office/drawing/2010/main" val="0"/>
              </a:ext>
            </a:extLst>
          </a:blip>
          <a:srcRect l="55892" r="1577" b="6545"/>
          <a:stretch/>
        </p:blipFill>
        <p:spPr>
          <a:xfrm>
            <a:off x="6096000" y="77278"/>
            <a:ext cx="5321727" cy="6810848"/>
          </a:xfrm>
          <a:prstGeom prst="rect">
            <a:avLst/>
          </a:prstGeom>
        </p:spPr>
      </p:pic>
      <p:pic>
        <p:nvPicPr>
          <p:cNvPr id="11" name="Picture 13">
            <a:extLst>
              <a:ext uri="{FF2B5EF4-FFF2-40B4-BE49-F238E27FC236}">
                <a16:creationId xmlns:a16="http://schemas.microsoft.com/office/drawing/2014/main" id="{555F561E-0006-48DA-9236-B5AEBFB425F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59395" y="5052906"/>
            <a:ext cx="942633" cy="601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Obraz 11">
            <a:extLst>
              <a:ext uri="{FF2B5EF4-FFF2-40B4-BE49-F238E27FC236}">
                <a16:creationId xmlns:a16="http://schemas.microsoft.com/office/drawing/2014/main" id="{F283057C-3BFE-432A-B569-43E806178FD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rot="1836533">
            <a:off x="230834" y="5699174"/>
            <a:ext cx="1247090" cy="883609"/>
          </a:xfrm>
          <a:prstGeom prst="rect">
            <a:avLst/>
          </a:prstGeom>
        </p:spPr>
      </p:pic>
      <p:pic>
        <p:nvPicPr>
          <p:cNvPr id="13" name="Obraz 12">
            <a:extLst>
              <a:ext uri="{FF2B5EF4-FFF2-40B4-BE49-F238E27FC236}">
                <a16:creationId xmlns:a16="http://schemas.microsoft.com/office/drawing/2014/main" id="{9C252F8D-0D25-4CF1-8073-B3AE0C979AD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rot="19799892">
            <a:off x="10362964" y="5787081"/>
            <a:ext cx="1247090" cy="883609"/>
          </a:xfrm>
          <a:prstGeom prst="rect">
            <a:avLst/>
          </a:prstGeom>
        </p:spPr>
      </p:pic>
      <p:pic>
        <p:nvPicPr>
          <p:cNvPr id="14" name="Picture 13">
            <a:extLst>
              <a:ext uri="{FF2B5EF4-FFF2-40B4-BE49-F238E27FC236}">
                <a16:creationId xmlns:a16="http://schemas.microsoft.com/office/drawing/2014/main" id="{27853C09-E6E7-4B89-A8B5-B75AAC97CA8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716848">
            <a:off x="3620917" y="6043868"/>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Obraz 14">
            <a:extLst>
              <a:ext uri="{FF2B5EF4-FFF2-40B4-BE49-F238E27FC236}">
                <a16:creationId xmlns:a16="http://schemas.microsoft.com/office/drawing/2014/main" id="{8814F3F1-7CD9-4ADB-8354-DB5DFAC1FDB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rot="388735">
            <a:off x="6607499" y="5787080"/>
            <a:ext cx="1247090" cy="883609"/>
          </a:xfrm>
          <a:prstGeom prst="rect">
            <a:avLst/>
          </a:prstGeom>
        </p:spPr>
      </p:pic>
      <p:pic>
        <p:nvPicPr>
          <p:cNvPr id="16" name="Picture 13">
            <a:extLst>
              <a:ext uri="{FF2B5EF4-FFF2-40B4-BE49-F238E27FC236}">
                <a16:creationId xmlns:a16="http://schemas.microsoft.com/office/drawing/2014/main" id="{6CA2A8FF-7DFF-4E1F-A543-D72769B9ED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2303780">
            <a:off x="8730271" y="6184044"/>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Obraz 17">
            <a:extLst>
              <a:ext uri="{FF2B5EF4-FFF2-40B4-BE49-F238E27FC236}">
                <a16:creationId xmlns:a16="http://schemas.microsoft.com/office/drawing/2014/main" id="{94DB0E7D-9906-4542-BF14-E6BCBC8E3967}"/>
              </a:ext>
            </a:extLst>
          </p:cNvPr>
          <p:cNvPicPr>
            <a:picLocks noChangeAspect="1"/>
          </p:cNvPicPr>
          <p:nvPr/>
        </p:nvPicPr>
        <p:blipFill rotWithShape="1">
          <a:blip r:embed="rId8">
            <a:extLst>
              <a:ext uri="{28A0092B-C50C-407E-A947-70E740481C1C}">
                <a14:useLocalDpi xmlns:a14="http://schemas.microsoft.com/office/drawing/2010/main" val="0"/>
              </a:ext>
            </a:extLst>
          </a:blip>
          <a:srcRect l="1855" t="9038" r="82729" b="60203"/>
          <a:stretch/>
        </p:blipFill>
        <p:spPr>
          <a:xfrm>
            <a:off x="4897148" y="4898351"/>
            <a:ext cx="1180438" cy="1047231"/>
          </a:xfrm>
          <a:prstGeom prst="rect">
            <a:avLst/>
          </a:prstGeom>
        </p:spPr>
      </p:pic>
      <p:pic>
        <p:nvPicPr>
          <p:cNvPr id="17" name="Obraz 16">
            <a:extLst>
              <a:ext uri="{FF2B5EF4-FFF2-40B4-BE49-F238E27FC236}">
                <a16:creationId xmlns:a16="http://schemas.microsoft.com/office/drawing/2014/main" id="{64AE47EF-17FC-433E-8A34-5241AEA32E63}"/>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594" b="38930" l="2379" r="16653">
                        <a14:foregroundMark x1="3281" y1="14945" x2="3281" y2="10701"/>
                        <a14:foregroundMark x1="2461" y1="23063" x2="2789" y2="21956"/>
                        <a14:foregroundMark x1="16735" y1="21956" x2="15833" y2="22325"/>
                        <a14:foregroundMark x1="5168" y1="36900" x2="6727" y2="38930"/>
                        <a14:foregroundMark x1="10090" y1="36531" x2="9598" y2="38930"/>
                        <a14:foregroundMark x1="10090" y1="11439" x2="10090" y2="9594"/>
                      </a14:backgroundRemoval>
                    </a14:imgEffect>
                  </a14:imgLayer>
                </a14:imgProps>
              </a:ext>
              <a:ext uri="{28A0092B-C50C-407E-A947-70E740481C1C}">
                <a14:useLocalDpi xmlns:a14="http://schemas.microsoft.com/office/drawing/2010/main" val="0"/>
              </a:ext>
            </a:extLst>
          </a:blip>
          <a:srcRect l="1855" t="9038" r="82729" b="60203"/>
          <a:stretch/>
        </p:blipFill>
        <p:spPr>
          <a:xfrm>
            <a:off x="7843463" y="4898351"/>
            <a:ext cx="1247091" cy="1106362"/>
          </a:xfrm>
          <a:prstGeom prst="rect">
            <a:avLst/>
          </a:prstGeom>
        </p:spPr>
      </p:pic>
      <p:pic>
        <p:nvPicPr>
          <p:cNvPr id="8" name="Picture 13">
            <a:extLst>
              <a:ext uri="{FF2B5EF4-FFF2-40B4-BE49-F238E27FC236}">
                <a16:creationId xmlns:a16="http://schemas.microsoft.com/office/drawing/2014/main" id="{519EFE44-AEA4-4A0B-87CA-1653B8A6F4F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54012">
            <a:off x="5285902" y="5848381"/>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descr="European fire ant, common red ant (Myrmica rubra) | Old ...">
            <a:extLst>
              <a:ext uri="{FF2B5EF4-FFF2-40B4-BE49-F238E27FC236}">
                <a16:creationId xmlns:a16="http://schemas.microsoft.com/office/drawing/2014/main" id="{B5C69D43-4F22-4C5A-9506-23CD88539CA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697" t="7404" r="12314" b="9202"/>
          <a:stretch/>
        </p:blipFill>
        <p:spPr bwMode="auto">
          <a:xfrm>
            <a:off x="211269" y="798380"/>
            <a:ext cx="2848405" cy="19324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European Ground beetle - Encyclopedia of Life">
            <a:extLst>
              <a:ext uri="{FF2B5EF4-FFF2-40B4-BE49-F238E27FC236}">
                <a16:creationId xmlns:a16="http://schemas.microsoft.com/office/drawing/2014/main" id="{FCC6F301-D52F-428A-B743-5B6E9AB8535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4195" t="22497" r="7815" b="17514"/>
          <a:stretch/>
        </p:blipFill>
        <p:spPr bwMode="auto">
          <a:xfrm>
            <a:off x="211269" y="3021645"/>
            <a:ext cx="2848405" cy="16432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mmon Vole Photos, Common Vole Images, Nature Wildlife ...">
            <a:extLst>
              <a:ext uri="{FF2B5EF4-FFF2-40B4-BE49-F238E27FC236}">
                <a16:creationId xmlns:a16="http://schemas.microsoft.com/office/drawing/2014/main" id="{2635BFBE-B679-4DEE-A0F3-6D80D9CD18E6}"/>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280" r="10814" b="12705"/>
          <a:stretch/>
        </p:blipFill>
        <p:spPr bwMode="auto">
          <a:xfrm>
            <a:off x="9141672" y="2725953"/>
            <a:ext cx="2605748" cy="1940770"/>
          </a:xfrm>
          <a:prstGeom prst="rect">
            <a:avLst/>
          </a:prstGeom>
          <a:noFill/>
          <a:extLst>
            <a:ext uri="{909E8E84-426E-40DD-AFC4-6F175D3DCCD1}">
              <a14:hiddenFill xmlns:a14="http://schemas.microsoft.com/office/drawing/2010/main">
                <a:solidFill>
                  <a:srgbClr val="FFFFFF"/>
                </a:solidFill>
              </a14:hiddenFill>
            </a:ext>
          </a:extLst>
        </p:spPr>
      </p:pic>
      <p:pic>
        <p:nvPicPr>
          <p:cNvPr id="3" name="Obraz 2">
            <a:extLst>
              <a:ext uri="{FF2B5EF4-FFF2-40B4-BE49-F238E27FC236}">
                <a16:creationId xmlns:a16="http://schemas.microsoft.com/office/drawing/2014/main" id="{EAAE3F2D-2B24-4CBA-8A8A-6746370D38B8}"/>
              </a:ext>
            </a:extLst>
          </p:cNvPr>
          <p:cNvPicPr>
            <a:picLocks noChangeAspect="1"/>
          </p:cNvPicPr>
          <p:nvPr/>
        </p:nvPicPr>
        <p:blipFill>
          <a:blip r:embed="rId14"/>
          <a:stretch>
            <a:fillRect/>
          </a:stretch>
        </p:blipFill>
        <p:spPr>
          <a:xfrm>
            <a:off x="9141673" y="798380"/>
            <a:ext cx="2605747" cy="1769941"/>
          </a:xfrm>
          <a:prstGeom prst="rect">
            <a:avLst/>
          </a:prstGeom>
        </p:spPr>
      </p:pic>
      <p:grpSp>
        <p:nvGrpSpPr>
          <p:cNvPr id="2" name="Grupa 1">
            <a:extLst>
              <a:ext uri="{FF2B5EF4-FFF2-40B4-BE49-F238E27FC236}">
                <a16:creationId xmlns:a16="http://schemas.microsoft.com/office/drawing/2014/main" id="{91BA6E06-242C-4D21-B6CD-5C9D7A03AEB8}"/>
              </a:ext>
            </a:extLst>
          </p:cNvPr>
          <p:cNvGrpSpPr/>
          <p:nvPr/>
        </p:nvGrpSpPr>
        <p:grpSpPr>
          <a:xfrm>
            <a:off x="3905835" y="791271"/>
            <a:ext cx="4380330" cy="1784158"/>
            <a:chOff x="3595410" y="1109445"/>
            <a:chExt cx="4380330" cy="1784158"/>
          </a:xfrm>
        </p:grpSpPr>
        <p:pic>
          <p:nvPicPr>
            <p:cNvPr id="21" name="Picture 11">
              <a:extLst>
                <a:ext uri="{FF2B5EF4-FFF2-40B4-BE49-F238E27FC236}">
                  <a16:creationId xmlns:a16="http://schemas.microsoft.com/office/drawing/2014/main" id="{4EC3200C-1D87-43A6-86CF-E41FC0E32EB3}"/>
                </a:ext>
              </a:extLst>
            </p:cNvPr>
            <p:cNvPicPr>
              <a:picLocks noChangeAspect="1"/>
            </p:cNvPicPr>
            <p:nvPr/>
          </p:nvPicPr>
          <p:blipFill>
            <a:blip r:embed="rId15"/>
            <a:stretch>
              <a:fillRect/>
            </a:stretch>
          </p:blipFill>
          <p:spPr>
            <a:xfrm>
              <a:off x="3595410" y="1109445"/>
              <a:ext cx="2230742" cy="1784158"/>
            </a:xfrm>
            <a:prstGeom prst="rect">
              <a:avLst/>
            </a:prstGeom>
          </p:spPr>
        </p:pic>
        <p:pic>
          <p:nvPicPr>
            <p:cNvPr id="22" name="Picture 4">
              <a:extLst>
                <a:ext uri="{FF2B5EF4-FFF2-40B4-BE49-F238E27FC236}">
                  <a16:creationId xmlns:a16="http://schemas.microsoft.com/office/drawing/2014/main" id="{D2CEF487-3067-4841-9F0B-E407490CEB4E}"/>
                </a:ext>
              </a:extLst>
            </p:cNvPr>
            <p:cNvPicPr>
              <a:picLocks noChangeAspect="1" noChangeArrowheads="1"/>
            </p:cNvPicPr>
            <p:nvPr/>
          </p:nvPicPr>
          <p:blipFill>
            <a:blip r:embed="rId16" cstate="print"/>
            <a:srcRect/>
            <a:stretch>
              <a:fillRect/>
            </a:stretch>
          </p:blipFill>
          <p:spPr bwMode="auto">
            <a:xfrm>
              <a:off x="5826152" y="1109445"/>
              <a:ext cx="2149588" cy="1784158"/>
            </a:xfrm>
            <a:prstGeom prst="rect">
              <a:avLst/>
            </a:prstGeom>
            <a:noFill/>
            <a:ln w="9525">
              <a:noFill/>
              <a:miter lim="800000"/>
              <a:headEnd/>
              <a:tailEnd/>
            </a:ln>
          </p:spPr>
        </p:pic>
      </p:grpSp>
      <p:pic>
        <p:nvPicPr>
          <p:cNvPr id="1026" name="Picture 2" descr="Grey Shovel | Club Penguin Wiki | FANDOM powered by Wikia">
            <a:extLst>
              <a:ext uri="{FF2B5EF4-FFF2-40B4-BE49-F238E27FC236}">
                <a16:creationId xmlns:a16="http://schemas.microsoft.com/office/drawing/2014/main" id="{8F3F7C46-5069-4DEB-9DC6-C97EAD76247B}"/>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424"/>
          <a:stretch/>
        </p:blipFill>
        <p:spPr bwMode="auto">
          <a:xfrm rot="1811252" flipH="1">
            <a:off x="994900" y="2182272"/>
            <a:ext cx="639865" cy="6557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Grey Shovel | Club Penguin Wiki | FANDOM powered by Wikia">
            <a:extLst>
              <a:ext uri="{FF2B5EF4-FFF2-40B4-BE49-F238E27FC236}">
                <a16:creationId xmlns:a16="http://schemas.microsoft.com/office/drawing/2014/main" id="{A1F7B35E-F8B1-4CD9-81BB-8F9E9675E4D8}"/>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424"/>
          <a:stretch/>
        </p:blipFill>
        <p:spPr bwMode="auto">
          <a:xfrm rot="15642150" flipH="1">
            <a:off x="2009505" y="4008151"/>
            <a:ext cx="639865" cy="6557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Grey Shovel | Club Penguin Wiki | FANDOM powered by Wikia">
            <a:extLst>
              <a:ext uri="{FF2B5EF4-FFF2-40B4-BE49-F238E27FC236}">
                <a16:creationId xmlns:a16="http://schemas.microsoft.com/office/drawing/2014/main" id="{DE21ECBA-68A7-4986-B9CE-F03CCDC410D2}"/>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424"/>
          <a:stretch/>
        </p:blipFill>
        <p:spPr bwMode="auto">
          <a:xfrm rot="21174198" flipH="1">
            <a:off x="10308587" y="1355468"/>
            <a:ext cx="639865" cy="6557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Grey Shovel | Club Penguin Wiki | FANDOM powered by Wikia">
            <a:extLst>
              <a:ext uri="{FF2B5EF4-FFF2-40B4-BE49-F238E27FC236}">
                <a16:creationId xmlns:a16="http://schemas.microsoft.com/office/drawing/2014/main" id="{989547D8-8DF8-4D19-A0A6-10838672311C}"/>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424"/>
          <a:stretch/>
        </p:blipFill>
        <p:spPr bwMode="auto">
          <a:xfrm rot="1303671" flipH="1">
            <a:off x="9819948" y="4083736"/>
            <a:ext cx="639865" cy="655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56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par>
                                <p:cTn id="8" presetID="10" presetClass="entr" presetSubtype="0" fill="hold" nodeType="withEffect">
                                  <p:stCondLst>
                                    <p:cond delay="15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500"/>
                                        <p:tgtEl>
                                          <p:spTgt spid="19"/>
                                        </p:tgtEl>
                                      </p:cBhvr>
                                    </p:animEffect>
                                  </p:childTnLst>
                                </p:cTn>
                              </p:par>
                              <p:par>
                                <p:cTn id="11" presetID="10" presetClass="entr" presetSubtype="0" fill="hold" nodeType="withEffect">
                                  <p:stCondLst>
                                    <p:cond delay="15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500"/>
                                        <p:tgtEl>
                                          <p:spTgt spid="20"/>
                                        </p:tgtEl>
                                      </p:cBhvr>
                                    </p:animEffect>
                                  </p:childTnLst>
                                </p:cTn>
                              </p:par>
                              <p:par>
                                <p:cTn id="14" presetID="10" presetClass="entr" presetSubtype="0" fill="hold" nodeType="withEffect">
                                  <p:stCondLst>
                                    <p:cond delay="1500"/>
                                  </p:stCondLst>
                                  <p:childTnLst>
                                    <p:set>
                                      <p:cBhvr>
                                        <p:cTn id="15" dur="1" fill="hold">
                                          <p:stCondLst>
                                            <p:cond delay="0"/>
                                          </p:stCondLst>
                                        </p:cTn>
                                        <p:tgtEl>
                                          <p:spTgt spid="2054"/>
                                        </p:tgtEl>
                                        <p:attrNameLst>
                                          <p:attrName>style.visibility</p:attrName>
                                        </p:attrNameLst>
                                      </p:cBhvr>
                                      <p:to>
                                        <p:strVal val="visible"/>
                                      </p:to>
                                    </p:set>
                                    <p:animEffect transition="in" filter="fade">
                                      <p:cBhvr>
                                        <p:cTn id="16" dur="1500"/>
                                        <p:tgtEl>
                                          <p:spTgt spid="2054"/>
                                        </p:tgtEl>
                                      </p:cBhvr>
                                    </p:animEffect>
                                  </p:childTnLst>
                                </p:cTn>
                              </p:par>
                              <p:par>
                                <p:cTn id="17" presetID="10" presetClass="entr" presetSubtype="0" fill="hold" nodeType="withEffect">
                                  <p:stCondLst>
                                    <p:cond delay="45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500"/>
                                        <p:tgtEl>
                                          <p:spTgt spid="24"/>
                                        </p:tgtEl>
                                      </p:cBhvr>
                                    </p:animEffect>
                                  </p:childTnLst>
                                </p:cTn>
                              </p:par>
                              <p:par>
                                <p:cTn id="20" presetID="10" presetClass="entr" presetSubtype="0" fill="hold" nodeType="withEffect">
                                  <p:stCondLst>
                                    <p:cond delay="45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500"/>
                                        <p:tgtEl>
                                          <p:spTgt spid="23"/>
                                        </p:tgtEl>
                                      </p:cBhvr>
                                    </p:animEffect>
                                  </p:childTnLst>
                                </p:cTn>
                              </p:par>
                              <p:par>
                                <p:cTn id="23" presetID="10" presetClass="entr" presetSubtype="0" fill="hold" nodeType="withEffect">
                                  <p:stCondLst>
                                    <p:cond delay="450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1500"/>
                                        <p:tgtEl>
                                          <p:spTgt spid="1026"/>
                                        </p:tgtEl>
                                      </p:cBhvr>
                                    </p:animEffect>
                                  </p:childTnLst>
                                </p:cTn>
                              </p:par>
                              <p:par>
                                <p:cTn id="26" presetID="10" presetClass="entr" presetSubtype="0" fill="hold" nodeType="withEffect">
                                  <p:stCondLst>
                                    <p:cond delay="450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500"/>
                                        <p:tgtEl>
                                          <p:spTgt spid="25"/>
                                        </p:tgtEl>
                                      </p:cBhvr>
                                    </p:animEffect>
                                  </p:childTnLst>
                                </p:cTn>
                              </p:par>
                              <p:par>
                                <p:cTn id="29" presetID="32" presetClass="emph" presetSubtype="0" repeatCount="3000" fill="hold" nodeType="withEffect">
                                  <p:stCondLst>
                                    <p:cond delay="4500"/>
                                  </p:stCondLst>
                                  <p:childTnLst>
                                    <p:animRot by="120000">
                                      <p:cBhvr>
                                        <p:cTn id="30" dur="100" fill="hold">
                                          <p:stCondLst>
                                            <p:cond delay="0"/>
                                          </p:stCondLst>
                                        </p:cTn>
                                        <p:tgtEl>
                                          <p:spTgt spid="24"/>
                                        </p:tgtEl>
                                        <p:attrNameLst>
                                          <p:attrName>r</p:attrName>
                                        </p:attrNameLst>
                                      </p:cBhvr>
                                    </p:animRot>
                                    <p:animRot by="-240000">
                                      <p:cBhvr>
                                        <p:cTn id="31" dur="200" fill="hold">
                                          <p:stCondLst>
                                            <p:cond delay="200"/>
                                          </p:stCondLst>
                                        </p:cTn>
                                        <p:tgtEl>
                                          <p:spTgt spid="24"/>
                                        </p:tgtEl>
                                        <p:attrNameLst>
                                          <p:attrName>r</p:attrName>
                                        </p:attrNameLst>
                                      </p:cBhvr>
                                    </p:animRot>
                                    <p:animRot by="240000">
                                      <p:cBhvr>
                                        <p:cTn id="32" dur="200" fill="hold">
                                          <p:stCondLst>
                                            <p:cond delay="400"/>
                                          </p:stCondLst>
                                        </p:cTn>
                                        <p:tgtEl>
                                          <p:spTgt spid="24"/>
                                        </p:tgtEl>
                                        <p:attrNameLst>
                                          <p:attrName>r</p:attrName>
                                        </p:attrNameLst>
                                      </p:cBhvr>
                                    </p:animRot>
                                    <p:animRot by="-240000">
                                      <p:cBhvr>
                                        <p:cTn id="33" dur="200" fill="hold">
                                          <p:stCondLst>
                                            <p:cond delay="600"/>
                                          </p:stCondLst>
                                        </p:cTn>
                                        <p:tgtEl>
                                          <p:spTgt spid="24"/>
                                        </p:tgtEl>
                                        <p:attrNameLst>
                                          <p:attrName>r</p:attrName>
                                        </p:attrNameLst>
                                      </p:cBhvr>
                                    </p:animRot>
                                    <p:animRot by="120000">
                                      <p:cBhvr>
                                        <p:cTn id="34" dur="200" fill="hold">
                                          <p:stCondLst>
                                            <p:cond delay="800"/>
                                          </p:stCondLst>
                                        </p:cTn>
                                        <p:tgtEl>
                                          <p:spTgt spid="24"/>
                                        </p:tgtEl>
                                        <p:attrNameLst>
                                          <p:attrName>r</p:attrName>
                                        </p:attrNameLst>
                                      </p:cBhvr>
                                    </p:animRot>
                                  </p:childTnLst>
                                </p:cTn>
                              </p:par>
                              <p:par>
                                <p:cTn id="35" presetID="32" presetClass="emph" presetSubtype="0" repeatCount="3000" fill="hold" nodeType="withEffect">
                                  <p:stCondLst>
                                    <p:cond delay="4500"/>
                                  </p:stCondLst>
                                  <p:childTnLst>
                                    <p:animRot by="120000">
                                      <p:cBhvr>
                                        <p:cTn id="36" dur="100" fill="hold">
                                          <p:stCondLst>
                                            <p:cond delay="0"/>
                                          </p:stCondLst>
                                        </p:cTn>
                                        <p:tgtEl>
                                          <p:spTgt spid="23"/>
                                        </p:tgtEl>
                                        <p:attrNameLst>
                                          <p:attrName>r</p:attrName>
                                        </p:attrNameLst>
                                      </p:cBhvr>
                                    </p:animRot>
                                    <p:animRot by="-240000">
                                      <p:cBhvr>
                                        <p:cTn id="37" dur="200" fill="hold">
                                          <p:stCondLst>
                                            <p:cond delay="200"/>
                                          </p:stCondLst>
                                        </p:cTn>
                                        <p:tgtEl>
                                          <p:spTgt spid="23"/>
                                        </p:tgtEl>
                                        <p:attrNameLst>
                                          <p:attrName>r</p:attrName>
                                        </p:attrNameLst>
                                      </p:cBhvr>
                                    </p:animRot>
                                    <p:animRot by="240000">
                                      <p:cBhvr>
                                        <p:cTn id="38" dur="200" fill="hold">
                                          <p:stCondLst>
                                            <p:cond delay="400"/>
                                          </p:stCondLst>
                                        </p:cTn>
                                        <p:tgtEl>
                                          <p:spTgt spid="23"/>
                                        </p:tgtEl>
                                        <p:attrNameLst>
                                          <p:attrName>r</p:attrName>
                                        </p:attrNameLst>
                                      </p:cBhvr>
                                    </p:animRot>
                                    <p:animRot by="-240000">
                                      <p:cBhvr>
                                        <p:cTn id="39" dur="200" fill="hold">
                                          <p:stCondLst>
                                            <p:cond delay="600"/>
                                          </p:stCondLst>
                                        </p:cTn>
                                        <p:tgtEl>
                                          <p:spTgt spid="23"/>
                                        </p:tgtEl>
                                        <p:attrNameLst>
                                          <p:attrName>r</p:attrName>
                                        </p:attrNameLst>
                                      </p:cBhvr>
                                    </p:animRot>
                                    <p:animRot by="120000">
                                      <p:cBhvr>
                                        <p:cTn id="40" dur="200" fill="hold">
                                          <p:stCondLst>
                                            <p:cond delay="800"/>
                                          </p:stCondLst>
                                        </p:cTn>
                                        <p:tgtEl>
                                          <p:spTgt spid="23"/>
                                        </p:tgtEl>
                                        <p:attrNameLst>
                                          <p:attrName>r</p:attrName>
                                        </p:attrNameLst>
                                      </p:cBhvr>
                                    </p:animRot>
                                  </p:childTnLst>
                                </p:cTn>
                              </p:par>
                              <p:par>
                                <p:cTn id="41" presetID="32" presetClass="emph" presetSubtype="0" repeatCount="3000" fill="hold" nodeType="withEffect">
                                  <p:stCondLst>
                                    <p:cond delay="4500"/>
                                  </p:stCondLst>
                                  <p:childTnLst>
                                    <p:animRot by="120000">
                                      <p:cBhvr>
                                        <p:cTn id="42" dur="100" fill="hold">
                                          <p:stCondLst>
                                            <p:cond delay="0"/>
                                          </p:stCondLst>
                                        </p:cTn>
                                        <p:tgtEl>
                                          <p:spTgt spid="1026"/>
                                        </p:tgtEl>
                                        <p:attrNameLst>
                                          <p:attrName>r</p:attrName>
                                        </p:attrNameLst>
                                      </p:cBhvr>
                                    </p:animRot>
                                    <p:animRot by="-240000">
                                      <p:cBhvr>
                                        <p:cTn id="43" dur="200" fill="hold">
                                          <p:stCondLst>
                                            <p:cond delay="200"/>
                                          </p:stCondLst>
                                        </p:cTn>
                                        <p:tgtEl>
                                          <p:spTgt spid="1026"/>
                                        </p:tgtEl>
                                        <p:attrNameLst>
                                          <p:attrName>r</p:attrName>
                                        </p:attrNameLst>
                                      </p:cBhvr>
                                    </p:animRot>
                                    <p:animRot by="240000">
                                      <p:cBhvr>
                                        <p:cTn id="44" dur="200" fill="hold">
                                          <p:stCondLst>
                                            <p:cond delay="400"/>
                                          </p:stCondLst>
                                        </p:cTn>
                                        <p:tgtEl>
                                          <p:spTgt spid="1026"/>
                                        </p:tgtEl>
                                        <p:attrNameLst>
                                          <p:attrName>r</p:attrName>
                                        </p:attrNameLst>
                                      </p:cBhvr>
                                    </p:animRot>
                                    <p:animRot by="-240000">
                                      <p:cBhvr>
                                        <p:cTn id="45" dur="200" fill="hold">
                                          <p:stCondLst>
                                            <p:cond delay="600"/>
                                          </p:stCondLst>
                                        </p:cTn>
                                        <p:tgtEl>
                                          <p:spTgt spid="1026"/>
                                        </p:tgtEl>
                                        <p:attrNameLst>
                                          <p:attrName>r</p:attrName>
                                        </p:attrNameLst>
                                      </p:cBhvr>
                                    </p:animRot>
                                    <p:animRot by="120000">
                                      <p:cBhvr>
                                        <p:cTn id="46" dur="200" fill="hold">
                                          <p:stCondLst>
                                            <p:cond delay="800"/>
                                          </p:stCondLst>
                                        </p:cTn>
                                        <p:tgtEl>
                                          <p:spTgt spid="1026"/>
                                        </p:tgtEl>
                                        <p:attrNameLst>
                                          <p:attrName>r</p:attrName>
                                        </p:attrNameLst>
                                      </p:cBhvr>
                                    </p:animRot>
                                  </p:childTnLst>
                                </p:cTn>
                              </p:par>
                              <p:par>
                                <p:cTn id="47" presetID="32" presetClass="emph" presetSubtype="0" repeatCount="3000" fill="hold" nodeType="withEffect">
                                  <p:stCondLst>
                                    <p:cond delay="4500"/>
                                  </p:stCondLst>
                                  <p:childTnLst>
                                    <p:animRot by="120000">
                                      <p:cBhvr>
                                        <p:cTn id="48" dur="100" fill="hold">
                                          <p:stCondLst>
                                            <p:cond delay="0"/>
                                          </p:stCondLst>
                                        </p:cTn>
                                        <p:tgtEl>
                                          <p:spTgt spid="25"/>
                                        </p:tgtEl>
                                        <p:attrNameLst>
                                          <p:attrName>r</p:attrName>
                                        </p:attrNameLst>
                                      </p:cBhvr>
                                    </p:animRot>
                                    <p:animRot by="-240000">
                                      <p:cBhvr>
                                        <p:cTn id="49" dur="200" fill="hold">
                                          <p:stCondLst>
                                            <p:cond delay="200"/>
                                          </p:stCondLst>
                                        </p:cTn>
                                        <p:tgtEl>
                                          <p:spTgt spid="25"/>
                                        </p:tgtEl>
                                        <p:attrNameLst>
                                          <p:attrName>r</p:attrName>
                                        </p:attrNameLst>
                                      </p:cBhvr>
                                    </p:animRot>
                                    <p:animRot by="240000">
                                      <p:cBhvr>
                                        <p:cTn id="50" dur="200" fill="hold">
                                          <p:stCondLst>
                                            <p:cond delay="400"/>
                                          </p:stCondLst>
                                        </p:cTn>
                                        <p:tgtEl>
                                          <p:spTgt spid="25"/>
                                        </p:tgtEl>
                                        <p:attrNameLst>
                                          <p:attrName>r</p:attrName>
                                        </p:attrNameLst>
                                      </p:cBhvr>
                                    </p:animRot>
                                    <p:animRot by="-240000">
                                      <p:cBhvr>
                                        <p:cTn id="51" dur="200" fill="hold">
                                          <p:stCondLst>
                                            <p:cond delay="600"/>
                                          </p:stCondLst>
                                        </p:cTn>
                                        <p:tgtEl>
                                          <p:spTgt spid="25"/>
                                        </p:tgtEl>
                                        <p:attrNameLst>
                                          <p:attrName>r</p:attrName>
                                        </p:attrNameLst>
                                      </p:cBhvr>
                                    </p:animRot>
                                    <p:animRot by="120000">
                                      <p:cBhvr>
                                        <p:cTn id="52" dur="200" fill="hold">
                                          <p:stCondLst>
                                            <p:cond delay="800"/>
                                          </p:stCondLst>
                                        </p:cTn>
                                        <p:tgtEl>
                                          <p:spTgt spid="25"/>
                                        </p:tgtEl>
                                        <p:attrNameLst>
                                          <p:attrName>r</p:attrName>
                                        </p:attrNameLst>
                                      </p:cBhvr>
                                    </p:animRot>
                                  </p:childTnLst>
                                </p:cTn>
                              </p:par>
                              <p:par>
                                <p:cTn id="53" presetID="10" presetClass="entr" presetSubtype="0" fill="hold" nodeType="withEffect">
                                  <p:stCondLst>
                                    <p:cond delay="910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7C9AD7F9-02C7-4224-987F-112C3559C7AC}"/>
              </a:ext>
            </a:extLst>
          </p:cNvPr>
          <p:cNvPicPr>
            <a:picLocks noChangeAspect="1"/>
          </p:cNvPicPr>
          <p:nvPr/>
        </p:nvPicPr>
        <p:blipFill rotWithShape="1">
          <a:blip r:embed="rId3">
            <a:extLst>
              <a:ext uri="{28A0092B-C50C-407E-A947-70E740481C1C}">
                <a14:useLocalDpi xmlns:a14="http://schemas.microsoft.com/office/drawing/2010/main" val="0"/>
              </a:ext>
            </a:extLst>
          </a:blip>
          <a:srcRect r="51232" b="50000"/>
          <a:stretch/>
        </p:blipFill>
        <p:spPr>
          <a:xfrm>
            <a:off x="12441" y="775682"/>
            <a:ext cx="12248796" cy="5583728"/>
          </a:xfrm>
          <a:prstGeom prst="rect">
            <a:avLst/>
          </a:prstGeom>
        </p:spPr>
      </p:pic>
      <p:pic>
        <p:nvPicPr>
          <p:cNvPr id="7" name="Obraz 6" descr="Obraz zawierający tekst, clipart&#10;&#10;Opis wygenerowany automatycznie">
            <a:extLst>
              <a:ext uri="{FF2B5EF4-FFF2-40B4-BE49-F238E27FC236}">
                <a16:creationId xmlns:a16="http://schemas.microsoft.com/office/drawing/2014/main" id="{3F7290E8-4C02-4013-A022-FC93760E4A8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696" b="89752" l="7076" r="93110">
                        <a14:foregroundMark x1="93482" y1="42857" x2="82123" y2="20186"/>
                        <a14:foregroundMark x1="82123" y1="20186" x2="73557" y2="14907"/>
                        <a14:foregroundMark x1="73557" y1="14907" x2="65177" y2="18323"/>
                        <a14:foregroundMark x1="65177" y1="18323" x2="59218" y2="28571"/>
                        <a14:foregroundMark x1="59218" y1="28571" x2="55493" y2="41304"/>
                        <a14:foregroundMark x1="55493" y1="41304" x2="54562" y2="55280"/>
                        <a14:foregroundMark x1="54562" y1="55280" x2="61266" y2="66770"/>
                        <a14:foregroundMark x1="61266" y1="66770" x2="69646" y2="71739"/>
                        <a14:foregroundMark x1="69646" y1="71739" x2="78585" y2="70186"/>
                        <a14:foregroundMark x1="78585" y1="70186" x2="93482" y2="41304"/>
                        <a14:foregroundMark x1="89199" y1="38820" x2="67225" y2="39752"/>
                        <a14:foregroundMark x1="67225" y1="39752" x2="76909" y2="57143"/>
                        <a14:foregroundMark x1="76909" y1="57143" x2="89199" y2="55280"/>
                        <a14:foregroundMark x1="89199" y1="55280" x2="78585" y2="39130"/>
                        <a14:foregroundMark x1="78585" y1="39130" x2="70391" y2="37888"/>
                        <a14:foregroundMark x1="70391" y1="37888" x2="72253" y2="53106"/>
                        <a14:foregroundMark x1="72253" y1="53106" x2="80819" y2="46894"/>
                        <a14:foregroundMark x1="80819" y1="46894" x2="84730" y2="34783"/>
                        <a14:foregroundMark x1="84730" y1="34783" x2="77467" y2="27950"/>
                        <a14:foregroundMark x1="77467" y1="27950" x2="68343" y2="44099"/>
                        <a14:foregroundMark x1="68343" y1="44099" x2="70577" y2="57453"/>
                        <a14:foregroundMark x1="70577" y1="57453" x2="77095" y2="44410"/>
                        <a14:foregroundMark x1="77095" y1="44410" x2="64804" y2="31056"/>
                        <a14:foregroundMark x1="64804" y1="31056" x2="68901" y2="53106"/>
                        <a14:foregroundMark x1="68901" y1="53106" x2="70205" y2="54969"/>
                        <a14:foregroundMark x1="68715" y1="19255" x2="62011" y2="42857"/>
                        <a14:foregroundMark x1="62011" y1="42857" x2="68901" y2="34161"/>
                        <a14:foregroundMark x1="68901" y1="34161" x2="76164" y2="16460"/>
                        <a14:foregroundMark x1="76164" y1="16460" x2="72253" y2="45963"/>
                        <a14:foregroundMark x1="72253" y1="45963" x2="68156" y2="57764"/>
                        <a14:foregroundMark x1="68156" y1="57764" x2="68901" y2="42547"/>
                        <a14:foregroundMark x1="68901" y1="42547" x2="62384" y2="33540"/>
                        <a14:foregroundMark x1="62384" y1="33540" x2="58101" y2="46894"/>
                        <a14:foregroundMark x1="58101" y1="46894" x2="67598" y2="52795"/>
                        <a14:foregroundMark x1="81192" y1="18323" x2="74115" y2="9006"/>
                        <a14:foregroundMark x1="74115" y1="9006" x2="66667" y2="13043"/>
                        <a14:foregroundMark x1="20857" y1="27950" x2="27374" y2="39752"/>
                        <a14:foregroundMark x1="27374" y1="39752" x2="26071" y2="26398"/>
                        <a14:foregroundMark x1="26071" y1="26398" x2="19553" y2="46273"/>
                        <a14:foregroundMark x1="19553" y1="46273" x2="27374" y2="53727"/>
                        <a14:foregroundMark x1="27374" y1="53727" x2="32030" y2="41925"/>
                        <a14:foregroundMark x1="32030" y1="41925" x2="27933" y2="29193"/>
                        <a14:foregroundMark x1="27933" y1="29193" x2="19181" y2="26398"/>
                        <a14:foregroundMark x1="19181" y1="26398" x2="12849" y2="38509"/>
                        <a14:foregroundMark x1="12849" y1="38509" x2="8939" y2="53727"/>
                        <a14:foregroundMark x1="8939" y1="53727" x2="13408" y2="65528"/>
                        <a14:foregroundMark x1="13408" y1="65528" x2="22346" y2="66770"/>
                        <a14:foregroundMark x1="22346" y1="66770" x2="30540" y2="65528"/>
                        <a14:foregroundMark x1="30540" y1="65528" x2="35754" y2="54348"/>
                        <a14:foregroundMark x1="35754" y1="54348" x2="35940" y2="40062"/>
                        <a14:foregroundMark x1="35940" y1="40062" x2="26816" y2="21739"/>
                        <a14:foregroundMark x1="26816" y1="21739" x2="18994" y2="16460"/>
                        <a14:foregroundMark x1="18994" y1="16460" x2="11732" y2="25466"/>
                        <a14:foregroundMark x1="11732" y1="25466" x2="10242" y2="44410"/>
                        <a14:foregroundMark x1="10242" y1="44410" x2="16015" y2="55280"/>
                        <a14:foregroundMark x1="16015" y1="55280" x2="18622" y2="56522"/>
                        <a14:foregroundMark x1="8380" y1="33230" x2="3911" y2="44720"/>
                        <a14:foregroundMark x1="3911" y1="44720" x2="7076" y2="58075"/>
                        <a14:foregroundMark x1="7076" y1="58075" x2="7449" y2="58696"/>
                        <a14:foregroundMark x1="11918" y1="59627" x2="23277" y2="59627"/>
                        <a14:foregroundMark x1="23277" y1="59627" x2="8380" y2="41615"/>
                        <a14:foregroundMark x1="8380" y1="41615" x2="17877" y2="46584"/>
                        <a14:foregroundMark x1="17877" y1="46584" x2="31471" y2="21429"/>
                        <a14:foregroundMark x1="31471" y1="21429" x2="22533" y2="25466"/>
                        <a14:foregroundMark x1="22533" y1="25466" x2="21974" y2="27329"/>
                      </a14:backgroundRemoval>
                    </a14:imgEffect>
                  </a14:imgLayer>
                </a14:imgProps>
              </a:ext>
              <a:ext uri="{28A0092B-C50C-407E-A947-70E740481C1C}">
                <a14:useLocalDpi xmlns:a14="http://schemas.microsoft.com/office/drawing/2010/main" val="0"/>
              </a:ext>
            </a:extLst>
          </a:blip>
          <a:srcRect r="51333" b="15592"/>
          <a:stretch/>
        </p:blipFill>
        <p:spPr>
          <a:xfrm>
            <a:off x="8924587" y="24246"/>
            <a:ext cx="2848314" cy="2962275"/>
          </a:xfrm>
          <a:prstGeom prst="rect">
            <a:avLst/>
          </a:prstGeom>
        </p:spPr>
      </p:pic>
      <p:pic>
        <p:nvPicPr>
          <p:cNvPr id="11" name="Obraz 10" descr="Obraz zawierający tekst, clipart&#10;&#10;Opis wygenerowany automatycznie">
            <a:extLst>
              <a:ext uri="{FF2B5EF4-FFF2-40B4-BE49-F238E27FC236}">
                <a16:creationId xmlns:a16="http://schemas.microsoft.com/office/drawing/2014/main" id="{0844CBC0-CB51-415E-81DC-99E40B702A7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696" b="89752" l="7076" r="93110">
                        <a14:foregroundMark x1="93482" y1="42857" x2="82123" y2="20186"/>
                        <a14:foregroundMark x1="82123" y1="20186" x2="73557" y2="14907"/>
                        <a14:foregroundMark x1="73557" y1="14907" x2="65177" y2="18323"/>
                        <a14:foregroundMark x1="65177" y1="18323" x2="59218" y2="28571"/>
                        <a14:foregroundMark x1="59218" y1="28571" x2="55493" y2="41304"/>
                        <a14:foregroundMark x1="55493" y1="41304" x2="54562" y2="55280"/>
                        <a14:foregroundMark x1="54562" y1="55280" x2="61266" y2="66770"/>
                        <a14:foregroundMark x1="61266" y1="66770" x2="69646" y2="71739"/>
                        <a14:foregroundMark x1="69646" y1="71739" x2="78585" y2="70186"/>
                        <a14:foregroundMark x1="78585" y1="70186" x2="93482" y2="41304"/>
                        <a14:foregroundMark x1="89199" y1="38820" x2="67225" y2="39752"/>
                        <a14:foregroundMark x1="67225" y1="39752" x2="76909" y2="57143"/>
                        <a14:foregroundMark x1="76909" y1="57143" x2="89199" y2="55280"/>
                        <a14:foregroundMark x1="89199" y1="55280" x2="78585" y2="39130"/>
                        <a14:foregroundMark x1="78585" y1="39130" x2="70391" y2="37888"/>
                        <a14:foregroundMark x1="70391" y1="37888" x2="72253" y2="53106"/>
                        <a14:foregroundMark x1="72253" y1="53106" x2="80819" y2="46894"/>
                        <a14:foregroundMark x1="80819" y1="46894" x2="84730" y2="34783"/>
                        <a14:foregroundMark x1="84730" y1="34783" x2="77467" y2="27950"/>
                        <a14:foregroundMark x1="77467" y1="27950" x2="68343" y2="44099"/>
                        <a14:foregroundMark x1="68343" y1="44099" x2="70577" y2="57453"/>
                        <a14:foregroundMark x1="70577" y1="57453" x2="77095" y2="44410"/>
                        <a14:foregroundMark x1="77095" y1="44410" x2="64804" y2="31056"/>
                        <a14:foregroundMark x1="64804" y1="31056" x2="68901" y2="53106"/>
                        <a14:foregroundMark x1="68901" y1="53106" x2="70205" y2="54969"/>
                        <a14:foregroundMark x1="68715" y1="19255" x2="62011" y2="42857"/>
                        <a14:foregroundMark x1="62011" y1="42857" x2="68901" y2="34161"/>
                        <a14:foregroundMark x1="68901" y1="34161" x2="76164" y2="16460"/>
                        <a14:foregroundMark x1="76164" y1="16460" x2="72253" y2="45963"/>
                        <a14:foregroundMark x1="72253" y1="45963" x2="68156" y2="57764"/>
                        <a14:foregroundMark x1="68156" y1="57764" x2="68901" y2="42547"/>
                        <a14:foregroundMark x1="68901" y1="42547" x2="62384" y2="33540"/>
                        <a14:foregroundMark x1="62384" y1="33540" x2="58101" y2="46894"/>
                        <a14:foregroundMark x1="58101" y1="46894" x2="67598" y2="52795"/>
                        <a14:foregroundMark x1="81192" y1="18323" x2="74115" y2="9006"/>
                        <a14:foregroundMark x1="74115" y1="9006" x2="66667" y2="13043"/>
                        <a14:foregroundMark x1="20857" y1="27950" x2="27374" y2="39752"/>
                        <a14:foregroundMark x1="27374" y1="39752" x2="26071" y2="26398"/>
                        <a14:foregroundMark x1="26071" y1="26398" x2="19553" y2="46273"/>
                        <a14:foregroundMark x1="19553" y1="46273" x2="27374" y2="53727"/>
                        <a14:foregroundMark x1="27374" y1="53727" x2="32030" y2="41925"/>
                        <a14:foregroundMark x1="32030" y1="41925" x2="27933" y2="29193"/>
                        <a14:foregroundMark x1="27933" y1="29193" x2="19181" y2="26398"/>
                        <a14:foregroundMark x1="19181" y1="26398" x2="12849" y2="38509"/>
                        <a14:foregroundMark x1="12849" y1="38509" x2="8939" y2="53727"/>
                        <a14:foregroundMark x1="8939" y1="53727" x2="13408" y2="65528"/>
                        <a14:foregroundMark x1="13408" y1="65528" x2="22346" y2="66770"/>
                        <a14:foregroundMark x1="22346" y1="66770" x2="30540" y2="65528"/>
                        <a14:foregroundMark x1="30540" y1="65528" x2="35754" y2="54348"/>
                        <a14:foregroundMark x1="35754" y1="54348" x2="35940" y2="40062"/>
                        <a14:foregroundMark x1="35940" y1="40062" x2="26816" y2="21739"/>
                        <a14:foregroundMark x1="26816" y1="21739" x2="18994" y2="16460"/>
                        <a14:foregroundMark x1="18994" y1="16460" x2="11732" y2="25466"/>
                        <a14:foregroundMark x1="11732" y1="25466" x2="10242" y2="44410"/>
                        <a14:foregroundMark x1="10242" y1="44410" x2="16015" y2="55280"/>
                        <a14:foregroundMark x1="16015" y1="55280" x2="18622" y2="56522"/>
                        <a14:foregroundMark x1="8380" y1="33230" x2="3911" y2="44720"/>
                        <a14:foregroundMark x1="3911" y1="44720" x2="7076" y2="58075"/>
                        <a14:foregroundMark x1="7076" y1="58075" x2="7449" y2="58696"/>
                        <a14:foregroundMark x1="11918" y1="59627" x2="23277" y2="59627"/>
                        <a14:foregroundMark x1="23277" y1="59627" x2="8380" y2="41615"/>
                        <a14:foregroundMark x1="8380" y1="41615" x2="17877" y2="46584"/>
                        <a14:foregroundMark x1="17877" y1="46584" x2="31471" y2="21429"/>
                        <a14:foregroundMark x1="31471" y1="21429" x2="22533" y2="25466"/>
                        <a14:foregroundMark x1="22533" y1="25466" x2="21974" y2="27329"/>
                      </a14:backgroundRemoval>
                    </a14:imgEffect>
                  </a14:imgLayer>
                </a14:imgProps>
              </a:ext>
              <a:ext uri="{28A0092B-C50C-407E-A947-70E740481C1C}">
                <a14:useLocalDpi xmlns:a14="http://schemas.microsoft.com/office/drawing/2010/main" val="0"/>
              </a:ext>
            </a:extLst>
          </a:blip>
          <a:srcRect l="47839"/>
          <a:stretch/>
        </p:blipFill>
        <p:spPr>
          <a:xfrm>
            <a:off x="2582007" y="24246"/>
            <a:ext cx="3157236" cy="3543300"/>
          </a:xfrm>
          <a:prstGeom prst="rect">
            <a:avLst/>
          </a:prstGeom>
        </p:spPr>
      </p:pic>
      <p:pic>
        <p:nvPicPr>
          <p:cNvPr id="12" name="Picture 13">
            <a:extLst>
              <a:ext uri="{FF2B5EF4-FFF2-40B4-BE49-F238E27FC236}">
                <a16:creationId xmlns:a16="http://schemas.microsoft.com/office/drawing/2014/main" id="{49B4F3E2-3FA0-4014-8EC0-41BF871E97D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12303780">
            <a:off x="8393470" y="3137079"/>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3">
            <a:extLst>
              <a:ext uri="{FF2B5EF4-FFF2-40B4-BE49-F238E27FC236}">
                <a16:creationId xmlns:a16="http://schemas.microsoft.com/office/drawing/2014/main" id="{0D898BF8-BCF9-46B7-B5E3-764AC387211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17968880">
            <a:off x="9429565" y="4020688"/>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Obraz 13">
            <a:extLst>
              <a:ext uri="{FF2B5EF4-FFF2-40B4-BE49-F238E27FC236}">
                <a16:creationId xmlns:a16="http://schemas.microsoft.com/office/drawing/2014/main" id="{EE7348C9-025C-4082-88D3-1C61FA4CA6F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rot="388735">
            <a:off x="8035817" y="4137268"/>
            <a:ext cx="1247090" cy="883609"/>
          </a:xfrm>
          <a:prstGeom prst="rect">
            <a:avLst/>
          </a:prstGeom>
        </p:spPr>
      </p:pic>
      <p:pic>
        <p:nvPicPr>
          <p:cNvPr id="15" name="Picture 13">
            <a:extLst>
              <a:ext uri="{FF2B5EF4-FFF2-40B4-BE49-F238E27FC236}">
                <a16:creationId xmlns:a16="http://schemas.microsoft.com/office/drawing/2014/main" id="{9C0EC498-ADF3-4C6F-85E8-1627691A31A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12303780">
            <a:off x="2608680" y="3071654"/>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3">
            <a:extLst>
              <a:ext uri="{FF2B5EF4-FFF2-40B4-BE49-F238E27FC236}">
                <a16:creationId xmlns:a16="http://schemas.microsoft.com/office/drawing/2014/main" id="{7B9DC68D-C44B-4373-B1BD-E1660477E94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17968880">
            <a:off x="3644775" y="3955263"/>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Obraz 16">
            <a:extLst>
              <a:ext uri="{FF2B5EF4-FFF2-40B4-BE49-F238E27FC236}">
                <a16:creationId xmlns:a16="http://schemas.microsoft.com/office/drawing/2014/main" id="{873492C0-17E0-4EE5-8367-1CEFF451934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rot="388735">
            <a:off x="2251027" y="4071843"/>
            <a:ext cx="1247090" cy="883609"/>
          </a:xfrm>
          <a:prstGeom prst="rect">
            <a:avLst/>
          </a:prstGeom>
        </p:spPr>
      </p:pic>
      <p:sp>
        <p:nvSpPr>
          <p:cNvPr id="21" name="Croix 39">
            <a:extLst>
              <a:ext uri="{FF2B5EF4-FFF2-40B4-BE49-F238E27FC236}">
                <a16:creationId xmlns:a16="http://schemas.microsoft.com/office/drawing/2014/main" id="{9A87DA7D-1D9E-450A-AFCF-68CA4CE0B694}"/>
              </a:ext>
            </a:extLst>
          </p:cNvPr>
          <p:cNvSpPr/>
          <p:nvPr/>
        </p:nvSpPr>
        <p:spPr>
          <a:xfrm rot="2759040">
            <a:off x="1897254" y="2654136"/>
            <a:ext cx="2700338" cy="2700338"/>
          </a:xfrm>
          <a:prstGeom prst="plus">
            <a:avLst>
              <a:gd name="adj" fmla="val 47905"/>
            </a:avLst>
          </a:prstGeom>
          <a:solidFill>
            <a:srgbClr val="FF0000"/>
          </a:solidFill>
          <a:ln>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fr-FR" sz="135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84018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900"/>
                                  </p:stCondLst>
                                  <p:childTnLst>
                                    <p:set>
                                      <p:cBhvr>
                                        <p:cTn id="6" dur="1" fill="hold">
                                          <p:stCondLst>
                                            <p:cond delay="999"/>
                                          </p:stCondLst>
                                        </p:cTn>
                                        <p:tgtEl>
                                          <p:spTgt spid="12"/>
                                        </p:tgtEl>
                                        <p:attrNameLst>
                                          <p:attrName>style.visibility</p:attrName>
                                        </p:attrNameLst>
                                      </p:cBhvr>
                                      <p:to>
                                        <p:strVal val="visible"/>
                                      </p:to>
                                    </p:set>
                                  </p:childTnLst>
                                </p:cTn>
                              </p:par>
                              <p:par>
                                <p:cTn id="7" presetID="1" presetClass="entr" presetSubtype="0" fill="hold" nodeType="withEffect">
                                  <p:stCondLst>
                                    <p:cond delay="1500"/>
                                  </p:stCondLst>
                                  <p:childTnLst>
                                    <p:set>
                                      <p:cBhvr>
                                        <p:cTn id="8" dur="1" fill="hold">
                                          <p:stCondLst>
                                            <p:cond delay="999"/>
                                          </p:stCondLst>
                                        </p:cTn>
                                        <p:tgtEl>
                                          <p:spTgt spid="13"/>
                                        </p:tgtEl>
                                        <p:attrNameLst>
                                          <p:attrName>style.visibility</p:attrName>
                                        </p:attrNameLst>
                                      </p:cBhvr>
                                      <p:to>
                                        <p:strVal val="visible"/>
                                      </p:to>
                                    </p:set>
                                  </p:childTnLst>
                                </p:cTn>
                              </p:par>
                              <p:par>
                                <p:cTn id="9" presetID="1" presetClass="entr" presetSubtype="0" fill="hold" nodeType="withEffect">
                                  <p:stCondLst>
                                    <p:cond delay="2000"/>
                                  </p:stCondLst>
                                  <p:childTnLst>
                                    <p:set>
                                      <p:cBhvr>
                                        <p:cTn id="10" dur="1" fill="hold">
                                          <p:stCondLst>
                                            <p:cond delay="999"/>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100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100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100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150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939</TotalTime>
  <Words>6577</Words>
  <Application>Microsoft Office PowerPoint</Application>
  <PresentationFormat>Panoramiczny</PresentationFormat>
  <Paragraphs>384</Paragraphs>
  <Slides>38</Slides>
  <Notes>38</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38</vt:i4>
      </vt:variant>
    </vt:vector>
  </HeadingPairs>
  <TitlesOfParts>
    <vt:vector size="42" baseType="lpstr">
      <vt:lpstr>Arial</vt:lpstr>
      <vt:lpstr>Calibri</vt:lpstr>
      <vt:lpstr>Calibri Light</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Monika Szafraniec (17646439)</dc:creator>
  <cp:lastModifiedBy>Monika Szafraniec (mas1u22)</cp:lastModifiedBy>
  <cp:revision>157</cp:revision>
  <dcterms:created xsi:type="dcterms:W3CDTF">2021-10-01T07:52:36Z</dcterms:created>
  <dcterms:modified xsi:type="dcterms:W3CDTF">2022-08-26T13:15:35Z</dcterms:modified>
</cp:coreProperties>
</file>