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6" r:id="rId2"/>
    <p:sldId id="273" r:id="rId3"/>
    <p:sldId id="275" r:id="rId4"/>
    <p:sldId id="317" r:id="rId5"/>
    <p:sldId id="274" r:id="rId6"/>
    <p:sldId id="276" r:id="rId7"/>
    <p:sldId id="278" r:id="rId8"/>
    <p:sldId id="259" r:id="rId9"/>
    <p:sldId id="260" r:id="rId10"/>
    <p:sldId id="262" r:id="rId11"/>
    <p:sldId id="264" r:id="rId12"/>
    <p:sldId id="285" r:id="rId13"/>
    <p:sldId id="329" r:id="rId14"/>
    <p:sldId id="325" r:id="rId15"/>
    <p:sldId id="286" r:id="rId16"/>
    <p:sldId id="287" r:id="rId17"/>
    <p:sldId id="288" r:id="rId18"/>
    <p:sldId id="268" r:id="rId19"/>
    <p:sldId id="290" r:id="rId20"/>
    <p:sldId id="304" r:id="rId21"/>
    <p:sldId id="292" r:id="rId22"/>
    <p:sldId id="302" r:id="rId23"/>
    <p:sldId id="308" r:id="rId24"/>
    <p:sldId id="338" r:id="rId25"/>
    <p:sldId id="339" r:id="rId26"/>
    <p:sldId id="320" r:id="rId27"/>
    <p:sldId id="330" r:id="rId28"/>
    <p:sldId id="311" r:id="rId29"/>
    <p:sldId id="327" r:id="rId30"/>
    <p:sldId id="321" r:id="rId31"/>
    <p:sldId id="313" r:id="rId32"/>
    <p:sldId id="315" r:id="rId33"/>
    <p:sldId id="341" r:id="rId34"/>
    <p:sldId id="340" r:id="rId35"/>
    <p:sldId id="342" r:id="rId36"/>
    <p:sldId id="33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5F2C09"/>
    <a:srgbClr val="FFCC99"/>
    <a:srgbClr val="5097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75670" autoAdjust="0"/>
  </p:normalViewPr>
  <p:slideViewPr>
    <p:cSldViewPr snapToGrid="0">
      <p:cViewPr varScale="1">
        <p:scale>
          <a:sx n="53" d="100"/>
          <a:sy n="53" d="100"/>
        </p:scale>
        <p:origin x="133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2T15:37:55.181"/>
    </inkml:context>
    <inkml:brush xml:id="br0">
      <inkml:brushProperty name="width" value="0.05" units="cm"/>
      <inkml:brushProperty name="height" value="0.05" units="cm"/>
    </inkml:brush>
  </inkml:definitions>
  <inkml:trace contextRef="#ctx0" brushRef="#br0">132 0 11891,'-42'17'5521,"0"-21"-3961,11-1-1712,16 3-720,13 4-88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2T15:37:55.636"/>
    </inkml:context>
    <inkml:brush xml:id="br0">
      <inkml:brushProperty name="width" value="0.05" units="cm"/>
      <inkml:brushProperty name="height" value="0.05" units="cm"/>
    </inkml:brush>
  </inkml:definitions>
  <inkml:trace contextRef="#ctx0" brushRef="#br0">2 1 15459,'20'5'4009,"-36"-3"-4409,10-2-752,10-4-593,-4 3 281,0-1 544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2T15:37:56.037"/>
    </inkml:context>
    <inkml:brush xml:id="br0">
      <inkml:brushProperty name="width" value="0.05" units="cm"/>
      <inkml:brushProperty name="height" value="0.05" units="cm"/>
    </inkml:brush>
  </inkml:definitions>
  <inkml:trace contextRef="#ctx0" brushRef="#br0">13 1 3985,'-13'22'2128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7D6950-CDB5-4270-A4DC-A6C10F09AA80}" type="datetimeFigureOut">
              <a:rPr lang="en-GB" smtClean="0"/>
              <a:t>23/08/2022</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0F07D-4D2D-49AA-976B-AB3C5627A48A}" type="slidenum">
              <a:rPr lang="en-GB" smtClean="0"/>
              <a:t>‹#›</a:t>
            </a:fld>
            <a:endParaRPr lang="en-GB"/>
          </a:p>
        </p:txBody>
      </p:sp>
    </p:spTree>
    <p:extLst>
      <p:ext uri="{BB962C8B-B14F-4D97-AF65-F5344CB8AC3E}">
        <p14:creationId xmlns:p14="http://schemas.microsoft.com/office/powerpoint/2010/main" val="2085091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Ciao a tutti! Oggi vogliamo parlarvi del nostro progetto “Humus per la biosfera”.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Hello everyone! Today we would like to talk to you about our project: Humus for the biosphere. </a:t>
            </a:r>
          </a:p>
          <a:p>
            <a:endParaRPr lang="de-DE" sz="1200" kern="1200" dirty="0">
              <a:solidFill>
                <a:schemeClr val="tx1"/>
              </a:solidFill>
              <a:effectLst/>
              <a:latin typeface="+mn-lt"/>
              <a:ea typeface="+mn-ea"/>
              <a:cs typeface="+mn-cs"/>
            </a:endParaRPr>
          </a:p>
          <a:p>
            <a:r>
              <a:rPr lang="zh-CN" altLang="en-US" dirty="0"/>
              <a:t>大家好！今天我们将会与大家讨论我们的项目：生物圈的腐殖质。</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a:t>
            </a:fld>
            <a:endParaRPr lang="en-GB"/>
          </a:p>
        </p:txBody>
      </p:sp>
    </p:spTree>
    <p:extLst>
      <p:ext uri="{BB962C8B-B14F-4D97-AF65-F5344CB8AC3E}">
        <p14:creationId xmlns:p14="http://schemas.microsoft.com/office/powerpoint/2010/main" val="278607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Abbiamo una piccola storia su come il terreno ricco può diventare povero a causa di un’agricoltura intensiva.</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All’inizio abbiamo un terreno ricco con alberi che crescono ed erbe sane.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il nostro agricoltore, vuole farci crescere il suo grano. Abbatte gli alberi e rimuove le piante, trasformando l’area in un campo vuoto.</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Lo strato inferiore che vedete nelle slide mostra cosa succede con gli organismi sotto la superficie.</a:t>
            </a:r>
            <a:endParaRPr lang="de-DE" sz="1200" kern="1200" dirty="0">
              <a:solidFill>
                <a:schemeClr val="tx1"/>
              </a:solidFill>
              <a:effectLst/>
              <a:latin typeface="+mn-lt"/>
              <a:ea typeface="+mn-ea"/>
              <a:cs typeface="+mn-cs"/>
            </a:endParaRPr>
          </a:p>
          <a:p>
            <a:endParaRPr lang="pl-PL" dirty="0"/>
          </a:p>
          <a:p>
            <a:r>
              <a:rPr lang="pl-PL" dirty="0"/>
              <a:t>We </a:t>
            </a:r>
            <a:r>
              <a:rPr lang="pl-PL" dirty="0" err="1"/>
              <a:t>have</a:t>
            </a:r>
            <a:r>
              <a:rPr lang="pl-PL" dirty="0"/>
              <a:t> a </a:t>
            </a:r>
            <a:r>
              <a:rPr lang="pl-PL" dirty="0" err="1"/>
              <a:t>short</a:t>
            </a:r>
            <a:r>
              <a:rPr lang="pl-PL" dirty="0"/>
              <a:t> story </a:t>
            </a:r>
            <a:r>
              <a:rPr lang="pl-PL" dirty="0" err="1"/>
              <a:t>about</a:t>
            </a:r>
            <a:r>
              <a:rPr lang="pl-PL" dirty="0"/>
              <a:t> </a:t>
            </a:r>
            <a:r>
              <a:rPr lang="pl-PL" dirty="0" err="1"/>
              <a:t>how</a:t>
            </a:r>
            <a:r>
              <a:rPr lang="pl-PL" dirty="0"/>
              <a:t> </a:t>
            </a:r>
            <a:r>
              <a:rPr lang="pl-PL" dirty="0" err="1"/>
              <a:t>good</a:t>
            </a:r>
            <a:r>
              <a:rPr lang="pl-PL" dirty="0"/>
              <a:t> </a:t>
            </a:r>
            <a:r>
              <a:rPr lang="pl-PL" dirty="0" err="1"/>
              <a:t>soil</a:t>
            </a:r>
            <a:r>
              <a:rPr lang="pl-PL" dirty="0"/>
              <a:t> </a:t>
            </a:r>
            <a:r>
              <a:rPr lang="pl-PL" dirty="0" err="1"/>
              <a:t>can</a:t>
            </a:r>
            <a:r>
              <a:rPr lang="pl-PL" dirty="0"/>
              <a:t> go </a:t>
            </a:r>
            <a:r>
              <a:rPr lang="pl-PL" dirty="0" err="1"/>
              <a:t>bad</a:t>
            </a:r>
            <a:r>
              <a:rPr lang="pl-PL" dirty="0"/>
              <a:t> </a:t>
            </a:r>
            <a:r>
              <a:rPr lang="pl-PL" dirty="0" err="1"/>
              <a:t>because</a:t>
            </a:r>
            <a:r>
              <a:rPr lang="pl-PL" dirty="0"/>
              <a:t> of </a:t>
            </a:r>
            <a:r>
              <a:rPr lang="pl-PL" dirty="0" err="1"/>
              <a:t>bad</a:t>
            </a:r>
            <a:r>
              <a:rPr lang="pl-PL" dirty="0"/>
              <a:t> </a:t>
            </a:r>
            <a:r>
              <a:rPr lang="pl-PL" dirty="0" err="1"/>
              <a:t>agriculture</a:t>
            </a:r>
            <a:r>
              <a:rPr lang="pl-PL" dirty="0"/>
              <a:t>.</a:t>
            </a:r>
            <a:endParaRPr lang="en-US" dirty="0"/>
          </a:p>
          <a:p>
            <a:r>
              <a:rPr lang="pl-PL" dirty="0" err="1"/>
              <a:t>There</a:t>
            </a:r>
            <a:r>
              <a:rPr lang="pl-PL" dirty="0"/>
              <a:t> </a:t>
            </a:r>
            <a:r>
              <a:rPr lang="pl-PL" dirty="0" err="1"/>
              <a:t>is</a:t>
            </a:r>
            <a:r>
              <a:rPr lang="pl-PL" dirty="0"/>
              <a:t> nice land, with </a:t>
            </a:r>
            <a:r>
              <a:rPr lang="pl-PL" dirty="0" err="1"/>
              <a:t>trees</a:t>
            </a:r>
            <a:r>
              <a:rPr lang="pl-PL" dirty="0"/>
              <a:t> </a:t>
            </a:r>
            <a:r>
              <a:rPr lang="pl-PL" dirty="0" err="1"/>
              <a:t>growing</a:t>
            </a:r>
            <a:r>
              <a:rPr lang="pl-PL" dirty="0"/>
              <a:t> and </a:t>
            </a:r>
            <a:r>
              <a:rPr lang="pl-PL" dirty="0" err="1"/>
              <a:t>healthy</a:t>
            </a:r>
            <a:r>
              <a:rPr lang="pl-PL" dirty="0"/>
              <a:t> </a:t>
            </a:r>
            <a:r>
              <a:rPr lang="pl-PL" dirty="0" err="1"/>
              <a:t>grasses</a:t>
            </a:r>
            <a:r>
              <a:rPr lang="pl-PL" dirty="0"/>
              <a:t>. </a:t>
            </a:r>
            <a:endParaRPr lang="pl-PL" dirty="0">
              <a:cs typeface="Calibri"/>
            </a:endParaRPr>
          </a:p>
          <a:p>
            <a:r>
              <a:rPr lang="pl-PL" dirty="0"/>
              <a:t>*</a:t>
            </a:r>
            <a:r>
              <a:rPr lang="pl-PL" dirty="0" err="1"/>
              <a:t>click</a:t>
            </a:r>
            <a:r>
              <a:rPr lang="pl-PL" dirty="0"/>
              <a:t>*</a:t>
            </a:r>
            <a:endParaRPr lang="pl-PL" dirty="0">
              <a:cs typeface="Calibri"/>
            </a:endParaRPr>
          </a:p>
          <a:p>
            <a:r>
              <a:rPr lang="pl-PL" dirty="0"/>
              <a:t>Pietro, the farmer, </a:t>
            </a:r>
            <a:r>
              <a:rPr lang="pl-PL" dirty="0" err="1"/>
              <a:t>wants</a:t>
            </a:r>
            <a:r>
              <a:rPr lang="pl-PL" dirty="0"/>
              <a:t> to start </a:t>
            </a:r>
            <a:r>
              <a:rPr lang="pl-PL" dirty="0" err="1"/>
              <a:t>growing</a:t>
            </a:r>
            <a:r>
              <a:rPr lang="pl-PL" dirty="0"/>
              <a:t> </a:t>
            </a:r>
            <a:r>
              <a:rPr lang="pl-PL" dirty="0" err="1"/>
              <a:t>his</a:t>
            </a:r>
            <a:r>
              <a:rPr lang="pl-PL" dirty="0"/>
              <a:t> </a:t>
            </a:r>
            <a:r>
              <a:rPr lang="pl-PL" dirty="0" err="1"/>
              <a:t>grains</a:t>
            </a:r>
            <a:r>
              <a:rPr lang="pl-PL" dirty="0"/>
              <a:t> </a:t>
            </a:r>
            <a:r>
              <a:rPr lang="pl-PL" dirty="0" err="1"/>
              <a:t>there</a:t>
            </a:r>
            <a:r>
              <a:rPr lang="pl-PL" dirty="0"/>
              <a:t>. He </a:t>
            </a:r>
            <a:r>
              <a:rPr lang="pl-PL" dirty="0" err="1"/>
              <a:t>cuts</a:t>
            </a:r>
            <a:r>
              <a:rPr lang="pl-PL" dirty="0"/>
              <a:t> down the </a:t>
            </a:r>
            <a:r>
              <a:rPr lang="pl-PL" dirty="0" err="1"/>
              <a:t>trees</a:t>
            </a:r>
            <a:r>
              <a:rPr lang="pl-PL" dirty="0"/>
              <a:t> and </a:t>
            </a:r>
            <a:r>
              <a:rPr lang="pl-PL" dirty="0" err="1"/>
              <a:t>removes</a:t>
            </a:r>
            <a:r>
              <a:rPr lang="pl-PL" dirty="0"/>
              <a:t> the </a:t>
            </a:r>
            <a:r>
              <a:rPr lang="pl-PL" dirty="0" err="1"/>
              <a:t>plants</a:t>
            </a:r>
            <a:r>
              <a:rPr lang="pl-PL" dirty="0"/>
              <a:t>, </a:t>
            </a:r>
            <a:r>
              <a:rPr lang="pl-PL" dirty="0" err="1"/>
              <a:t>transforming</a:t>
            </a:r>
            <a:r>
              <a:rPr lang="pl-PL" dirty="0"/>
              <a:t> the </a:t>
            </a:r>
            <a:r>
              <a:rPr lang="pl-PL" dirty="0" err="1"/>
              <a:t>area</a:t>
            </a:r>
            <a:r>
              <a:rPr lang="pl-PL" dirty="0"/>
              <a:t> to </a:t>
            </a:r>
            <a:r>
              <a:rPr lang="pl-PL" dirty="0" err="1"/>
              <a:t>an</a:t>
            </a:r>
            <a:r>
              <a:rPr lang="pl-PL" dirty="0"/>
              <a:t> </a:t>
            </a:r>
            <a:r>
              <a:rPr lang="pl-PL" dirty="0" err="1"/>
              <a:t>empty</a:t>
            </a:r>
            <a:r>
              <a:rPr lang="pl-PL" dirty="0"/>
              <a:t> field. The bottom layer that you will see on the slides shows what happens with organisms underneath.</a:t>
            </a:r>
            <a:endParaRPr lang="en-GB" dirty="0"/>
          </a:p>
          <a:p>
            <a:endParaRPr lang="en-GB" dirty="0">
              <a:cs typeface="Calibri"/>
            </a:endParaRPr>
          </a:p>
          <a:p>
            <a:r>
              <a:rPr lang="zh-CN" altLang="en-US" dirty="0">
                <a:cs typeface="Calibri"/>
              </a:rPr>
              <a:t>我们有一个关于好的土壤如何因不合理的农业而变坏的小故事。</a:t>
            </a:r>
          </a:p>
          <a:p>
            <a:r>
              <a:rPr lang="zh-CN" altLang="en-US" dirty="0">
                <a:cs typeface="Calibri"/>
              </a:rPr>
              <a:t>这里有好的土地，有树木生长和健康的草。 </a:t>
            </a:r>
          </a:p>
          <a:p>
            <a:r>
              <a:rPr lang="zh-CN" altLang="en-US" dirty="0">
                <a:cs typeface="Calibri"/>
              </a:rPr>
              <a:t>*点击*</a:t>
            </a:r>
          </a:p>
          <a:p>
            <a:r>
              <a:rPr lang="zh-CN" altLang="en-US" dirty="0">
                <a:cs typeface="Calibri"/>
              </a:rPr>
              <a:t>农民</a:t>
            </a:r>
            <a:r>
              <a:rPr lang="en-US" altLang="zh-CN" dirty="0">
                <a:cs typeface="Calibri"/>
              </a:rPr>
              <a:t>Pietro</a:t>
            </a:r>
            <a:r>
              <a:rPr lang="zh-CN" altLang="en-US" dirty="0">
                <a:cs typeface="Calibri"/>
              </a:rPr>
              <a:t>想在那里开始种植他的谷物。他砍掉了树木，移走了植物，将该地区变成了一片空地。 你将在幻灯片上的底部看到土壤生物体的变化。</a:t>
            </a:r>
          </a:p>
          <a:p>
            <a:endParaRPr lang="pl-PL"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10</a:t>
            </a:fld>
            <a:endParaRPr lang="en-GB"/>
          </a:p>
        </p:txBody>
      </p:sp>
    </p:spTree>
    <p:extLst>
      <p:ext uri="{BB962C8B-B14F-4D97-AF65-F5344CB8AC3E}">
        <p14:creationId xmlns:p14="http://schemas.microsoft.com/office/powerpoint/2010/main" val="12540643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Dopo che l’area è stata svuotata, usa trattori pesanti per muovere il suolo attraverso l’aratura così che può piantare il suo grano. Questo processo distrugge il terriccio di cui abbiamo parlato prima e disturba le connessioni e la vita all’interno del suolo. Lui vuole far crescere solo un tipo di grano. Questa pratica viene chiamata una monocultura.</a:t>
            </a:r>
            <a:endParaRPr lang="de-DE" sz="1200" kern="1200" dirty="0">
              <a:solidFill>
                <a:schemeClr val="tx1"/>
              </a:solidFill>
              <a:effectLst/>
              <a:latin typeface="+mn-lt"/>
              <a:ea typeface="+mn-ea"/>
              <a:cs typeface="+mn-cs"/>
            </a:endParaRPr>
          </a:p>
          <a:p>
            <a:pPr>
              <a:defRPr/>
            </a:pPr>
            <a:endParaRPr lang="en-GB" dirty="0"/>
          </a:p>
          <a:p>
            <a:pPr>
              <a:defRPr/>
            </a:pPr>
            <a:r>
              <a:rPr lang="en-GB" dirty="0"/>
              <a:t>After the area is emptied,</a:t>
            </a:r>
            <a:r>
              <a:rPr lang="pl-PL" dirty="0"/>
              <a:t> </a:t>
            </a:r>
            <a:r>
              <a:rPr lang="en-GB" dirty="0"/>
              <a:t>he uses his heavy tractor to move the soil around through ploughing so he can plant his grains. This is destroying the top layer we mentioned and disturbing the connections and life inside the soil. He only wants to grow one type of grain. This practice is called monoculture. </a:t>
            </a:r>
          </a:p>
          <a:p>
            <a:pPr>
              <a:defRPr/>
            </a:pPr>
            <a:endParaRPr lang="en-GB" dirty="0"/>
          </a:p>
          <a:p>
            <a:pPr>
              <a:defRPr/>
            </a:pPr>
            <a:endParaRPr lang="en-GB" dirty="0"/>
          </a:p>
          <a:p>
            <a:pPr>
              <a:defRPr/>
            </a:pPr>
            <a:r>
              <a:rPr lang="zh-CN" altLang="en-US" dirty="0"/>
              <a:t>在该地区被清空后，他用他的重型拖拉机通过犁地来翻动土壤，以便他能够种植谷物。这就破坏了我们提到的表层，扰乱了土壤内部的联系和生命。他只想种植一种类型的谷物。这种做法被称为单一栽培。 </a:t>
            </a:r>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11</a:t>
            </a:fld>
            <a:endParaRPr lang="en-GB"/>
          </a:p>
        </p:txBody>
      </p:sp>
    </p:spTree>
    <p:extLst>
      <p:ext uri="{BB962C8B-B14F-4D97-AF65-F5344CB8AC3E}">
        <p14:creationId xmlns:p14="http://schemas.microsoft.com/office/powerpoint/2010/main" val="61639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Dopo aver piantato, cresce tanto grano sul suo nuovo campo perché il suolo ha ancora vita e nutrienti. Ci sono anche delle piante selvatiche che crescono con le colture di grano e al confine del campo.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Nella monocoltura solo pochi tipi di fiori e animali possono sopravvivere. Per questo soltanto piante al confine forniscono rifugio e cibo per gli animali.</a:t>
            </a:r>
            <a:endParaRPr lang="de-DE" sz="1200" kern="1200" dirty="0">
              <a:solidFill>
                <a:schemeClr val="tx1"/>
              </a:solidFill>
              <a:effectLst/>
              <a:latin typeface="+mn-lt"/>
              <a:ea typeface="+mn-ea"/>
              <a:cs typeface="+mn-cs"/>
            </a:endParaRPr>
          </a:p>
          <a:p>
            <a:endParaRPr lang="en-GB" dirty="0"/>
          </a:p>
          <a:p>
            <a:r>
              <a:rPr lang="en-GB" dirty="0"/>
              <a:t>After planting, many grains grow on his new field because the soil still has some life and nutrients left from what the field was before he disturbed it. There are also some wild plants that grow back with the crops and on the edge of the field. </a:t>
            </a:r>
            <a:endParaRPr lang="en-US" dirty="0"/>
          </a:p>
          <a:p>
            <a:r>
              <a:rPr lang="en-GB" dirty="0"/>
              <a:t>*click*</a:t>
            </a:r>
            <a:endParaRPr lang="en-GB" dirty="0">
              <a:cs typeface="Calibri"/>
            </a:endParaRPr>
          </a:p>
          <a:p>
            <a:r>
              <a:rPr lang="en-GB" dirty="0"/>
              <a:t>Plants on the edge provide shelter and food for different animals that cannot live within the monoculture, because of the little diversity of resources. Only a few flowers can survive within the monoculture and they attract a small number of species.  </a:t>
            </a:r>
          </a:p>
          <a:p>
            <a:endParaRPr lang="en-GB" dirty="0"/>
          </a:p>
          <a:p>
            <a:r>
              <a:rPr lang="zh-CN" altLang="en-US" dirty="0"/>
              <a:t>种植后，许多谷物在他的新田里生长，因为土壤中仍有一些生命和养分，是他扰乱田地前留下的。还有一些野生植物与庄稼一起，在田地边缘重新生长。 </a:t>
            </a:r>
          </a:p>
          <a:p>
            <a:r>
              <a:rPr lang="zh-CN" altLang="en-US" dirty="0"/>
              <a:t>*点击*</a:t>
            </a:r>
          </a:p>
          <a:p>
            <a:r>
              <a:rPr lang="zh-CN" altLang="en-US" dirty="0"/>
              <a:t>边缘的植物为不同的动物提供了庇护和食物，这些动物无法在单一的作物内生活，因为资源的多样性很少。只有少数花卉能在单一种植区内生存，它们吸引了少量的物种。</a:t>
            </a:r>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12</a:t>
            </a:fld>
            <a:endParaRPr lang="en-GB"/>
          </a:p>
        </p:txBody>
      </p:sp>
    </p:spTree>
    <p:extLst>
      <p:ext uri="{BB962C8B-B14F-4D97-AF65-F5344CB8AC3E}">
        <p14:creationId xmlns:p14="http://schemas.microsoft.com/office/powerpoint/2010/main" val="1726899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pensa che deve spruzzare prodotti chimici sul suo campo per sbarazzarsi delle “erbacce” e degli insetti “dannosi”. Però non realizza che uccide tutti gli insetti benefici, le piante e gli organismi nella terra. </a:t>
            </a:r>
            <a:r>
              <a:rPr lang="en-US" sz="1200" kern="1200" dirty="0" err="1">
                <a:solidFill>
                  <a:schemeClr val="tx1"/>
                </a:solidFill>
                <a:effectLst/>
                <a:latin typeface="+mn-lt"/>
                <a:ea typeface="+mn-ea"/>
                <a:cs typeface="+mn-cs"/>
              </a:rPr>
              <a:t>Questo</a:t>
            </a:r>
            <a:r>
              <a:rPr lang="en-US" sz="1200" kern="1200" dirty="0">
                <a:solidFill>
                  <a:schemeClr val="tx1"/>
                </a:solidFill>
                <a:effectLst/>
                <a:latin typeface="+mn-lt"/>
                <a:ea typeface="+mn-ea"/>
                <a:cs typeface="+mn-cs"/>
              </a:rPr>
              <a:t> cambia </a:t>
            </a:r>
            <a:r>
              <a:rPr lang="en-US" sz="1200" kern="1200" dirty="0" err="1">
                <a:solidFill>
                  <a:schemeClr val="tx1"/>
                </a:solidFill>
                <a:effectLst/>
                <a:latin typeface="+mn-lt"/>
                <a:ea typeface="+mn-ea"/>
                <a:cs typeface="+mn-cs"/>
              </a:rPr>
              <a:t>l’equilibrio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naturale</a:t>
            </a:r>
            <a:r>
              <a:rPr lang="en-US" sz="1200" kern="1200" dirty="0">
                <a:solidFill>
                  <a:schemeClr val="tx1"/>
                </a:solidFill>
                <a:effectLst/>
                <a:latin typeface="+mn-lt"/>
                <a:ea typeface="+mn-ea"/>
                <a:cs typeface="+mn-cs"/>
              </a:rPr>
              <a:t> del </a:t>
            </a:r>
            <a:r>
              <a:rPr lang="en-US" sz="1200" kern="1200" dirty="0" err="1">
                <a:solidFill>
                  <a:schemeClr val="tx1"/>
                </a:solidFill>
                <a:effectLst/>
                <a:latin typeface="+mn-lt"/>
                <a:ea typeface="+mn-ea"/>
                <a:cs typeface="+mn-cs"/>
              </a:rPr>
              <a:t>suolo</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endParaRPr lang="en-GB" dirty="0"/>
          </a:p>
          <a:p>
            <a:r>
              <a:rPr lang="en-GB" dirty="0"/>
              <a:t>Pietro thinks that he has to spray his field with chemicals to get rid of the weeds and harmful insects. He does not realise that it also kills all the beneficial insects, plants and soil organisms. This changes the natural balance of this soil.</a:t>
            </a:r>
          </a:p>
          <a:p>
            <a:endParaRPr lang="en-GB" dirty="0"/>
          </a:p>
          <a:p>
            <a:r>
              <a:rPr lang="en-GB" dirty="0"/>
              <a:t>P</a:t>
            </a:r>
            <a:r>
              <a:rPr lang="en-US" altLang="zh-CN" dirty="0" err="1"/>
              <a:t>ietro</a:t>
            </a:r>
            <a:r>
              <a:rPr lang="zh-CN" altLang="en-US" dirty="0"/>
              <a:t>认为，他必须用化学品喷洒他的田地，以去除杂草和有害昆虫。他没有意识到，这也杀死了所有有益的昆虫、植物和土壤生物。这改变了这片土壤的自然平衡。</a:t>
            </a: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13</a:t>
            </a:fld>
            <a:endParaRPr lang="en-GB"/>
          </a:p>
        </p:txBody>
      </p:sp>
    </p:spTree>
    <p:extLst>
      <p:ext uri="{BB962C8B-B14F-4D97-AF65-F5344CB8AC3E}">
        <p14:creationId xmlns:p14="http://schemas.microsoft.com/office/powerpoint/2010/main" val="3543563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In estate, Pietro raccoglie il suo grano con trattori pesanti e lascia il campo vuoto per l’inverno che è anche dannoso per il suolo. </a:t>
            </a:r>
            <a:r>
              <a:rPr lang="en-US" sz="1200" kern="1200" dirty="0">
                <a:solidFill>
                  <a:schemeClr val="tx1"/>
                </a:solidFill>
                <a:effectLst/>
                <a:latin typeface="+mn-lt"/>
                <a:ea typeface="+mn-ea"/>
                <a:cs typeface="+mn-cs"/>
              </a:rPr>
              <a:t>Ora vi </a:t>
            </a:r>
            <a:r>
              <a:rPr lang="en-US" sz="1200" kern="1200" dirty="0" err="1">
                <a:solidFill>
                  <a:schemeClr val="tx1"/>
                </a:solidFill>
                <a:effectLst/>
                <a:latin typeface="+mn-lt"/>
                <a:ea typeface="+mn-ea"/>
                <a:cs typeface="+mn-cs"/>
              </a:rPr>
              <a:t>spieghiamo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perché</a:t>
            </a:r>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en-GB" dirty="0"/>
          </a:p>
          <a:p>
            <a:r>
              <a:rPr lang="en-GB" dirty="0"/>
              <a:t>In summer, he collects his grains with heavy machinery and leaves the field bare for the winter, which is also bad for the soil.</a:t>
            </a:r>
          </a:p>
          <a:p>
            <a:endParaRPr lang="en-GB" dirty="0"/>
          </a:p>
          <a:p>
            <a:r>
              <a:rPr lang="zh-CN" altLang="en-US" dirty="0"/>
              <a:t>夏天，他用重型机械收割谷物，让田地光秃秃地过冬，这对土壤也很不利。</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14</a:t>
            </a:fld>
            <a:endParaRPr lang="en-GB"/>
          </a:p>
        </p:txBody>
      </p:sp>
    </p:spTree>
    <p:extLst>
      <p:ext uri="{BB962C8B-B14F-4D97-AF65-F5344CB8AC3E}">
        <p14:creationId xmlns:p14="http://schemas.microsoft.com/office/powerpoint/2010/main" val="2277208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Durante l’inverno, il suolo nudo non è protetto dal vento forte. Questo soffia via e peggiora una parte importante dell’ humus, trasformandolo in polvere. </a:t>
            </a:r>
            <a:r>
              <a:rPr lang="en-US" sz="1200" kern="1200" dirty="0" err="1">
                <a:solidFill>
                  <a:schemeClr val="tx1"/>
                </a:solidFill>
                <a:effectLst/>
                <a:latin typeface="+mn-lt"/>
                <a:ea typeface="+mn-ea"/>
                <a:cs typeface="+mn-cs"/>
              </a:rPr>
              <a:t>Questo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fenomeno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chiamato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erosione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eolica</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endParaRPr lang="pl-PL" dirty="0"/>
          </a:p>
          <a:p>
            <a:r>
              <a:rPr lang="pl-PL" dirty="0" err="1"/>
              <a:t>Over</a:t>
            </a:r>
            <a:r>
              <a:rPr lang="pl-PL" dirty="0"/>
              <a:t> </a:t>
            </a:r>
            <a:r>
              <a:rPr lang="pl-PL" dirty="0" err="1"/>
              <a:t>winter</a:t>
            </a:r>
            <a:r>
              <a:rPr lang="pl-PL" dirty="0"/>
              <a:t>, </a:t>
            </a:r>
            <a:r>
              <a:rPr lang="pl-PL" dirty="0" err="1"/>
              <a:t>uncovered</a:t>
            </a:r>
            <a:r>
              <a:rPr lang="pl-PL" dirty="0"/>
              <a:t> </a:t>
            </a:r>
            <a:r>
              <a:rPr lang="pl-PL" dirty="0" err="1"/>
              <a:t>soil</a:t>
            </a:r>
            <a:r>
              <a:rPr lang="pl-PL" dirty="0"/>
              <a:t> </a:t>
            </a:r>
            <a:r>
              <a:rPr lang="pl-PL" dirty="0" err="1"/>
              <a:t>is</a:t>
            </a:r>
            <a:r>
              <a:rPr lang="pl-PL" dirty="0"/>
              <a:t> not </a:t>
            </a:r>
            <a:r>
              <a:rPr lang="pl-PL" dirty="0" err="1"/>
              <a:t>protected</a:t>
            </a:r>
            <a:r>
              <a:rPr lang="pl-PL" dirty="0"/>
              <a:t> from the </a:t>
            </a:r>
            <a:r>
              <a:rPr lang="pl-PL" dirty="0" err="1"/>
              <a:t>strong</a:t>
            </a:r>
            <a:r>
              <a:rPr lang="pl-PL" dirty="0"/>
              <a:t> wind. Wind </a:t>
            </a:r>
            <a:r>
              <a:rPr lang="pl-PL" dirty="0" err="1"/>
              <a:t>blows</a:t>
            </a:r>
            <a:r>
              <a:rPr lang="pl-PL" dirty="0"/>
              <a:t> </a:t>
            </a:r>
            <a:r>
              <a:rPr lang="pl-PL" dirty="0" err="1"/>
              <a:t>away</a:t>
            </a:r>
            <a:r>
              <a:rPr lang="pl-PL" dirty="0"/>
              <a:t> and </a:t>
            </a:r>
            <a:r>
              <a:rPr lang="pl-PL" dirty="0" err="1"/>
              <a:t>degrades</a:t>
            </a:r>
            <a:r>
              <a:rPr lang="pl-PL" dirty="0"/>
              <a:t> </a:t>
            </a:r>
            <a:r>
              <a:rPr lang="pl-PL" dirty="0" err="1"/>
              <a:t>an</a:t>
            </a:r>
            <a:r>
              <a:rPr lang="pl-PL" dirty="0"/>
              <a:t> </a:t>
            </a:r>
            <a:r>
              <a:rPr lang="pl-PL" dirty="0" err="1"/>
              <a:t>important</a:t>
            </a:r>
            <a:r>
              <a:rPr lang="pl-PL" dirty="0"/>
              <a:t> part of the </a:t>
            </a:r>
            <a:r>
              <a:rPr lang="pl-PL" dirty="0" err="1"/>
              <a:t>topsoil</a:t>
            </a:r>
            <a:r>
              <a:rPr lang="pl-PL" dirty="0"/>
              <a:t>, </a:t>
            </a:r>
            <a:r>
              <a:rPr lang="pl-PL" dirty="0" err="1"/>
              <a:t>turning</a:t>
            </a:r>
            <a:r>
              <a:rPr lang="pl-PL" dirty="0"/>
              <a:t> </a:t>
            </a:r>
            <a:r>
              <a:rPr lang="pl-PL" dirty="0" err="1"/>
              <a:t>it</a:t>
            </a:r>
            <a:r>
              <a:rPr lang="pl-PL" dirty="0"/>
              <a:t> </a:t>
            </a:r>
            <a:r>
              <a:rPr lang="pl-PL" dirty="0" err="1"/>
              <a:t>into</a:t>
            </a:r>
            <a:r>
              <a:rPr lang="pl-PL" dirty="0"/>
              <a:t> </a:t>
            </a:r>
            <a:r>
              <a:rPr lang="pl-PL" dirty="0" err="1"/>
              <a:t>dust</a:t>
            </a:r>
            <a:r>
              <a:rPr lang="pl-PL" dirty="0"/>
              <a:t>. </a:t>
            </a:r>
            <a:r>
              <a:rPr lang="pl-PL" dirty="0" err="1"/>
              <a:t>This</a:t>
            </a:r>
            <a:r>
              <a:rPr lang="pl-PL" dirty="0"/>
              <a:t> </a:t>
            </a:r>
            <a:r>
              <a:rPr lang="pl-PL" dirty="0" err="1"/>
              <a:t>is</a:t>
            </a:r>
            <a:r>
              <a:rPr lang="pl-PL" dirty="0"/>
              <a:t> </a:t>
            </a:r>
            <a:r>
              <a:rPr lang="pl-PL" dirty="0" err="1"/>
              <a:t>called</a:t>
            </a:r>
            <a:r>
              <a:rPr lang="pl-PL" dirty="0"/>
              <a:t> wind </a:t>
            </a:r>
            <a:r>
              <a:rPr lang="pl-PL" dirty="0" err="1"/>
              <a:t>erosion</a:t>
            </a:r>
            <a:r>
              <a:rPr lang="pl-PL" dirty="0"/>
              <a:t>. </a:t>
            </a:r>
          </a:p>
          <a:p>
            <a:endParaRPr lang="en-GB" dirty="0">
              <a:cs typeface="Calibri"/>
            </a:endParaRPr>
          </a:p>
          <a:p>
            <a:r>
              <a:rPr lang="zh-CN" altLang="en-US" dirty="0">
                <a:cs typeface="Calibri"/>
              </a:rPr>
              <a:t>在冬季，没有覆盖的土壤在强风下没有受到保护。风吹走了表层土壤的重要部分并使其退化，变成了灰尘。这就是所谓的风化。 </a:t>
            </a:r>
            <a:endParaRPr lang="pl-PL"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15</a:t>
            </a:fld>
            <a:endParaRPr lang="en-GB"/>
          </a:p>
        </p:txBody>
      </p:sp>
    </p:spTree>
    <p:extLst>
      <p:ext uri="{BB962C8B-B14F-4D97-AF65-F5344CB8AC3E}">
        <p14:creationId xmlns:p14="http://schemas.microsoft.com/office/powerpoint/2010/main" val="2289459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Dopo, quando piove pure l’acqua ne porta via ancora una grande </a:t>
            </a:r>
            <a:r>
              <a:rPr lang="it-IT" sz="1200" kern="1200" dirty="0" err="1">
                <a:solidFill>
                  <a:schemeClr val="tx1"/>
                </a:solidFill>
                <a:effectLst/>
                <a:latin typeface="+mn-lt"/>
                <a:ea typeface="+mn-ea"/>
                <a:cs typeface="+mn-cs"/>
              </a:rPr>
              <a:t>quantitá</a:t>
            </a:r>
            <a:r>
              <a:rPr lang="it-IT" sz="1200" kern="1200" dirty="0">
                <a:solidFill>
                  <a:schemeClr val="tx1"/>
                </a:solidFill>
                <a:effectLst/>
                <a:latin typeface="+mn-lt"/>
                <a:ea typeface="+mn-ea"/>
                <a:cs typeface="+mn-cs"/>
              </a:rPr>
              <a:t>. Questo processo si chiama “erosione idrica”. </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Siccome una parte dell’humus è già stata erosa, il resto del suolo non mantiene più bene l’acqua come prima.</a:t>
            </a:r>
            <a:endParaRPr lang="de-DE" sz="1200" kern="1200" dirty="0">
              <a:solidFill>
                <a:schemeClr val="tx1"/>
              </a:solidFill>
              <a:effectLst/>
              <a:latin typeface="+mn-lt"/>
              <a:ea typeface="+mn-ea"/>
              <a:cs typeface="+mn-cs"/>
            </a:endParaRPr>
          </a:p>
          <a:p>
            <a:endParaRPr lang="pl-PL" dirty="0"/>
          </a:p>
          <a:p>
            <a:r>
              <a:rPr lang="pl-PL" dirty="0" err="1"/>
              <a:t>Later</a:t>
            </a:r>
            <a:r>
              <a:rPr lang="pl-PL" dirty="0"/>
              <a:t>, </a:t>
            </a:r>
            <a:r>
              <a:rPr lang="pl-PL" dirty="0" err="1"/>
              <a:t>when</a:t>
            </a:r>
            <a:r>
              <a:rPr lang="pl-PL" dirty="0"/>
              <a:t> </a:t>
            </a:r>
            <a:r>
              <a:rPr lang="pl-PL" dirty="0" err="1"/>
              <a:t>it</a:t>
            </a:r>
            <a:r>
              <a:rPr lang="pl-PL" dirty="0"/>
              <a:t> </a:t>
            </a:r>
            <a:r>
              <a:rPr lang="pl-PL" dirty="0" err="1"/>
              <a:t>rains</a:t>
            </a:r>
            <a:r>
              <a:rPr lang="pl-PL" dirty="0"/>
              <a:t>, the </a:t>
            </a:r>
            <a:r>
              <a:rPr lang="pl-PL" dirty="0" err="1"/>
              <a:t>water</a:t>
            </a:r>
            <a:r>
              <a:rPr lang="pl-PL" dirty="0"/>
              <a:t> </a:t>
            </a:r>
            <a:r>
              <a:rPr lang="pl-PL" dirty="0" err="1"/>
              <a:t>also</a:t>
            </a:r>
            <a:r>
              <a:rPr lang="pl-PL" dirty="0"/>
              <a:t> </a:t>
            </a:r>
            <a:r>
              <a:rPr lang="pl-PL" dirty="0" err="1"/>
              <a:t>washes</a:t>
            </a:r>
            <a:r>
              <a:rPr lang="pl-PL" dirty="0"/>
              <a:t> </a:t>
            </a:r>
            <a:r>
              <a:rPr lang="pl-PL" dirty="0" err="1"/>
              <a:t>it</a:t>
            </a:r>
            <a:r>
              <a:rPr lang="pl-PL" dirty="0"/>
              <a:t> </a:t>
            </a:r>
            <a:r>
              <a:rPr lang="pl-PL" dirty="0" err="1"/>
              <a:t>away</a:t>
            </a:r>
            <a:r>
              <a:rPr lang="pl-PL" dirty="0"/>
              <a:t> </a:t>
            </a:r>
            <a:r>
              <a:rPr lang="pl-PL" dirty="0" err="1"/>
              <a:t>even</a:t>
            </a:r>
            <a:r>
              <a:rPr lang="pl-PL" dirty="0"/>
              <a:t> </a:t>
            </a:r>
            <a:r>
              <a:rPr lang="pl-PL" dirty="0" err="1"/>
              <a:t>more</a:t>
            </a:r>
            <a:r>
              <a:rPr lang="pl-PL" dirty="0"/>
              <a:t>. </a:t>
            </a:r>
            <a:r>
              <a:rPr lang="pl-PL" dirty="0" err="1"/>
              <a:t>This</a:t>
            </a:r>
            <a:r>
              <a:rPr lang="pl-PL" dirty="0"/>
              <a:t> </a:t>
            </a:r>
            <a:r>
              <a:rPr lang="pl-PL" dirty="0" err="1"/>
              <a:t>is</a:t>
            </a:r>
            <a:r>
              <a:rPr lang="pl-PL" dirty="0"/>
              <a:t> </a:t>
            </a:r>
            <a:r>
              <a:rPr lang="pl-PL" dirty="0" err="1"/>
              <a:t>called</a:t>
            </a:r>
            <a:r>
              <a:rPr lang="pl-PL" dirty="0"/>
              <a:t> </a:t>
            </a:r>
            <a:r>
              <a:rPr lang="pl-PL" dirty="0" err="1"/>
              <a:t>water</a:t>
            </a:r>
            <a:r>
              <a:rPr lang="pl-PL" dirty="0"/>
              <a:t> </a:t>
            </a:r>
            <a:r>
              <a:rPr lang="pl-PL" dirty="0" err="1"/>
              <a:t>erosion</a:t>
            </a:r>
            <a:r>
              <a:rPr lang="pl-PL" dirty="0"/>
              <a:t>. </a:t>
            </a:r>
            <a:r>
              <a:rPr lang="pl-PL" dirty="0" err="1"/>
              <a:t>Since</a:t>
            </a:r>
            <a:r>
              <a:rPr lang="pl-PL" dirty="0"/>
              <a:t> </a:t>
            </a:r>
            <a:r>
              <a:rPr lang="pl-PL" dirty="0" err="1"/>
              <a:t>some</a:t>
            </a:r>
            <a:r>
              <a:rPr lang="pl-PL" dirty="0"/>
              <a:t> of the humus </a:t>
            </a:r>
            <a:r>
              <a:rPr lang="pl-PL" dirty="0" err="1"/>
              <a:t>has</a:t>
            </a:r>
            <a:r>
              <a:rPr lang="pl-PL" dirty="0"/>
              <a:t> </a:t>
            </a:r>
            <a:r>
              <a:rPr lang="pl-PL" dirty="0" err="1"/>
              <a:t>been</a:t>
            </a:r>
            <a:r>
              <a:rPr lang="pl-PL" dirty="0"/>
              <a:t> </a:t>
            </a:r>
            <a:r>
              <a:rPr lang="pl-PL" dirty="0" err="1"/>
              <a:t>eroded</a:t>
            </a:r>
            <a:r>
              <a:rPr lang="pl-PL" dirty="0"/>
              <a:t> </a:t>
            </a:r>
            <a:r>
              <a:rPr lang="pl-PL" dirty="0" err="1"/>
              <a:t>already</a:t>
            </a:r>
            <a:r>
              <a:rPr lang="pl-PL" dirty="0"/>
              <a:t>, the </a:t>
            </a:r>
            <a:r>
              <a:rPr lang="pl-PL" dirty="0" err="1"/>
              <a:t>leftover</a:t>
            </a:r>
            <a:r>
              <a:rPr lang="pl-PL" dirty="0"/>
              <a:t> </a:t>
            </a:r>
            <a:r>
              <a:rPr lang="pl-PL" dirty="0" err="1"/>
              <a:t>soil</a:t>
            </a:r>
            <a:r>
              <a:rPr lang="pl-PL" dirty="0"/>
              <a:t> </a:t>
            </a:r>
            <a:r>
              <a:rPr lang="pl-PL" dirty="0" err="1"/>
              <a:t>does</a:t>
            </a:r>
            <a:r>
              <a:rPr lang="pl-PL" dirty="0"/>
              <a:t> not </a:t>
            </a:r>
            <a:r>
              <a:rPr lang="pl-PL" dirty="0" err="1"/>
              <a:t>retain</a:t>
            </a:r>
            <a:r>
              <a:rPr lang="pl-PL" dirty="0"/>
              <a:t> </a:t>
            </a:r>
            <a:r>
              <a:rPr lang="pl-PL" dirty="0" err="1"/>
              <a:t>water</a:t>
            </a:r>
            <a:r>
              <a:rPr lang="pl-PL" dirty="0"/>
              <a:t> </a:t>
            </a:r>
            <a:r>
              <a:rPr lang="pl-PL" dirty="0" err="1"/>
              <a:t>well</a:t>
            </a:r>
            <a:r>
              <a:rPr lang="pl-PL" dirty="0"/>
              <a:t> </a:t>
            </a:r>
            <a:r>
              <a:rPr lang="pl-PL" dirty="0" err="1"/>
              <a:t>anymore</a:t>
            </a:r>
            <a:r>
              <a:rPr lang="pl-PL" dirty="0"/>
              <a:t>. </a:t>
            </a:r>
            <a:endParaRPr lang="en-US" dirty="0"/>
          </a:p>
          <a:p>
            <a:br>
              <a:rPr lang="en-US" dirty="0">
                <a:cs typeface="+mn-lt"/>
              </a:rPr>
            </a:br>
            <a:r>
              <a:rPr lang="zh-CN" altLang="en-US" dirty="0">
                <a:cs typeface="+mn-lt"/>
              </a:rPr>
              <a:t>一段时间后，在下雨的时候，在水的冲刷下土壤被侵蚀的更厉害。这就是所谓的冲蚀作用。由于一些腐殖质已经被侵蚀，剩下的土壤不再能很好地保持水分。 </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16</a:t>
            </a:fld>
            <a:endParaRPr lang="en-GB"/>
          </a:p>
        </p:txBody>
      </p:sp>
    </p:spTree>
    <p:extLst>
      <p:ext uri="{BB962C8B-B14F-4D97-AF65-F5344CB8AC3E}">
        <p14:creationId xmlns:p14="http://schemas.microsoft.com/office/powerpoint/2010/main" val="2078611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Dopo tutti questi danni, il terreno scuro e sano si è trasformato in un terreno chiaro, secco e polveroso. Proprio come il terreno povero che vi abbiamo fatto vedere prima. Ma Pietro non nota questo cambiamento.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Durante i prossimi raccolti ha continuato ad usare trattori pesanti, arando e spruzzando sostanze chimiche tossiche, distruggendo il suolo ancora di più, lasciandolo malato e senza materia organica. Meno grano è cresciuto con il tempo perché le piante non hanno ricevuto abbastanza nutrienti dal suolo danneggiato. </a:t>
            </a:r>
            <a:r>
              <a:rPr lang="en-US" sz="1200" kern="1200" dirty="0">
                <a:solidFill>
                  <a:schemeClr val="tx1"/>
                </a:solidFill>
                <a:effectLst/>
                <a:latin typeface="+mn-lt"/>
                <a:ea typeface="+mn-ea"/>
                <a:cs typeface="+mn-cs"/>
              </a:rPr>
              <a:t>Pietro </a:t>
            </a:r>
            <a:r>
              <a:rPr lang="en-US" sz="1200" kern="1200" dirty="0" err="1">
                <a:solidFill>
                  <a:schemeClr val="tx1"/>
                </a:solidFill>
                <a:effectLst/>
                <a:latin typeface="+mn-lt"/>
                <a:ea typeface="+mn-ea"/>
                <a:cs typeface="+mn-cs"/>
              </a:rPr>
              <a:t>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confuso</a:t>
            </a:r>
            <a:r>
              <a:rPr lang="en-US" sz="1200" kern="1200" dirty="0">
                <a:solidFill>
                  <a:schemeClr val="tx1"/>
                </a:solidFill>
                <a:effectLst/>
                <a:latin typeface="+mn-lt"/>
                <a:ea typeface="+mn-ea"/>
                <a:cs typeface="+mn-cs"/>
              </a:rPr>
              <a:t> e triste.</a:t>
            </a:r>
            <a:endParaRPr lang="de-DE" sz="1200" kern="1200" dirty="0">
              <a:solidFill>
                <a:schemeClr val="tx1"/>
              </a:solidFill>
              <a:effectLst/>
              <a:latin typeface="+mn-lt"/>
              <a:ea typeface="+mn-ea"/>
              <a:cs typeface="+mn-cs"/>
            </a:endParaRPr>
          </a:p>
          <a:p>
            <a:endParaRPr lang="en-GB" dirty="0"/>
          </a:p>
          <a:p>
            <a:r>
              <a:rPr lang="en-GB" dirty="0"/>
              <a:t>After all this damage, the dark healthy soil has turned pale, dry and dusty. Just like the bad soil that we showed you before. Pietro does not notice this change.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During next harvests he continued using heavy machines, ploughing, spraying toxic chemicals, destroying the soil even more so it is left without organic matter and unhealthy. Less grains grew with time because the plants did not get enough nutrients from the unhealthy and damaged soil. </a:t>
            </a:r>
            <a:r>
              <a:rPr lang="it-IT" sz="1200" kern="1200" dirty="0">
                <a:solidFill>
                  <a:schemeClr val="tx1"/>
                </a:solidFill>
                <a:effectLst/>
                <a:latin typeface="+mn-lt"/>
                <a:ea typeface="+mn-ea"/>
                <a:cs typeface="+mn-cs"/>
              </a:rPr>
              <a:t>Pietro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confused</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sad</a:t>
            </a:r>
            <a:r>
              <a:rPr lang="it-IT"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en-US" dirty="0"/>
          </a:p>
          <a:p>
            <a:r>
              <a:rPr lang="zh-CN" altLang="en-US" dirty="0"/>
              <a:t>经过这些破坏，黑色的健康土壤已经变得苍白、干燥和尘土化。就像我们之前给你看的那片贫瘠土壤一样。</a:t>
            </a:r>
            <a:r>
              <a:rPr lang="en-US" altLang="zh-CN" dirty="0"/>
              <a:t>Pietro</a:t>
            </a:r>
            <a:r>
              <a:rPr lang="zh-CN" altLang="en-US" dirty="0"/>
              <a:t>没有注意到这种变化。 </a:t>
            </a:r>
          </a:p>
          <a:p>
            <a:r>
              <a:rPr lang="zh-CN" altLang="en-US" dirty="0"/>
              <a:t>在接下来的收成中，他继续使用重型机器，犁地，喷洒有毒的化学品，对土壤进行更多的破坏，使其失去了有机物，变得不健康了。随着时间的推移，谷物生长得越来越少，因为植物没有从不健康和被破坏的土壤中获得足够的营养。</a:t>
            </a:r>
            <a:r>
              <a:rPr lang="en-US" altLang="zh-CN" dirty="0"/>
              <a:t>Pietro</a:t>
            </a:r>
            <a:r>
              <a:rPr lang="zh-CN" altLang="en-US" dirty="0"/>
              <a:t>感到困惑和悲伤。</a:t>
            </a: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17</a:t>
            </a:fld>
            <a:endParaRPr lang="en-GB"/>
          </a:p>
        </p:txBody>
      </p:sp>
    </p:spTree>
    <p:extLst>
      <p:ext uri="{BB962C8B-B14F-4D97-AF65-F5344CB8AC3E}">
        <p14:creationId xmlns:p14="http://schemas.microsoft.com/office/powerpoint/2010/main" val="1705091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sz="1200"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Questo non succede soltanto a Pietro ma anche a tanti altri agricoltori siciliani.</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Pratiche agricole intensive lasciano il suolo malato, facile da erodere e seccarsi. Questo processo di degradazione è chiamato desertificazione.</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terzo del terreno siciliano è degradato fino alla profondità delle radici.</a:t>
            </a:r>
            <a:endParaRPr lang="de-DE" sz="1200" kern="1200" dirty="0">
              <a:solidFill>
                <a:schemeClr val="tx1"/>
              </a:solidFill>
              <a:effectLst/>
              <a:latin typeface="+mn-lt"/>
              <a:ea typeface="+mn-ea"/>
              <a:cs typeface="+mn-cs"/>
            </a:endParaRPr>
          </a:p>
          <a:p>
            <a:endParaRPr lang="en-GB" dirty="0"/>
          </a:p>
          <a:p>
            <a:r>
              <a:rPr lang="en-GB" dirty="0"/>
              <a:t>This is not just happening to Pietro but also to farmers all over Sicily.</a:t>
            </a:r>
            <a:r>
              <a:rPr lang="pl-PL" dirty="0">
                <a:cs typeface="Calibri"/>
              </a:rPr>
              <a:t> </a:t>
            </a:r>
            <a:r>
              <a:rPr lang="en-GB" dirty="0"/>
              <a:t>Intensive agricultural practices leave soils unhealthy, easy to erode and dry. This degradation process is called desertification. </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⅓ of Sicilian soil is degraded until the depth of the roots</a:t>
            </a:r>
            <a:r>
              <a:rPr lang="pl-PL" dirty="0"/>
              <a:t>.</a:t>
            </a:r>
            <a:endParaRPr lang="en-GB" dirty="0">
              <a:cs typeface="Calibri"/>
            </a:endParaRPr>
          </a:p>
          <a:p>
            <a:br>
              <a:rPr lang="en-US" dirty="0"/>
            </a:br>
            <a:r>
              <a:rPr lang="zh-CN" altLang="en-US" dirty="0"/>
              <a:t>这不仅发生在</a:t>
            </a:r>
            <a:r>
              <a:rPr lang="en-GB" altLang="zh-CN" dirty="0"/>
              <a:t>P</a:t>
            </a:r>
            <a:r>
              <a:rPr lang="en-US" altLang="zh-CN" dirty="0" err="1"/>
              <a:t>ietro</a:t>
            </a:r>
            <a:r>
              <a:rPr lang="zh-CN" altLang="en-US" dirty="0"/>
              <a:t>身上，也发生在西西里岛各地的农民身上。密集的农业实践使土壤变得不健康，容易被侵蚀和干燥。这种退化过程被称为荒漠化。 </a:t>
            </a:r>
          </a:p>
          <a:p>
            <a:r>
              <a:rPr lang="zh-CN" altLang="en-US" dirty="0"/>
              <a:t>西西里岛的土壤⅓一直到根部的深度都在退化。</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18</a:t>
            </a:fld>
            <a:endParaRPr lang="en-GB"/>
          </a:p>
        </p:txBody>
      </p:sp>
    </p:spTree>
    <p:extLst>
      <p:ext uri="{BB962C8B-B14F-4D97-AF65-F5344CB8AC3E}">
        <p14:creationId xmlns:p14="http://schemas.microsoft.com/office/powerpoint/2010/main" val="640826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La desertificazione non influenza soltanto la Sicilia.</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Ma è pure un problema globale. I terreni non possono più sostenere la stessa crescita delle piante come nel passato. È un problema molto comune che danneggia l’agricoltura, la biodiversità e influisce sul clima.</a:t>
            </a:r>
            <a:endParaRPr lang="de-DE" sz="1200" kern="1200" dirty="0">
              <a:solidFill>
                <a:schemeClr val="tx1"/>
              </a:solidFill>
              <a:effectLst/>
              <a:latin typeface="+mn-lt"/>
              <a:ea typeface="+mn-ea"/>
              <a:cs typeface="+mn-cs"/>
            </a:endParaRPr>
          </a:p>
          <a:p>
            <a:endParaRPr lang="en-GB" dirty="0"/>
          </a:p>
          <a:p>
            <a:r>
              <a:rPr lang="en-GB" dirty="0"/>
              <a:t>Desertification doesn’t only affect Sicily. It is a worldwide problem. Lands can no longer support the same plant growth like in the past. It’s a very common issue affecting agriculture, biodiversity and climate. </a:t>
            </a:r>
            <a:endParaRPr lang="en-GB" dirty="0">
              <a:cs typeface="Calibri"/>
            </a:endParaRPr>
          </a:p>
          <a:p>
            <a:br>
              <a:rPr lang="en-US" dirty="0"/>
            </a:br>
            <a:r>
              <a:rPr lang="zh-CN" altLang="en-US" dirty="0"/>
              <a:t>荒漠化不仅影响西西里岛。 它是一个世界性的问题。土地不能再像过去那样支持同样的植物生长。这是一个非常普遍的问题，影响农业、生物多样性和气候。</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19</a:t>
            </a:fld>
            <a:endParaRPr lang="en-GB"/>
          </a:p>
        </p:txBody>
      </p:sp>
    </p:spTree>
    <p:extLst>
      <p:ext uri="{BB962C8B-B14F-4D97-AF65-F5344CB8AC3E}">
        <p14:creationId xmlns:p14="http://schemas.microsoft.com/office/powerpoint/2010/main" val="1138803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Domanda ai bambini: Cosa potete trovare nel suolo?</a:t>
            </a: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a:t>
            </a:r>
            <a:r>
              <a:rPr lang="pl-PL" dirty="0" err="1"/>
              <a:t>click</a:t>
            </a:r>
            <a:r>
              <a:rPr lang="pl-PL" dirty="0"/>
              <a:t>*</a:t>
            </a:r>
            <a:endParaRPr lang="pl-PL" dirty="0">
              <a:cs typeface="Calibri"/>
            </a:endParaRPr>
          </a:p>
          <a:p>
            <a:r>
              <a:rPr lang="it-IT" sz="1200" kern="1200" dirty="0">
                <a:solidFill>
                  <a:schemeClr val="tx1"/>
                </a:solidFill>
                <a:effectLst/>
                <a:latin typeface="+mn-lt"/>
                <a:ea typeface="+mn-ea"/>
                <a:cs typeface="+mn-cs"/>
              </a:rPr>
              <a:t>Risposta: Il suolo è vivo. Ci sono organismi molto piccoli come lombrichi e altri che sono invisibili all’occhio come microbi (microfunghi, cioè piccoli funghi e batteri).</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Infatti, in una manciata di suolo sano ci sono più microorganismi che persone su tutto il pianeta terra.</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Tutti questi organismi sono molto importanti per un terreno fertile. I batteri, funghi e le radici aiutano l’un l’altro a crescere in simbiosi. </a:t>
            </a:r>
            <a:r>
              <a:rPr lang="en-US" sz="1200" kern="1200" dirty="0" err="1">
                <a:solidFill>
                  <a:schemeClr val="tx1"/>
                </a:solidFill>
                <a:effectLst/>
                <a:latin typeface="+mn-lt"/>
                <a:ea typeface="+mn-ea"/>
                <a:cs typeface="+mn-cs"/>
              </a:rPr>
              <a:t>Un’altra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curiosità</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le radici dell’albero sono tanto grandi quanto l’albero in superficie.</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pl-PL" dirty="0" err="1"/>
              <a:t>Question</a:t>
            </a:r>
            <a:r>
              <a:rPr lang="pl-PL" dirty="0"/>
              <a:t> to the </a:t>
            </a:r>
            <a:r>
              <a:rPr lang="pl-PL" dirty="0" err="1"/>
              <a:t>kids</a:t>
            </a:r>
            <a:r>
              <a:rPr lang="pl-PL" dirty="0"/>
              <a:t>: </a:t>
            </a:r>
            <a:r>
              <a:rPr lang="pl-PL" dirty="0" err="1"/>
              <a:t>What</a:t>
            </a:r>
            <a:r>
              <a:rPr lang="pl-PL" dirty="0"/>
              <a:t> </a:t>
            </a:r>
            <a:r>
              <a:rPr lang="pl-PL" dirty="0" err="1"/>
              <a:t>can</a:t>
            </a:r>
            <a:r>
              <a:rPr lang="pl-PL" dirty="0"/>
              <a:t> </a:t>
            </a:r>
            <a:r>
              <a:rPr lang="pl-PL" dirty="0" err="1"/>
              <a:t>you</a:t>
            </a:r>
            <a:r>
              <a:rPr lang="pl-PL" dirty="0"/>
              <a:t> </a:t>
            </a:r>
            <a:r>
              <a:rPr lang="pl-PL" dirty="0" err="1"/>
              <a:t>find</a:t>
            </a:r>
            <a:r>
              <a:rPr lang="pl-PL" dirty="0"/>
              <a:t> in </a:t>
            </a:r>
            <a:r>
              <a:rPr lang="pl-PL" dirty="0" err="1"/>
              <a:t>soil</a:t>
            </a:r>
            <a:r>
              <a:rPr lang="pl-PL" dirty="0"/>
              <a:t>? </a:t>
            </a:r>
            <a:endParaRPr lang="en-US" dirty="0"/>
          </a:p>
          <a:p>
            <a:r>
              <a:rPr lang="pl-PL" dirty="0"/>
              <a:t>*</a:t>
            </a:r>
            <a:r>
              <a:rPr lang="pl-PL" dirty="0" err="1"/>
              <a:t>click</a:t>
            </a:r>
            <a:r>
              <a:rPr lang="pl-PL" dirty="0"/>
              <a:t>*</a:t>
            </a:r>
            <a:endParaRPr lang="pl-PL" dirty="0">
              <a:cs typeface="Calibri"/>
            </a:endParaRPr>
          </a:p>
          <a:p>
            <a:r>
              <a:rPr lang="pl-PL" dirty="0" err="1"/>
              <a:t>Answer</a:t>
            </a:r>
            <a:r>
              <a:rPr lang="pl-PL" dirty="0"/>
              <a:t>: </a:t>
            </a:r>
            <a:r>
              <a:rPr lang="pl-PL" dirty="0" err="1"/>
              <a:t>Soil</a:t>
            </a:r>
            <a:r>
              <a:rPr lang="pl-PL" dirty="0"/>
              <a:t> </a:t>
            </a:r>
            <a:r>
              <a:rPr lang="pl-PL" dirty="0" err="1"/>
              <a:t>is</a:t>
            </a:r>
            <a:r>
              <a:rPr lang="pl-PL" dirty="0"/>
              <a:t> </a:t>
            </a:r>
            <a:r>
              <a:rPr lang="pl-PL" dirty="0" err="1"/>
              <a:t>alive</a:t>
            </a:r>
            <a:r>
              <a:rPr lang="pl-PL" dirty="0"/>
              <a:t>, </a:t>
            </a:r>
            <a:r>
              <a:rPr lang="pl-PL" dirty="0" err="1"/>
              <a:t>there</a:t>
            </a:r>
            <a:r>
              <a:rPr lang="pl-PL" dirty="0"/>
              <a:t> </a:t>
            </a:r>
            <a:r>
              <a:rPr lang="pl-PL" dirty="0" err="1"/>
              <a:t>are</a:t>
            </a:r>
            <a:r>
              <a:rPr lang="pl-PL" dirty="0"/>
              <a:t> </a:t>
            </a:r>
            <a:r>
              <a:rPr lang="pl-PL" dirty="0" err="1"/>
              <a:t>very</a:t>
            </a:r>
            <a:r>
              <a:rPr lang="pl-PL" dirty="0"/>
              <a:t> small </a:t>
            </a:r>
            <a:r>
              <a:rPr lang="pl-PL" dirty="0" err="1"/>
              <a:t>organisms</a:t>
            </a:r>
            <a:r>
              <a:rPr lang="pl-PL" dirty="0"/>
              <a:t> </a:t>
            </a:r>
            <a:r>
              <a:rPr lang="pl-PL" dirty="0" err="1"/>
              <a:t>like</a:t>
            </a:r>
            <a:r>
              <a:rPr lang="pl-PL" dirty="0"/>
              <a:t> </a:t>
            </a:r>
            <a:r>
              <a:rPr lang="pl-PL" dirty="0" err="1"/>
              <a:t>earthworms</a:t>
            </a:r>
            <a:r>
              <a:rPr lang="pl-PL" dirty="0"/>
              <a:t> and </a:t>
            </a:r>
            <a:r>
              <a:rPr lang="pl-PL" dirty="0" err="1"/>
              <a:t>some</a:t>
            </a:r>
            <a:r>
              <a:rPr lang="pl-PL" dirty="0"/>
              <a:t> </a:t>
            </a:r>
            <a:r>
              <a:rPr lang="pl-PL" dirty="0" err="1"/>
              <a:t>that</a:t>
            </a:r>
            <a:r>
              <a:rPr lang="pl-PL" dirty="0"/>
              <a:t> </a:t>
            </a:r>
            <a:r>
              <a:rPr lang="pl-PL" dirty="0" err="1"/>
              <a:t>are</a:t>
            </a:r>
            <a:r>
              <a:rPr lang="pl-PL" dirty="0"/>
              <a:t> </a:t>
            </a:r>
            <a:r>
              <a:rPr lang="pl-PL" dirty="0" err="1"/>
              <a:t>invisible</a:t>
            </a:r>
            <a:r>
              <a:rPr lang="pl-PL" dirty="0"/>
              <a:t> to the </a:t>
            </a:r>
            <a:r>
              <a:rPr lang="pl-PL" dirty="0" err="1"/>
              <a:t>naked</a:t>
            </a:r>
            <a:r>
              <a:rPr lang="pl-PL" dirty="0"/>
              <a:t> </a:t>
            </a:r>
            <a:r>
              <a:rPr lang="pl-PL" dirty="0" err="1"/>
              <a:t>eye</a:t>
            </a:r>
            <a:r>
              <a:rPr lang="pl-PL" dirty="0"/>
              <a:t>- </a:t>
            </a:r>
            <a:r>
              <a:rPr lang="pl-PL" dirty="0" err="1"/>
              <a:t>like</a:t>
            </a:r>
            <a:r>
              <a:rPr lang="pl-PL" dirty="0"/>
              <a:t> </a:t>
            </a:r>
            <a:r>
              <a:rPr lang="pl-PL" dirty="0" err="1"/>
              <a:t>microbes</a:t>
            </a:r>
            <a:r>
              <a:rPr lang="pl-PL" dirty="0"/>
              <a:t> </a:t>
            </a:r>
            <a:r>
              <a:rPr lang="pl-PL" dirty="0" err="1"/>
              <a:t>such</a:t>
            </a:r>
            <a:r>
              <a:rPr lang="pl-PL" dirty="0"/>
              <a:t> as </a:t>
            </a:r>
            <a:r>
              <a:rPr lang="pl-PL" dirty="0" err="1"/>
              <a:t>funghi</a:t>
            </a:r>
            <a:r>
              <a:rPr lang="pl-PL" dirty="0"/>
              <a:t> and </a:t>
            </a:r>
            <a:r>
              <a:rPr lang="pl-PL" dirty="0" err="1"/>
              <a:t>bacteria</a:t>
            </a:r>
            <a:r>
              <a:rPr lang="pl-PL" dirty="0"/>
              <a:t>. </a:t>
            </a:r>
            <a:endParaRPr lang="pl-PL" dirty="0">
              <a:cs typeface="Calibri"/>
            </a:endParaRPr>
          </a:p>
          <a:p>
            <a:r>
              <a:rPr lang="pl-PL" dirty="0"/>
              <a:t>*</a:t>
            </a:r>
            <a:r>
              <a:rPr lang="pl-PL" dirty="0" err="1"/>
              <a:t>click</a:t>
            </a:r>
            <a:r>
              <a:rPr lang="pl-PL" dirty="0"/>
              <a:t>* </a:t>
            </a:r>
            <a:endParaRPr lang="pl-PL" dirty="0">
              <a:cs typeface="Calibri"/>
            </a:endParaRPr>
          </a:p>
          <a:p>
            <a:r>
              <a:rPr lang="pl-PL" dirty="0"/>
              <a:t>In </a:t>
            </a:r>
            <a:r>
              <a:rPr lang="pl-PL" dirty="0" err="1"/>
              <a:t>fact</a:t>
            </a:r>
            <a:r>
              <a:rPr lang="pl-PL" dirty="0"/>
              <a:t>, in a </a:t>
            </a:r>
            <a:r>
              <a:rPr lang="pl-PL" dirty="0" err="1"/>
              <a:t>handful</a:t>
            </a:r>
            <a:r>
              <a:rPr lang="pl-PL" dirty="0"/>
              <a:t> of </a:t>
            </a:r>
            <a:r>
              <a:rPr lang="pl-PL" dirty="0" err="1"/>
              <a:t>healthy</a:t>
            </a:r>
            <a:r>
              <a:rPr lang="pl-PL" dirty="0"/>
              <a:t> </a:t>
            </a:r>
            <a:r>
              <a:rPr lang="pl-PL" dirty="0" err="1"/>
              <a:t>soil</a:t>
            </a:r>
            <a:r>
              <a:rPr lang="pl-PL" dirty="0"/>
              <a:t> </a:t>
            </a:r>
            <a:r>
              <a:rPr lang="pl-PL" dirty="0" err="1"/>
              <a:t>there</a:t>
            </a:r>
            <a:r>
              <a:rPr lang="pl-PL" dirty="0"/>
              <a:t> </a:t>
            </a:r>
            <a:r>
              <a:rPr lang="pl-PL" dirty="0" err="1"/>
              <a:t>are</a:t>
            </a:r>
            <a:r>
              <a:rPr lang="pl-PL" dirty="0"/>
              <a:t> </a:t>
            </a:r>
            <a:r>
              <a:rPr lang="pl-PL" dirty="0" err="1"/>
              <a:t>more</a:t>
            </a:r>
            <a:r>
              <a:rPr lang="pl-PL" dirty="0"/>
              <a:t> </a:t>
            </a:r>
            <a:r>
              <a:rPr lang="pl-PL" dirty="0" err="1"/>
              <a:t>microorganisms</a:t>
            </a:r>
            <a:r>
              <a:rPr lang="pl-PL" dirty="0"/>
              <a:t> </a:t>
            </a:r>
            <a:r>
              <a:rPr lang="pl-PL" dirty="0" err="1"/>
              <a:t>than</a:t>
            </a:r>
            <a:r>
              <a:rPr lang="pl-PL" dirty="0"/>
              <a:t> </a:t>
            </a:r>
            <a:r>
              <a:rPr lang="pl-PL" dirty="0" err="1"/>
              <a:t>people</a:t>
            </a:r>
            <a:r>
              <a:rPr lang="pl-PL" dirty="0"/>
              <a:t> </a:t>
            </a:r>
            <a:r>
              <a:rPr lang="pl-PL" dirty="0" err="1"/>
              <a:t>around</a:t>
            </a:r>
            <a:r>
              <a:rPr lang="pl-PL" dirty="0"/>
              <a:t> the </a:t>
            </a:r>
            <a:r>
              <a:rPr lang="pl-PL" dirty="0" err="1"/>
              <a:t>world</a:t>
            </a:r>
            <a:r>
              <a:rPr lang="pl-PL" dirty="0"/>
              <a:t>.</a:t>
            </a:r>
            <a:endParaRPr lang="pl-PL" dirty="0">
              <a:cs typeface="Calibri"/>
            </a:endParaRPr>
          </a:p>
          <a:p>
            <a:r>
              <a:rPr lang="pl-PL" dirty="0"/>
              <a:t>All </a:t>
            </a:r>
            <a:r>
              <a:rPr lang="pl-PL" dirty="0" err="1"/>
              <a:t>these</a:t>
            </a:r>
            <a:r>
              <a:rPr lang="pl-PL" dirty="0"/>
              <a:t> </a:t>
            </a:r>
            <a:r>
              <a:rPr lang="pl-PL" dirty="0" err="1"/>
              <a:t>are</a:t>
            </a:r>
            <a:r>
              <a:rPr lang="pl-PL" dirty="0"/>
              <a:t> </a:t>
            </a:r>
            <a:r>
              <a:rPr lang="pl-PL" dirty="0" err="1"/>
              <a:t>very</a:t>
            </a:r>
            <a:r>
              <a:rPr lang="pl-PL" dirty="0"/>
              <a:t> </a:t>
            </a:r>
            <a:r>
              <a:rPr lang="pl-PL" dirty="0" err="1"/>
              <a:t>important</a:t>
            </a:r>
            <a:r>
              <a:rPr lang="pl-PL" dirty="0"/>
              <a:t> for </a:t>
            </a:r>
            <a:r>
              <a:rPr lang="pl-PL" dirty="0" err="1"/>
              <a:t>fertile</a:t>
            </a:r>
            <a:r>
              <a:rPr lang="pl-PL" dirty="0"/>
              <a:t>, </a:t>
            </a:r>
            <a:r>
              <a:rPr lang="pl-PL" dirty="0" err="1"/>
              <a:t>healthy</a:t>
            </a:r>
            <a:r>
              <a:rPr lang="pl-PL" dirty="0"/>
              <a:t> </a:t>
            </a:r>
            <a:r>
              <a:rPr lang="pl-PL" dirty="0" err="1"/>
              <a:t>soil</a:t>
            </a:r>
            <a:r>
              <a:rPr lang="pl-PL" dirty="0"/>
              <a:t>. The </a:t>
            </a:r>
            <a:r>
              <a:rPr lang="pl-PL" dirty="0" err="1"/>
              <a:t>bacteria</a:t>
            </a:r>
            <a:r>
              <a:rPr lang="pl-PL" dirty="0"/>
              <a:t>, </a:t>
            </a:r>
            <a:r>
              <a:rPr lang="pl-PL" dirty="0" err="1"/>
              <a:t>funghi</a:t>
            </a:r>
            <a:r>
              <a:rPr lang="pl-PL" dirty="0"/>
              <a:t> and </a:t>
            </a:r>
            <a:r>
              <a:rPr lang="pl-PL" dirty="0" err="1"/>
              <a:t>roots</a:t>
            </a:r>
            <a:r>
              <a:rPr lang="pl-PL" dirty="0"/>
              <a:t> </a:t>
            </a:r>
            <a:r>
              <a:rPr lang="pl-PL" dirty="0" err="1"/>
              <a:t>help</a:t>
            </a:r>
            <a:r>
              <a:rPr lang="pl-PL" dirty="0"/>
              <a:t> </a:t>
            </a:r>
            <a:r>
              <a:rPr lang="pl-PL" dirty="0" err="1"/>
              <a:t>each</a:t>
            </a:r>
            <a:r>
              <a:rPr lang="pl-PL" dirty="0"/>
              <a:t> </a:t>
            </a:r>
            <a:r>
              <a:rPr lang="pl-PL" dirty="0" err="1"/>
              <a:t>other</a:t>
            </a:r>
            <a:r>
              <a:rPr lang="pl-PL" dirty="0"/>
              <a:t> </a:t>
            </a:r>
            <a:r>
              <a:rPr lang="pl-PL" dirty="0" err="1"/>
              <a:t>grow</a:t>
            </a:r>
            <a:r>
              <a:rPr lang="pl-PL" dirty="0"/>
              <a:t> in </a:t>
            </a:r>
            <a:r>
              <a:rPr lang="pl-PL" dirty="0" err="1"/>
              <a:t>symbiosis</a:t>
            </a:r>
            <a:r>
              <a:rPr lang="pl-PL" dirty="0"/>
              <a:t>. </a:t>
            </a:r>
            <a:r>
              <a:rPr lang="pl-PL" dirty="0" err="1"/>
              <a:t>Another</a:t>
            </a:r>
            <a:r>
              <a:rPr lang="pl-PL" dirty="0"/>
              <a:t> </a:t>
            </a:r>
            <a:r>
              <a:rPr lang="pl-PL" dirty="0" err="1"/>
              <a:t>fun</a:t>
            </a:r>
            <a:r>
              <a:rPr lang="pl-PL" dirty="0"/>
              <a:t> </a:t>
            </a:r>
            <a:r>
              <a:rPr lang="pl-PL" dirty="0" err="1"/>
              <a:t>fact</a:t>
            </a:r>
            <a:r>
              <a:rPr lang="pl-PL" dirty="0"/>
              <a:t>: </a:t>
            </a:r>
            <a:endParaRPr lang="pl-PL" dirty="0">
              <a:cs typeface="Calibri"/>
            </a:endParaRPr>
          </a:p>
          <a:p>
            <a:r>
              <a:rPr lang="pl-PL" dirty="0"/>
              <a:t>*</a:t>
            </a:r>
            <a:r>
              <a:rPr lang="pl-PL" dirty="0" err="1"/>
              <a:t>click</a:t>
            </a:r>
            <a:r>
              <a:rPr lang="pl-PL" dirty="0"/>
              <a:t>* </a:t>
            </a:r>
            <a:endParaRPr lang="pl-PL" dirty="0">
              <a:cs typeface="Calibri"/>
            </a:endParaRPr>
          </a:p>
          <a:p>
            <a:r>
              <a:rPr lang="pl-PL" dirty="0"/>
              <a:t>the </a:t>
            </a:r>
            <a:r>
              <a:rPr lang="pl-PL" dirty="0" err="1"/>
              <a:t>roots</a:t>
            </a:r>
            <a:r>
              <a:rPr lang="pl-PL" dirty="0"/>
              <a:t> of the </a:t>
            </a:r>
            <a:r>
              <a:rPr lang="pl-PL" dirty="0" err="1"/>
              <a:t>tree</a:t>
            </a:r>
            <a:r>
              <a:rPr lang="pl-PL" dirty="0"/>
              <a:t> </a:t>
            </a:r>
            <a:r>
              <a:rPr lang="pl-PL" dirty="0" err="1"/>
              <a:t>are</a:t>
            </a:r>
            <a:r>
              <a:rPr lang="pl-PL" dirty="0"/>
              <a:t> </a:t>
            </a:r>
            <a:r>
              <a:rPr lang="pl-PL" dirty="0" err="1"/>
              <a:t>about</a:t>
            </a:r>
            <a:r>
              <a:rPr lang="pl-PL" dirty="0"/>
              <a:t> the same </a:t>
            </a:r>
            <a:r>
              <a:rPr lang="pl-PL" dirty="0" err="1"/>
              <a:t>size</a:t>
            </a:r>
            <a:r>
              <a:rPr lang="pl-PL" dirty="0"/>
              <a:t> as the </a:t>
            </a:r>
            <a:r>
              <a:rPr lang="pl-PL" dirty="0" err="1"/>
              <a:t>tree</a:t>
            </a:r>
            <a:r>
              <a:rPr lang="pl-PL" dirty="0"/>
              <a:t> </a:t>
            </a:r>
            <a:r>
              <a:rPr lang="pl-PL" dirty="0" err="1"/>
              <a:t>above</a:t>
            </a:r>
            <a:r>
              <a:rPr lang="pl-PL" dirty="0"/>
              <a:t> </a:t>
            </a:r>
            <a:r>
              <a:rPr lang="pl-PL" dirty="0" err="1"/>
              <a:t>ground</a:t>
            </a:r>
            <a:r>
              <a:rPr lang="pl-PL" dirty="0"/>
              <a:t>.</a:t>
            </a:r>
          </a:p>
          <a:p>
            <a:endParaRPr lang="en-GB" dirty="0">
              <a:cs typeface="Calibri"/>
            </a:endParaRPr>
          </a:p>
          <a:p>
            <a:r>
              <a:rPr lang="zh-CN" altLang="en-US" dirty="0">
                <a:cs typeface="Calibri"/>
              </a:rPr>
              <a:t>给孩子们的问题：你可以在土壤里找到什么呢？</a:t>
            </a:r>
            <a:endParaRPr lang="en-GB" altLang="zh-CN"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a:t>
            </a:r>
            <a:r>
              <a:rPr lang="zh-CN" altLang="en-US" dirty="0"/>
              <a:t>点击</a:t>
            </a:r>
            <a:r>
              <a:rPr lang="pl-PL" dirty="0"/>
              <a:t>*</a:t>
            </a:r>
            <a:endParaRPr lang="pl-PL" dirty="0">
              <a:cs typeface="Calibri"/>
            </a:endParaRPr>
          </a:p>
          <a:p>
            <a:r>
              <a:rPr lang="zh-CN" altLang="en-US" dirty="0">
                <a:cs typeface="Calibri"/>
              </a:rPr>
              <a:t>答案：土壤是有生命的，里面存在非常小的生物体，如蚯蚓和一些肉眼看不见的微生物，真菌和细菌。 </a:t>
            </a:r>
          </a:p>
          <a:p>
            <a:r>
              <a:rPr lang="zh-CN" altLang="en-US" dirty="0">
                <a:cs typeface="Calibri"/>
              </a:rPr>
              <a:t>*点击* </a:t>
            </a:r>
          </a:p>
          <a:p>
            <a:r>
              <a:rPr lang="zh-CN" altLang="en-US" dirty="0">
                <a:cs typeface="Calibri"/>
              </a:rPr>
              <a:t>事实上，在一小撮健康的土壤中，微生物的数量比全世界的人都多。</a:t>
            </a:r>
          </a:p>
          <a:p>
            <a:r>
              <a:rPr lang="zh-CN" altLang="en-US" dirty="0">
                <a:cs typeface="Calibri"/>
              </a:rPr>
              <a:t>所有的这些对于肥沃、健康的土壤都非常重要。细菌、真菌和根系在共生中相互帮助生长。</a:t>
            </a:r>
            <a:endParaRPr lang="en-GB" altLang="zh-CN" dirty="0">
              <a:cs typeface="Calibri"/>
            </a:endParaRPr>
          </a:p>
          <a:p>
            <a:r>
              <a:rPr lang="zh-CN" altLang="en-US" dirty="0">
                <a:cs typeface="Calibri"/>
              </a:rPr>
              <a:t>另一个有趣的事实：</a:t>
            </a:r>
          </a:p>
          <a:p>
            <a:r>
              <a:rPr lang="zh-CN" altLang="en-US" dirty="0">
                <a:cs typeface="Calibri"/>
              </a:rPr>
              <a:t>*点击* </a:t>
            </a:r>
          </a:p>
          <a:p>
            <a:r>
              <a:rPr lang="zh-CN" altLang="en-US" dirty="0">
                <a:cs typeface="Calibri"/>
              </a:rPr>
              <a:t>树的根部与地上的树差不多大小。</a:t>
            </a:r>
            <a:endParaRPr lang="en-GB" dirty="0">
              <a:cs typeface="Calibri"/>
            </a:endParaRPr>
          </a:p>
          <a:p>
            <a:endParaRPr lang="pl-PL" dirty="0">
              <a:cs typeface="Calibri"/>
            </a:endParaRPr>
          </a:p>
        </p:txBody>
      </p:sp>
      <p:sp>
        <p:nvSpPr>
          <p:cNvPr id="4" name="Espace réservé du numéro de diapositive 3"/>
          <p:cNvSpPr>
            <a:spLocks noGrp="1"/>
          </p:cNvSpPr>
          <p:nvPr>
            <p:ph type="sldNum" sz="quarter" idx="10"/>
          </p:nvPr>
        </p:nvSpPr>
        <p:spPr/>
        <p:txBody>
          <a:bodyPr/>
          <a:lstStyle/>
          <a:p>
            <a:fld id="{CDFFFE12-632D-44E3-A39E-1016EBADC96C}" type="slidenum">
              <a:rPr lang="mk-MK" smtClean="0"/>
              <a:pPr/>
              <a:t>2</a:t>
            </a:fld>
            <a:endParaRPr lang="mk-MK"/>
          </a:p>
        </p:txBody>
      </p:sp>
    </p:spTree>
    <p:extLst>
      <p:ext uri="{BB962C8B-B14F-4D97-AF65-F5344CB8AC3E}">
        <p14:creationId xmlns:p14="http://schemas.microsoft.com/office/powerpoint/2010/main" val="1228815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Perché influenza il clima? Il suolo secco, nudo, senza materia organica rilascia anidride carbonica nell’aria.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Questo viene aggiunto alle grandi emissioni del CO2 dagli automezzi, fabbriche e altre cose.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en-GB" dirty="0"/>
              <a:t>Why does it affect climate? Dry, bare soil with no organic matter releases CO2 into the air. </a:t>
            </a:r>
            <a:endParaRPr lang="en-US" dirty="0"/>
          </a:p>
          <a:p>
            <a:r>
              <a:rPr lang="en-GB" dirty="0"/>
              <a:t>*click*</a:t>
            </a: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 causa dell’aumento del CO2 totale nell’aria, la terra si riscalda. Questo processo viene chiamato riscaldamento globale.</a:t>
            </a:r>
            <a:endParaRPr lang="de-DE" sz="1200" kern="1200" dirty="0">
              <a:solidFill>
                <a:schemeClr val="tx1"/>
              </a:solidFill>
              <a:effectLst/>
              <a:latin typeface="+mn-lt"/>
              <a:ea typeface="+mn-ea"/>
              <a:cs typeface="+mn-cs"/>
            </a:endParaRPr>
          </a:p>
          <a:p>
            <a:endParaRPr lang="en-GB" dirty="0"/>
          </a:p>
          <a:p>
            <a:r>
              <a:rPr lang="en-GB" dirty="0"/>
              <a:t>This adds to big CO2 emissions from vehicles, factories, and other things. </a:t>
            </a:r>
            <a:endParaRPr lang="en-GB" dirty="0">
              <a:cs typeface="Calibri"/>
            </a:endParaRPr>
          </a:p>
          <a:p>
            <a:r>
              <a:rPr lang="en-GB" dirty="0"/>
              <a:t>*click*</a:t>
            </a:r>
            <a:endParaRPr lang="en-GB" dirty="0">
              <a:cs typeface="Calibri"/>
            </a:endParaRPr>
          </a:p>
          <a:p>
            <a:r>
              <a:rPr lang="en-GB" dirty="0"/>
              <a:t>As the total amount of CO2 in the air increases, the earth becomes hotter. This process is called global warming. </a:t>
            </a:r>
          </a:p>
          <a:p>
            <a:endParaRPr lang="en-GB" dirty="0">
              <a:cs typeface="Calibri"/>
            </a:endParaRPr>
          </a:p>
          <a:p>
            <a:r>
              <a:rPr lang="zh-CN" altLang="en-US" dirty="0">
                <a:cs typeface="Calibri"/>
              </a:rPr>
              <a:t>为什么它会影响气候？没有有机物下的干燥、裸露的土壤会向空气中释放二氧化碳。</a:t>
            </a:r>
          </a:p>
          <a:p>
            <a:r>
              <a:rPr lang="zh-CN" altLang="en-US" dirty="0">
                <a:cs typeface="Calibri"/>
              </a:rPr>
              <a:t>*点击*</a:t>
            </a:r>
          </a:p>
          <a:p>
            <a:r>
              <a:rPr lang="zh-CN" altLang="en-US" dirty="0">
                <a:cs typeface="Calibri"/>
              </a:rPr>
              <a:t>这是在车辆、工厂和其他事物的大量二氧化碳排放基础上增加的。</a:t>
            </a:r>
          </a:p>
          <a:p>
            <a:r>
              <a:rPr lang="zh-CN" altLang="en-US" dirty="0">
                <a:cs typeface="Calibri"/>
              </a:rPr>
              <a:t>*点击*</a:t>
            </a:r>
          </a:p>
          <a:p>
            <a:r>
              <a:rPr lang="zh-CN" altLang="en-US" dirty="0">
                <a:cs typeface="Calibri"/>
              </a:rPr>
              <a:t>为什么它会影响气候？干燥、没有有机物的裸露土壤会向空气中释放二氧化碳。 </a:t>
            </a:r>
          </a:p>
          <a:p>
            <a:r>
              <a:rPr lang="zh-CN" altLang="en-US" dirty="0">
                <a:cs typeface="Calibri"/>
              </a:rPr>
              <a:t>*点击*</a:t>
            </a:r>
          </a:p>
          <a:p>
            <a:r>
              <a:rPr lang="zh-CN" altLang="en-US" dirty="0">
                <a:cs typeface="Calibri"/>
              </a:rPr>
              <a:t>由于空气中二氧化碳总量的增加，地球变暖了。这个过程被称为全球变暖。</a:t>
            </a:r>
          </a:p>
          <a:p>
            <a:endParaRPr lang="en-GB"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20</a:t>
            </a:fld>
            <a:endParaRPr lang="en-GB"/>
          </a:p>
        </p:txBody>
      </p:sp>
    </p:spTree>
    <p:extLst>
      <p:ext uri="{BB962C8B-B14F-4D97-AF65-F5344CB8AC3E}">
        <p14:creationId xmlns:p14="http://schemas.microsoft.com/office/powerpoint/2010/main" val="1279983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Tuttavia, ci sono buone notizie. Piante, alberi e altra vegetazione possono assorbire l’anidride carbonica per crescere.</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Usando le loro foglie assorbono l’anidride carbonica, lo trasformano in carbonio e trasportano questo nelle radici. Questo aiuta ad accumulare il carbonio nel suolo sano, grazie al lavoro dei microbi e gli animali che vivono nel suolo e intorno alle radici. Ricordate che c’è un’intera comunità funzionante che lavora sotto ai nostri piedi!</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en-GB" dirty="0"/>
              <a:t>However, there is some good news. Plants, trees and other vegetation can take up CO2 for their growth. </a:t>
            </a:r>
            <a:endParaRPr lang="en-US" dirty="0"/>
          </a:p>
          <a:p>
            <a:r>
              <a:rPr lang="en-GB" dirty="0"/>
              <a:t>*click*</a:t>
            </a:r>
            <a:endParaRPr lang="en-GB" dirty="0">
              <a:cs typeface="Calibri"/>
            </a:endParaRPr>
          </a:p>
          <a:p>
            <a:r>
              <a:rPr lang="en-GB" dirty="0"/>
              <a:t>Using their leaves they take in CO2, transform it to carbon and transport it down to the roots. This helps to accumulate carbon in healthy soils thanks to the work of all the microbes and animals living in the soil and around the roots. Remember that there is a whole functioning community working just under our feet!</a:t>
            </a:r>
          </a:p>
          <a:p>
            <a:endParaRPr lang="en-GB" dirty="0"/>
          </a:p>
          <a:p>
            <a:r>
              <a:rPr lang="zh-CN" altLang="en-US" dirty="0"/>
              <a:t>然而，也有一些好消息。植物、树木和其他植被可以吸收二氧化碳用于其生长。 </a:t>
            </a:r>
          </a:p>
          <a:p>
            <a:r>
              <a:rPr lang="zh-CN" altLang="en-US" dirty="0"/>
              <a:t>*点击*</a:t>
            </a:r>
          </a:p>
          <a:p>
            <a:r>
              <a:rPr lang="zh-CN" altLang="en-US" dirty="0"/>
              <a:t>它们利用自己的叶子吸收二氧化碳，将其转化为碳，并将其输送到根部。由于生活在土壤中和根部周围的所有微生物和动物的工作，有助于在健康土壤中碳的积累。请记住，在我们的脚下，有一个完整的运作社区在工作。</a:t>
            </a:r>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21</a:t>
            </a:fld>
            <a:endParaRPr lang="en-GB"/>
          </a:p>
        </p:txBody>
      </p:sp>
    </p:spTree>
    <p:extLst>
      <p:ext uri="{BB962C8B-B14F-4D97-AF65-F5344CB8AC3E}">
        <p14:creationId xmlns:p14="http://schemas.microsoft.com/office/powerpoint/2010/main" val="2292885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Grazie a tutto questo, la terra si raffredda e diventa più felice.</a:t>
            </a:r>
            <a:endParaRPr lang="de-DE" sz="1200" kern="1200" dirty="0">
              <a:solidFill>
                <a:schemeClr val="tx1"/>
              </a:solidFill>
              <a:effectLst/>
              <a:latin typeface="+mn-lt"/>
              <a:ea typeface="+mn-ea"/>
              <a:cs typeface="+mn-cs"/>
            </a:endParaRPr>
          </a:p>
          <a:p>
            <a:endParaRPr lang="en-US" dirty="0"/>
          </a:p>
          <a:p>
            <a:r>
              <a:rPr lang="en-US" dirty="0"/>
              <a:t>Thanks to all of this, the earth is getting cooler and happier!</a:t>
            </a:r>
          </a:p>
          <a:p>
            <a:br>
              <a:rPr lang="en-US" dirty="0"/>
            </a:br>
            <a:r>
              <a:rPr lang="zh-CN" altLang="en-US" dirty="0"/>
              <a:t>由于这一切，地球正变得越来越凉爽，越来越快乐</a:t>
            </a:r>
            <a:r>
              <a:rPr lang="en-US" altLang="zh-CN" dirty="0"/>
              <a:t>!</a:t>
            </a:r>
          </a:p>
          <a:p>
            <a:endParaRPr lang="en-US" dirty="0"/>
          </a:p>
        </p:txBody>
      </p:sp>
      <p:sp>
        <p:nvSpPr>
          <p:cNvPr id="4" name="Slide Number Placeholder 3"/>
          <p:cNvSpPr>
            <a:spLocks noGrp="1"/>
          </p:cNvSpPr>
          <p:nvPr>
            <p:ph type="sldNum" sz="quarter" idx="5"/>
          </p:nvPr>
        </p:nvSpPr>
        <p:spPr/>
        <p:txBody>
          <a:bodyPr/>
          <a:lstStyle/>
          <a:p>
            <a:fld id="{8640F07D-4D2D-49AA-976B-AB3C5627A48A}" type="slidenum">
              <a:rPr lang="en-GB" smtClean="0"/>
              <a:t>22</a:t>
            </a:fld>
            <a:endParaRPr lang="en-GB"/>
          </a:p>
        </p:txBody>
      </p:sp>
    </p:spTree>
    <p:extLst>
      <p:ext uri="{BB962C8B-B14F-4D97-AF65-F5344CB8AC3E}">
        <p14:creationId xmlns:p14="http://schemas.microsoft.com/office/powerpoint/2010/main" val="2336335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Ritorniamo alla storia di Pietro. Pietro era confuso e triste perché il suo grano non cresceva bene.</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Ma si ricorda che il suo amico Giuseppe ha un'azienda agricola biologica.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We come back to Pietro’s story. Pietro was confused and sad because his crops were not growing well. </a:t>
            </a:r>
            <a:endParaRPr lang="en-US" dirty="0"/>
          </a:p>
          <a:p>
            <a:r>
              <a:rPr lang="en-GB" dirty="0"/>
              <a:t>*click*</a:t>
            </a:r>
            <a:endParaRPr lang="en-GB" dirty="0">
              <a:cs typeface="Calibri"/>
            </a:endParaRPr>
          </a:p>
          <a:p>
            <a:r>
              <a:rPr lang="en-GB" dirty="0"/>
              <a:t>B</a:t>
            </a:r>
            <a:r>
              <a:rPr lang="en-US" altLang="zh-CN" dirty="0" err="1"/>
              <a:t>ut</a:t>
            </a:r>
            <a:r>
              <a:rPr lang="en-US" altLang="zh-CN" dirty="0"/>
              <a:t> he remembers his friend Giuseppe has an organic farm.</a:t>
            </a:r>
            <a:endParaRPr lang="en-GB" dirty="0">
              <a:cs typeface="Calibri"/>
            </a:endParaRPr>
          </a:p>
          <a:p>
            <a:br>
              <a:rPr lang="en-US" dirty="0"/>
            </a:br>
            <a:r>
              <a:rPr lang="zh-CN" altLang="en-US" dirty="0"/>
              <a:t>我们再来看看</a:t>
            </a:r>
            <a:r>
              <a:rPr lang="en-GB" altLang="zh-CN" dirty="0"/>
              <a:t>P</a:t>
            </a:r>
            <a:r>
              <a:rPr lang="en-US" altLang="zh-CN" dirty="0" err="1"/>
              <a:t>ietro</a:t>
            </a:r>
            <a:r>
              <a:rPr lang="zh-CN" altLang="en-US" dirty="0"/>
              <a:t>的故事。</a:t>
            </a:r>
            <a:r>
              <a:rPr lang="en-GB" altLang="zh-CN" dirty="0"/>
              <a:t>P</a:t>
            </a:r>
            <a:r>
              <a:rPr lang="en-US" altLang="zh-CN" dirty="0" err="1"/>
              <a:t>ietro</a:t>
            </a:r>
            <a:r>
              <a:rPr lang="zh-CN" altLang="en-US" dirty="0"/>
              <a:t>感到困惑和悲伤，因为他的庄稼长势不好。 </a:t>
            </a:r>
          </a:p>
          <a:p>
            <a:r>
              <a:rPr lang="zh-CN" altLang="en-US" dirty="0"/>
              <a:t>*点击*</a:t>
            </a:r>
          </a:p>
          <a:p>
            <a:r>
              <a:rPr lang="zh-CN" altLang="en-US" dirty="0"/>
              <a:t>但他想起来他的朋友</a:t>
            </a:r>
            <a:r>
              <a:rPr lang="en-GB" altLang="zh-CN" dirty="0"/>
              <a:t>G</a:t>
            </a:r>
            <a:r>
              <a:rPr lang="en-US" altLang="zh-CN" dirty="0" err="1"/>
              <a:t>iuseppe</a:t>
            </a:r>
            <a:r>
              <a:rPr lang="zh-CN" altLang="en-US" dirty="0"/>
              <a:t>有一个有机农村。</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23</a:t>
            </a:fld>
            <a:endParaRPr lang="en-GB"/>
          </a:p>
        </p:txBody>
      </p:sp>
    </p:spTree>
    <p:extLst>
      <p:ext uri="{BB962C8B-B14F-4D97-AF65-F5344CB8AC3E}">
        <p14:creationId xmlns:p14="http://schemas.microsoft.com/office/powerpoint/2010/main" val="2210848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va a visitarlo e vede un bellissimo pezzo di terra, pieno di vita. Ci sono piante diverse e animali da fattoria ovunque. Giuseppe l’accoglie e iniziano a parlare delle tecniche che usa.</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He </a:t>
            </a:r>
            <a:r>
              <a:rPr lang="pl-PL" dirty="0" err="1"/>
              <a:t>goes</a:t>
            </a:r>
            <a:r>
              <a:rPr lang="pl-PL" dirty="0"/>
              <a:t> to </a:t>
            </a:r>
            <a:r>
              <a:rPr lang="pl-PL" dirty="0" err="1"/>
              <a:t>visit</a:t>
            </a:r>
            <a:r>
              <a:rPr lang="pl-PL" dirty="0"/>
              <a:t> </a:t>
            </a:r>
            <a:r>
              <a:rPr lang="pl-PL" dirty="0" err="1"/>
              <a:t>him</a:t>
            </a:r>
            <a:r>
              <a:rPr lang="pl-PL" dirty="0"/>
              <a:t> and </a:t>
            </a:r>
            <a:r>
              <a:rPr lang="pl-PL" dirty="0" err="1"/>
              <a:t>sees</a:t>
            </a:r>
            <a:r>
              <a:rPr lang="pl-PL" dirty="0"/>
              <a:t> a </a:t>
            </a:r>
            <a:r>
              <a:rPr lang="pl-PL" dirty="0" err="1"/>
              <a:t>beautiful</a:t>
            </a:r>
            <a:r>
              <a:rPr lang="pl-PL" dirty="0"/>
              <a:t> land </a:t>
            </a:r>
            <a:r>
              <a:rPr lang="pl-PL" dirty="0" err="1"/>
              <a:t>full</a:t>
            </a:r>
            <a:r>
              <a:rPr lang="pl-PL" dirty="0"/>
              <a:t> of life. </a:t>
            </a:r>
            <a:r>
              <a:rPr lang="pl-PL" dirty="0" err="1"/>
              <a:t>There</a:t>
            </a:r>
            <a:r>
              <a:rPr lang="pl-PL" dirty="0"/>
              <a:t> </a:t>
            </a:r>
            <a:r>
              <a:rPr lang="pl-PL" dirty="0" err="1"/>
              <a:t>are</a:t>
            </a:r>
            <a:r>
              <a:rPr lang="pl-PL" dirty="0"/>
              <a:t> </a:t>
            </a:r>
            <a:r>
              <a:rPr lang="pl-PL" dirty="0" err="1"/>
              <a:t>different</a:t>
            </a:r>
            <a:r>
              <a:rPr lang="pl-PL" dirty="0"/>
              <a:t> </a:t>
            </a:r>
            <a:r>
              <a:rPr lang="pl-PL" dirty="0" err="1"/>
              <a:t>plants</a:t>
            </a:r>
            <a:r>
              <a:rPr lang="pl-PL" dirty="0"/>
              <a:t> and farm </a:t>
            </a:r>
            <a:r>
              <a:rPr lang="pl-PL" dirty="0" err="1"/>
              <a:t>animals</a:t>
            </a:r>
            <a:r>
              <a:rPr lang="pl-PL" dirty="0"/>
              <a:t> </a:t>
            </a:r>
            <a:r>
              <a:rPr lang="pl-PL" dirty="0" err="1"/>
              <a:t>all</a:t>
            </a:r>
            <a:r>
              <a:rPr lang="pl-PL" dirty="0"/>
              <a:t> </a:t>
            </a:r>
            <a:r>
              <a:rPr lang="pl-PL" dirty="0" err="1"/>
              <a:t>around</a:t>
            </a:r>
            <a:r>
              <a:rPr lang="pl-PL" dirty="0"/>
              <a:t>. The farmer </a:t>
            </a:r>
            <a:r>
              <a:rPr lang="pl-PL" dirty="0" err="1"/>
              <a:t>welcomes</a:t>
            </a:r>
            <a:r>
              <a:rPr lang="pl-PL" dirty="0"/>
              <a:t> </a:t>
            </a:r>
            <a:r>
              <a:rPr lang="pl-PL" dirty="0" err="1"/>
              <a:t>him</a:t>
            </a:r>
            <a:r>
              <a:rPr lang="pl-PL" dirty="0"/>
              <a:t> </a:t>
            </a:r>
            <a:r>
              <a:rPr lang="pl-PL" dirty="0" err="1"/>
              <a:t>happily</a:t>
            </a:r>
            <a:r>
              <a:rPr lang="pl-PL" dirty="0"/>
              <a:t> and </a:t>
            </a:r>
            <a:r>
              <a:rPr lang="pl-PL" dirty="0" err="1"/>
              <a:t>they</a:t>
            </a:r>
            <a:r>
              <a:rPr lang="pl-PL" dirty="0"/>
              <a:t> start </a:t>
            </a:r>
            <a:r>
              <a:rPr lang="pl-PL" dirty="0" err="1"/>
              <a:t>talking</a:t>
            </a:r>
            <a:r>
              <a:rPr lang="pl-PL" dirty="0"/>
              <a:t> </a:t>
            </a:r>
            <a:r>
              <a:rPr lang="pl-PL" dirty="0" err="1"/>
              <a:t>about</a:t>
            </a:r>
            <a:r>
              <a:rPr lang="pl-PL" dirty="0"/>
              <a:t> the </a:t>
            </a:r>
            <a:r>
              <a:rPr lang="pl-PL" dirty="0" err="1"/>
              <a:t>techniques</a:t>
            </a:r>
            <a:r>
              <a:rPr lang="pl-PL" dirty="0"/>
              <a:t> </a:t>
            </a:r>
            <a:r>
              <a:rPr lang="pl-PL" dirty="0" err="1"/>
              <a:t>he’s</a:t>
            </a:r>
            <a:r>
              <a:rPr lang="pl-PL" dirty="0"/>
              <a:t> </a:t>
            </a:r>
            <a:r>
              <a:rPr lang="pl-PL" dirty="0" err="1"/>
              <a:t>using</a:t>
            </a:r>
            <a:r>
              <a:rPr lang="pl-PL" dirty="0"/>
              <a:t>.</a:t>
            </a:r>
            <a:endParaRPr lang="en-US" dirty="0">
              <a:cs typeface="Calibri" panose="020F0502020204030204"/>
            </a:endParaRPr>
          </a:p>
          <a:p>
            <a:endParaRPr lang="en-GB" dirty="0"/>
          </a:p>
          <a:p>
            <a:r>
              <a:rPr lang="zh-CN" altLang="en-US" dirty="0"/>
              <a:t>他去看望他，看到一个充满生命力的美丽土地。周围都是不同的植物和农场动物。农夫高兴地欢迎他，他们开始谈论他所使用的技术。</a:t>
            </a:r>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24</a:t>
            </a:fld>
            <a:endParaRPr lang="en-GB"/>
          </a:p>
        </p:txBody>
      </p:sp>
    </p:spTree>
    <p:extLst>
      <p:ext uri="{BB962C8B-B14F-4D97-AF65-F5344CB8AC3E}">
        <p14:creationId xmlns:p14="http://schemas.microsoft.com/office/powerpoint/2010/main" val="1145880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 tipi di alberi diversi che Giuseppe ha fatto crescere, insieme alle siepi che ha piantato, servono come rifugio e cibo per animali diversi, e anche per proteggere il suolo con le loro radici. Invece di piantare solo un tipo di grano Giuseppe ha piantato tanti tipi di verdure. Tutte queste pratiche attirano molte forme di vita come insetti, uccelli e altri animali.</a:t>
            </a:r>
            <a:endParaRPr lang="de-DE" sz="1200" kern="1200" dirty="0">
              <a:solidFill>
                <a:schemeClr val="tx1"/>
              </a:solidFill>
              <a:effectLst/>
              <a:latin typeface="+mn-lt"/>
              <a:ea typeface="+mn-ea"/>
              <a:cs typeface="+mn-cs"/>
            </a:endParaRPr>
          </a:p>
          <a:p>
            <a:endParaRPr lang="pl-PL" dirty="0"/>
          </a:p>
          <a:p>
            <a:r>
              <a:rPr lang="pl-PL" dirty="0"/>
              <a:t>The </a:t>
            </a:r>
            <a:r>
              <a:rPr lang="pl-PL" dirty="0" err="1"/>
              <a:t>different</a:t>
            </a:r>
            <a:r>
              <a:rPr lang="pl-PL" dirty="0"/>
              <a:t> </a:t>
            </a:r>
            <a:r>
              <a:rPr lang="pl-PL" dirty="0" err="1"/>
              <a:t>kinds</a:t>
            </a:r>
            <a:r>
              <a:rPr lang="pl-PL" dirty="0"/>
              <a:t> of </a:t>
            </a:r>
            <a:r>
              <a:rPr lang="pl-PL" dirty="0" err="1"/>
              <a:t>trees</a:t>
            </a:r>
            <a:r>
              <a:rPr lang="pl-PL" dirty="0"/>
              <a:t> Giuseppe </a:t>
            </a:r>
            <a:r>
              <a:rPr lang="pl-PL" dirty="0" err="1"/>
              <a:t>has</a:t>
            </a:r>
            <a:r>
              <a:rPr lang="pl-PL" dirty="0"/>
              <a:t> </a:t>
            </a:r>
            <a:r>
              <a:rPr lang="pl-PL" dirty="0" err="1"/>
              <a:t>left</a:t>
            </a:r>
            <a:r>
              <a:rPr lang="pl-PL" dirty="0"/>
              <a:t>, </a:t>
            </a:r>
            <a:r>
              <a:rPr lang="pl-PL" dirty="0" err="1"/>
              <a:t>together</a:t>
            </a:r>
            <a:r>
              <a:rPr lang="pl-PL" dirty="0"/>
              <a:t> with the </a:t>
            </a:r>
            <a:r>
              <a:rPr lang="pl-PL" dirty="0" err="1"/>
              <a:t>bushes</a:t>
            </a:r>
            <a:r>
              <a:rPr lang="pl-PL" dirty="0"/>
              <a:t> he </a:t>
            </a:r>
            <a:r>
              <a:rPr lang="pl-PL" dirty="0" err="1"/>
              <a:t>has</a:t>
            </a:r>
            <a:r>
              <a:rPr lang="pl-PL" dirty="0"/>
              <a:t> </a:t>
            </a:r>
            <a:r>
              <a:rPr lang="pl-PL" dirty="0" err="1"/>
              <a:t>planted</a:t>
            </a:r>
            <a:r>
              <a:rPr lang="pl-PL" dirty="0"/>
              <a:t>, </a:t>
            </a:r>
            <a:r>
              <a:rPr lang="pl-PL" dirty="0" err="1"/>
              <a:t>serve</a:t>
            </a:r>
            <a:r>
              <a:rPr lang="pl-PL" dirty="0"/>
              <a:t> as </a:t>
            </a:r>
            <a:r>
              <a:rPr lang="pl-PL" dirty="0" err="1"/>
              <a:t>shelter</a:t>
            </a:r>
            <a:r>
              <a:rPr lang="pl-PL" dirty="0"/>
              <a:t> and food for </a:t>
            </a:r>
            <a:r>
              <a:rPr lang="pl-PL" dirty="0" err="1"/>
              <a:t>different</a:t>
            </a:r>
            <a:r>
              <a:rPr lang="pl-PL" dirty="0"/>
              <a:t> </a:t>
            </a:r>
            <a:r>
              <a:rPr lang="pl-PL" dirty="0" err="1"/>
              <a:t>animals</a:t>
            </a:r>
            <a:r>
              <a:rPr lang="pl-PL" dirty="0"/>
              <a:t> and </a:t>
            </a:r>
            <a:r>
              <a:rPr lang="pl-PL" dirty="0" err="1"/>
              <a:t>also</a:t>
            </a:r>
            <a:r>
              <a:rPr lang="pl-PL" dirty="0"/>
              <a:t> </a:t>
            </a:r>
            <a:r>
              <a:rPr lang="pl-PL" dirty="0" err="1"/>
              <a:t>protect</a:t>
            </a:r>
            <a:r>
              <a:rPr lang="pl-PL" dirty="0"/>
              <a:t> the </a:t>
            </a:r>
            <a:r>
              <a:rPr lang="pl-PL" dirty="0" err="1"/>
              <a:t>soil</a:t>
            </a:r>
            <a:r>
              <a:rPr lang="pl-PL" dirty="0"/>
              <a:t> with </a:t>
            </a:r>
            <a:r>
              <a:rPr lang="pl-PL" dirty="0" err="1"/>
              <a:t>their</a:t>
            </a:r>
            <a:r>
              <a:rPr lang="pl-PL" dirty="0"/>
              <a:t> </a:t>
            </a:r>
            <a:r>
              <a:rPr lang="pl-PL" dirty="0" err="1"/>
              <a:t>roots</a:t>
            </a:r>
            <a:r>
              <a:rPr lang="pl-PL" dirty="0"/>
              <a:t>. </a:t>
            </a:r>
            <a:r>
              <a:rPr lang="pl-PL" dirty="0" err="1"/>
              <a:t>Instead</a:t>
            </a:r>
            <a:r>
              <a:rPr lang="pl-PL" dirty="0"/>
              <a:t> of </a:t>
            </a:r>
            <a:r>
              <a:rPr lang="pl-PL" dirty="0" err="1"/>
              <a:t>planting</a:t>
            </a:r>
            <a:r>
              <a:rPr lang="pl-PL" dirty="0"/>
              <a:t> </a:t>
            </a:r>
            <a:r>
              <a:rPr lang="pl-PL" dirty="0" err="1"/>
              <a:t>only</a:t>
            </a:r>
            <a:r>
              <a:rPr lang="pl-PL" dirty="0"/>
              <a:t> one </a:t>
            </a:r>
            <a:r>
              <a:rPr lang="pl-PL" dirty="0" err="1"/>
              <a:t>kind</a:t>
            </a:r>
            <a:r>
              <a:rPr lang="pl-PL" dirty="0"/>
              <a:t> of </a:t>
            </a:r>
            <a:r>
              <a:rPr lang="pl-PL" dirty="0" err="1"/>
              <a:t>grain</a:t>
            </a:r>
            <a:r>
              <a:rPr lang="pl-PL" dirty="0"/>
              <a:t>, Giuseppe </a:t>
            </a:r>
            <a:r>
              <a:rPr lang="pl-PL" dirty="0" err="1"/>
              <a:t>has</a:t>
            </a:r>
            <a:r>
              <a:rPr lang="pl-PL" dirty="0"/>
              <a:t> </a:t>
            </a:r>
            <a:r>
              <a:rPr lang="pl-PL" dirty="0" err="1"/>
              <a:t>planted</a:t>
            </a:r>
            <a:r>
              <a:rPr lang="pl-PL" dirty="0"/>
              <a:t> </a:t>
            </a:r>
            <a:r>
              <a:rPr lang="pl-PL" dirty="0" err="1"/>
              <a:t>many</a:t>
            </a:r>
            <a:r>
              <a:rPr lang="pl-PL" dirty="0"/>
              <a:t> </a:t>
            </a:r>
            <a:r>
              <a:rPr lang="pl-PL" dirty="0" err="1"/>
              <a:t>types</a:t>
            </a:r>
            <a:r>
              <a:rPr lang="pl-PL" dirty="0"/>
              <a:t> of </a:t>
            </a:r>
            <a:r>
              <a:rPr lang="pl-PL" dirty="0" err="1"/>
              <a:t>vegetables</a:t>
            </a:r>
            <a:r>
              <a:rPr lang="pl-PL" dirty="0"/>
              <a:t>. All of </a:t>
            </a:r>
            <a:r>
              <a:rPr lang="pl-PL" dirty="0" err="1"/>
              <a:t>these</a:t>
            </a:r>
            <a:r>
              <a:rPr lang="pl-PL" dirty="0"/>
              <a:t> </a:t>
            </a:r>
            <a:r>
              <a:rPr lang="pl-PL" dirty="0" err="1"/>
              <a:t>practices</a:t>
            </a:r>
            <a:r>
              <a:rPr lang="pl-PL" dirty="0"/>
              <a:t> </a:t>
            </a:r>
            <a:r>
              <a:rPr lang="pl-PL" dirty="0" err="1"/>
              <a:t>attract</a:t>
            </a:r>
            <a:r>
              <a:rPr lang="pl-PL" dirty="0"/>
              <a:t> </a:t>
            </a:r>
            <a:r>
              <a:rPr lang="pl-PL" dirty="0" err="1"/>
              <a:t>many</a:t>
            </a:r>
            <a:r>
              <a:rPr lang="pl-PL" dirty="0"/>
              <a:t> </a:t>
            </a:r>
            <a:r>
              <a:rPr lang="pl-PL" dirty="0" err="1"/>
              <a:t>forms</a:t>
            </a:r>
            <a:r>
              <a:rPr lang="pl-PL" dirty="0"/>
              <a:t> of life </a:t>
            </a:r>
            <a:r>
              <a:rPr lang="pl-PL" dirty="0" err="1"/>
              <a:t>like</a:t>
            </a:r>
            <a:r>
              <a:rPr lang="pl-PL" dirty="0"/>
              <a:t> </a:t>
            </a:r>
            <a:r>
              <a:rPr lang="pl-PL" dirty="0" err="1"/>
              <a:t>insects</a:t>
            </a:r>
            <a:r>
              <a:rPr lang="pl-PL" dirty="0"/>
              <a:t>, </a:t>
            </a:r>
            <a:r>
              <a:rPr lang="pl-PL" dirty="0" err="1"/>
              <a:t>birds</a:t>
            </a:r>
            <a:r>
              <a:rPr lang="pl-PL" dirty="0"/>
              <a:t> and </a:t>
            </a:r>
            <a:r>
              <a:rPr lang="pl-PL" dirty="0" err="1"/>
              <a:t>other</a:t>
            </a:r>
            <a:r>
              <a:rPr lang="pl-PL" dirty="0"/>
              <a:t> </a:t>
            </a:r>
            <a:r>
              <a:rPr lang="pl-PL" dirty="0" err="1"/>
              <a:t>animals</a:t>
            </a:r>
            <a:r>
              <a:rPr lang="pl-PL" dirty="0"/>
              <a:t>.</a:t>
            </a:r>
            <a:endParaRPr lang="en-US" dirty="0"/>
          </a:p>
          <a:p>
            <a:endParaRPr lang="en-US" dirty="0"/>
          </a:p>
          <a:p>
            <a:r>
              <a:rPr lang="pl-PL" dirty="0"/>
              <a:t>Giuseppe</a:t>
            </a:r>
            <a:r>
              <a:rPr lang="zh-CN" altLang="en-US" dirty="0"/>
              <a:t>留下的不同种类的树木，以及他种植的灌木，可以作为不同动物的庇护所和食物，还可以用它们的根部保护土壤。朱塞佩没有只种植一种谷物，而是种植了许多种类的蔬菜。所有这些做法都吸引了许多形式的生命，如昆虫、鸟类和其他动物。</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25</a:t>
            </a:fld>
            <a:endParaRPr lang="en-GB"/>
          </a:p>
        </p:txBody>
      </p:sp>
    </p:spTree>
    <p:extLst>
      <p:ext uri="{BB962C8B-B14F-4D97-AF65-F5344CB8AC3E}">
        <p14:creationId xmlns:p14="http://schemas.microsoft.com/office/powerpoint/2010/main" val="860610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Giuseppe condivide i suoi consigli per un’agricoltura sana: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suolo sano è pieno di vita. Ci sono microbi e piccoli animali del suolo che insieme con diversi tipi di vegetazione sono molto importanti e buoni per un suolo fertile dato che sono una parte di esso.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Pratiche agricole intensive come, per esempio, l’uso dei trattori pesanti e chimiche tossiche, in realtà stanno uccidendo gli organismi viventi della sua azienda agricola, rimuovendo la vita dal suolo.</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Un terreno povero non solo impedisce al grano di crescere ma contribuisce anche al riscaldamento globale dato che rilascia anidride carbonica.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Pietro non dovrebbe lasciare il suo terreno nudo durante l’inverno. Ci sono piante che possono restare sul campo con temperature più fredde e che possono coprire l’humus/primo strato del suolo per proteggerlo dal vento e la pioggia.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più è buono cambiare il tipo di pianta che coltiva nel corso del tempo. Questo aiuta il suolo a rigenerare nutrienti usati da un solo tipo di pianta. </a:t>
            </a:r>
            <a:r>
              <a:rPr lang="en-US" sz="1200" kern="1200" dirty="0">
                <a:solidFill>
                  <a:schemeClr val="tx1"/>
                </a:solidFill>
                <a:effectLst/>
                <a:latin typeface="+mn-lt"/>
                <a:ea typeface="+mn-ea"/>
                <a:cs typeface="+mn-cs"/>
              </a:rPr>
              <a:t>E </a:t>
            </a:r>
            <a:r>
              <a:rPr lang="en-US" sz="1200" kern="1200" dirty="0" err="1">
                <a:solidFill>
                  <a:schemeClr val="tx1"/>
                </a:solidFill>
                <a:effectLst/>
                <a:latin typeface="+mn-lt"/>
                <a:ea typeface="+mn-ea"/>
                <a:cs typeface="+mn-cs"/>
              </a:rPr>
              <a:t>così</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mantiene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l’equilibrio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naturale</a:t>
            </a:r>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Infine gli parla del compostaggio. Se lo mette sul suo terreno, riporterà tutta la materia organica e gli esseri viventi necessari al suolo.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Così il suo campo tornerà in vita e avrà di nuovo buoni raccolti.</a:t>
            </a:r>
            <a:endParaRPr lang="de-DE" sz="1200" kern="1200" dirty="0">
              <a:solidFill>
                <a:schemeClr val="tx1"/>
              </a:solidFill>
              <a:effectLst/>
              <a:latin typeface="+mn-lt"/>
              <a:ea typeface="+mn-ea"/>
              <a:cs typeface="+mn-cs"/>
            </a:endParaRPr>
          </a:p>
          <a:p>
            <a:endParaRPr lang="en-GB" dirty="0"/>
          </a:p>
          <a:p>
            <a:r>
              <a:rPr lang="en-GB" dirty="0"/>
              <a:t>Giuseppe shares his tips for a healthy farm:</a:t>
            </a:r>
            <a:endParaRPr lang="en-US" dirty="0"/>
          </a:p>
          <a:p>
            <a:r>
              <a:rPr lang="en-GB" dirty="0"/>
              <a:t>*click*</a:t>
            </a:r>
            <a:endParaRPr lang="en-GB" dirty="0">
              <a:cs typeface="Calibri"/>
            </a:endParaRPr>
          </a:p>
          <a:p>
            <a:r>
              <a:rPr lang="en-GB" dirty="0"/>
              <a:t>Good soil is full of life. There are microbes and small animals in the soil, that together with the different types of vegetation are very important and good for a fertile, healthy soil, as they are a part of it.</a:t>
            </a:r>
            <a:endParaRPr lang="en-GB" dirty="0">
              <a:cs typeface="Calibri"/>
            </a:endParaRPr>
          </a:p>
          <a:p>
            <a:r>
              <a:rPr lang="en-GB" dirty="0"/>
              <a:t>*click*</a:t>
            </a:r>
            <a:endParaRPr lang="en-GB" dirty="0">
              <a:cs typeface="Calibri"/>
            </a:endParaRPr>
          </a:p>
          <a:p>
            <a:r>
              <a:rPr lang="en-GB" dirty="0"/>
              <a:t>Intensive agricultural practices, like the use of heavy machines and toxic chemicals, are actually killing all the living organisms on his farm, taking the life out of the soil.</a:t>
            </a:r>
            <a:endParaRPr lang="en-GB" dirty="0">
              <a:cs typeface="Calibri"/>
            </a:endParaRPr>
          </a:p>
          <a:p>
            <a:r>
              <a:rPr lang="en-GB" dirty="0"/>
              <a:t>*click*</a:t>
            </a:r>
            <a:endParaRPr lang="en-GB" dirty="0">
              <a:cs typeface="Calibri"/>
            </a:endParaRPr>
          </a:p>
          <a:p>
            <a:r>
              <a:rPr lang="en-GB" dirty="0"/>
              <a:t>Unhealthy soil not only stops his crops from growing well but also contributes to global warming through releasing carbon.</a:t>
            </a:r>
            <a:endParaRPr lang="en-GB" dirty="0">
              <a:cs typeface="Calibri"/>
            </a:endParaRPr>
          </a:p>
          <a:p>
            <a:r>
              <a:rPr lang="en-GB" dirty="0"/>
              <a:t>*click*</a:t>
            </a:r>
            <a:endParaRPr lang="en-GB" dirty="0">
              <a:cs typeface="Calibri"/>
            </a:endParaRPr>
          </a:p>
          <a:p>
            <a:r>
              <a:rPr lang="en-GB" dirty="0"/>
              <a:t>Pietro should not leave his fields empty during winter. There are plants that can stay on the field in colder temperatures and cover the top layer of soil from wind and heavy rain. </a:t>
            </a:r>
            <a:endParaRPr lang="en-GB" dirty="0">
              <a:cs typeface="Calibri"/>
            </a:endParaRPr>
          </a:p>
          <a:p>
            <a:r>
              <a:rPr lang="en-GB" dirty="0"/>
              <a:t>*click*</a:t>
            </a:r>
            <a:endParaRPr lang="en-GB" dirty="0">
              <a:cs typeface="Calibri"/>
            </a:endParaRPr>
          </a:p>
          <a:p>
            <a:r>
              <a:rPr lang="en-GB" dirty="0"/>
              <a:t>It is good to change the crops from time to time</a:t>
            </a:r>
            <a:r>
              <a:rPr lang="pl-PL" dirty="0"/>
              <a:t>. It </a:t>
            </a:r>
            <a:r>
              <a:rPr lang="pl-PL" dirty="0" err="1"/>
              <a:t>helps</a:t>
            </a:r>
            <a:r>
              <a:rPr lang="pl-PL" dirty="0"/>
              <a:t> the </a:t>
            </a:r>
            <a:r>
              <a:rPr lang="pl-PL" dirty="0" err="1"/>
              <a:t>soil</a:t>
            </a:r>
            <a:r>
              <a:rPr lang="pl-PL" dirty="0"/>
              <a:t> to </a:t>
            </a:r>
            <a:r>
              <a:rPr lang="pl-PL" dirty="0" err="1"/>
              <a:t>regenerate</a:t>
            </a:r>
            <a:r>
              <a:rPr lang="pl-PL" dirty="0"/>
              <a:t> </a:t>
            </a:r>
            <a:r>
              <a:rPr lang="pl-PL" dirty="0" err="1"/>
              <a:t>nutrients</a:t>
            </a:r>
            <a:r>
              <a:rPr lang="pl-PL" dirty="0"/>
              <a:t> </a:t>
            </a:r>
            <a:r>
              <a:rPr lang="pl-PL" dirty="0" err="1"/>
              <a:t>used</a:t>
            </a:r>
            <a:r>
              <a:rPr lang="pl-PL" dirty="0"/>
              <a:t> by 1 </a:t>
            </a:r>
            <a:r>
              <a:rPr lang="pl-PL" dirty="0" err="1"/>
              <a:t>type</a:t>
            </a:r>
            <a:r>
              <a:rPr lang="pl-PL" dirty="0"/>
              <a:t> of </a:t>
            </a:r>
            <a:r>
              <a:rPr lang="pl-PL" dirty="0" err="1"/>
              <a:t>crop</a:t>
            </a:r>
            <a:r>
              <a:rPr lang="pl-PL" dirty="0"/>
              <a:t> he </a:t>
            </a:r>
            <a:r>
              <a:rPr lang="pl-PL" dirty="0" err="1"/>
              <a:t>usaly</a:t>
            </a:r>
            <a:r>
              <a:rPr lang="pl-PL" dirty="0"/>
              <a:t> </a:t>
            </a:r>
            <a:r>
              <a:rPr lang="pl-PL" dirty="0" err="1"/>
              <a:t>plants</a:t>
            </a:r>
            <a:r>
              <a:rPr lang="pl-PL" dirty="0"/>
              <a:t>.</a:t>
            </a:r>
            <a:endParaRPr lang="en-GB" dirty="0">
              <a:cs typeface="Calibri"/>
            </a:endParaRPr>
          </a:p>
          <a:p>
            <a:r>
              <a:rPr lang="en-GB" dirty="0"/>
              <a:t>*click*</a:t>
            </a:r>
            <a:endParaRPr lang="en-GB" dirty="0">
              <a:cs typeface="Calibri"/>
            </a:endParaRPr>
          </a:p>
          <a:p>
            <a:r>
              <a:rPr lang="en-GB" dirty="0"/>
              <a:t>He mentions the idea of making compost and using it for improving his soil. If Pietro puts it on his field, he will return all the necessary organic matter and living organisms to the soil.</a:t>
            </a:r>
            <a:endParaRPr lang="en-GB" dirty="0">
              <a:cs typeface="Calibri"/>
            </a:endParaRPr>
          </a:p>
          <a:p>
            <a:r>
              <a:rPr lang="en-GB" dirty="0"/>
              <a:t>If he follows this advice, his soil will come back to life and he will have good crops again.</a:t>
            </a:r>
          </a:p>
          <a:p>
            <a:endParaRPr lang="en-GB" dirty="0">
              <a:cs typeface="Calibri" panose="020F0502020204030204"/>
            </a:endParaRPr>
          </a:p>
          <a:p>
            <a:r>
              <a:rPr lang="en-GB" dirty="0"/>
              <a:t>Giuseppe</a:t>
            </a:r>
            <a:r>
              <a:rPr lang="zh-CN" altLang="en-US" dirty="0">
                <a:cs typeface="Calibri" panose="020F0502020204030204"/>
              </a:rPr>
              <a:t>分享他对健康农场的建议。</a:t>
            </a:r>
          </a:p>
          <a:p>
            <a:r>
              <a:rPr lang="zh-CN" altLang="en-US" dirty="0">
                <a:cs typeface="Calibri" panose="020F0502020204030204"/>
              </a:rPr>
              <a:t>*点击*</a:t>
            </a:r>
          </a:p>
          <a:p>
            <a:r>
              <a:rPr lang="zh-CN" altLang="en-US" dirty="0">
                <a:cs typeface="Calibri" panose="020F0502020204030204"/>
              </a:rPr>
              <a:t>好的土壤充满了生命力。土壤中存在微生物和小动物，它们与不同类型的植被一起，对肥沃、健康的土壤非常重要和有利，因为它们是土壤的一部分。</a:t>
            </a:r>
          </a:p>
          <a:p>
            <a:r>
              <a:rPr lang="zh-CN" altLang="en-US" dirty="0">
                <a:cs typeface="Calibri" panose="020F0502020204030204"/>
              </a:rPr>
              <a:t>*点击*</a:t>
            </a:r>
          </a:p>
          <a:p>
            <a:r>
              <a:rPr lang="zh-CN" altLang="en-US" dirty="0">
                <a:cs typeface="Calibri" panose="020F0502020204030204"/>
              </a:rPr>
              <a:t>密集的农业实践，如使用重型机器和有毒化学品，实际上是在杀死他的农场中的所有生物，从土壤中夺走生命。</a:t>
            </a:r>
          </a:p>
          <a:p>
            <a:r>
              <a:rPr lang="zh-CN" altLang="en-US" dirty="0">
                <a:cs typeface="Calibri" panose="020F0502020204030204"/>
              </a:rPr>
              <a:t>*点击*</a:t>
            </a:r>
          </a:p>
          <a:p>
            <a:r>
              <a:rPr lang="zh-CN" altLang="en-US" dirty="0">
                <a:cs typeface="Calibri" panose="020F0502020204030204"/>
              </a:rPr>
              <a:t>不健康的土壤不仅使他的作物无法良好生长，而且还通过释放碳而导致全球变暖。</a:t>
            </a:r>
          </a:p>
          <a:p>
            <a:r>
              <a:rPr lang="zh-CN" altLang="en-US" dirty="0">
                <a:cs typeface="Calibri" panose="020F0502020204030204"/>
              </a:rPr>
              <a:t>*点击*</a:t>
            </a:r>
          </a:p>
          <a:p>
            <a:r>
              <a:rPr lang="en-GB" altLang="zh-CN" dirty="0">
                <a:cs typeface="Calibri" panose="020F0502020204030204"/>
              </a:rPr>
              <a:t>P</a:t>
            </a:r>
            <a:r>
              <a:rPr lang="en-US" altLang="zh-CN" dirty="0" err="1">
                <a:cs typeface="Calibri" panose="020F0502020204030204"/>
              </a:rPr>
              <a:t>ietro</a:t>
            </a:r>
            <a:r>
              <a:rPr lang="zh-CN" altLang="en-US" dirty="0">
                <a:cs typeface="Calibri" panose="020F0502020204030204"/>
              </a:rPr>
              <a:t>不应该在冬季让他的田地空着。有一些植物可以在较低的温度下留在田里，并覆盖表层的土壤，避免风和大雨的侵蚀。 </a:t>
            </a:r>
          </a:p>
          <a:p>
            <a:r>
              <a:rPr lang="zh-CN" altLang="en-US" dirty="0">
                <a:cs typeface="Calibri" panose="020F0502020204030204"/>
              </a:rPr>
              <a:t>*点击*</a:t>
            </a:r>
          </a:p>
          <a:p>
            <a:r>
              <a:rPr lang="zh-CN" altLang="en-US" dirty="0">
                <a:cs typeface="Calibri" panose="020F0502020204030204"/>
              </a:rPr>
              <a:t>时常更换作物是件好事。这有助于土壤重新生成他常用的一种作物所使用的养分。</a:t>
            </a:r>
          </a:p>
          <a:p>
            <a:r>
              <a:rPr lang="zh-CN" altLang="en-US" dirty="0">
                <a:cs typeface="Calibri" panose="020F0502020204030204"/>
              </a:rPr>
              <a:t>*点击*</a:t>
            </a:r>
          </a:p>
          <a:p>
            <a:r>
              <a:rPr lang="zh-CN" altLang="en-US" dirty="0">
                <a:cs typeface="Calibri" panose="020F0502020204030204"/>
              </a:rPr>
              <a:t>他提到了制作堆肥的想法，并将其用于改善他的土壤。如果</a:t>
            </a:r>
            <a:r>
              <a:rPr lang="en-US" altLang="zh-CN" dirty="0">
                <a:cs typeface="Calibri" panose="020F0502020204030204"/>
              </a:rPr>
              <a:t>Pietro</a:t>
            </a:r>
            <a:r>
              <a:rPr lang="zh-CN" altLang="en-US" dirty="0">
                <a:cs typeface="Calibri" panose="020F0502020204030204"/>
              </a:rPr>
              <a:t>把它放在他的田里，他可以把所有必要的有机物和生物体重新送回到土壤中。</a:t>
            </a:r>
          </a:p>
          <a:p>
            <a:r>
              <a:rPr lang="zh-CN" altLang="en-US" dirty="0">
                <a:cs typeface="Calibri" panose="020F0502020204030204"/>
              </a:rPr>
              <a:t>如果他遵循这个建议，他的土壤就会恢复生机，他就会再次有好的作物。</a:t>
            </a:r>
          </a:p>
          <a:p>
            <a:endParaRPr lang="en-GB" dirty="0">
              <a:cs typeface="Calibri" panose="020F0502020204030204"/>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26</a:t>
            </a:fld>
            <a:endParaRPr lang="en-GB"/>
          </a:p>
        </p:txBody>
      </p:sp>
    </p:spTree>
    <p:extLst>
      <p:ext uri="{BB962C8B-B14F-4D97-AF65-F5344CB8AC3E}">
        <p14:creationId xmlns:p14="http://schemas.microsoft.com/office/powerpoint/2010/main" val="2196298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Cos’è il compost? È una mistura ricca di nutrienti che provengono da materiale organico</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come resti del giardino e scarti alimentari che si lasciano decomporre naturalmente con l’aiuto di microbi e lombrichi creando il nostro humus.</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questo modo i lombrichi e i microbi “mangiano” i nostri rifiuti organici e li espellono (cioè fanno la cacca) trasformandolo in un prezioso fertilizzante che migliora la qualità del suolo.</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Tutta la materia organica ha un valore e può essere usata invece di buttarla via.</a:t>
            </a:r>
            <a:endParaRPr lang="de-DE" sz="1200" kern="1200" dirty="0">
              <a:solidFill>
                <a:schemeClr val="tx1"/>
              </a:solidFill>
              <a:effectLst/>
              <a:latin typeface="+mn-lt"/>
              <a:ea typeface="+mn-ea"/>
              <a:cs typeface="+mn-cs"/>
            </a:endParaRPr>
          </a:p>
          <a:p>
            <a:endParaRPr lang="en-GB" dirty="0"/>
          </a:p>
          <a:p>
            <a:r>
              <a:rPr lang="en-GB" dirty="0"/>
              <a:t>What is compost? It is a nutrient-rich mixture of organic materials </a:t>
            </a:r>
            <a:endParaRPr lang="en-US" dirty="0"/>
          </a:p>
          <a:p>
            <a:r>
              <a:rPr lang="en-GB" dirty="0"/>
              <a:t>*click*</a:t>
            </a:r>
            <a:endParaRPr lang="en-GB" dirty="0">
              <a:cs typeface="Calibri"/>
            </a:endParaRPr>
          </a:p>
          <a:p>
            <a:r>
              <a:rPr lang="en-GB" dirty="0"/>
              <a:t>like garden remains and food scraps that are allowed to decompose naturally by microbes and earthworms creating our own humus. </a:t>
            </a:r>
            <a:endParaRPr lang="en-GB" dirty="0">
              <a:cs typeface="Calibri"/>
            </a:endParaRPr>
          </a:p>
          <a:p>
            <a:r>
              <a:rPr lang="en-GB" dirty="0"/>
              <a:t>*click*</a:t>
            </a:r>
            <a:endParaRPr lang="en-GB" dirty="0">
              <a:cs typeface="Calibri"/>
            </a:endParaRPr>
          </a:p>
          <a:p>
            <a:r>
              <a:rPr lang="en-GB" dirty="0"/>
              <a:t>This way, the earthworms and microbes are ‘eating’ our organic waste and pooping it out, turning it into a valuable fertilizer that improves the soil quality. </a:t>
            </a:r>
            <a:endParaRPr lang="en-GB" dirty="0">
              <a:cs typeface="Calibri"/>
            </a:endParaRPr>
          </a:p>
          <a:p>
            <a:r>
              <a:rPr lang="en-GB" dirty="0"/>
              <a:t>All organic material is important and can be used instead of throwing it away.</a:t>
            </a:r>
          </a:p>
          <a:p>
            <a:endParaRPr lang="en-GB" dirty="0"/>
          </a:p>
          <a:p>
            <a:r>
              <a:rPr lang="zh-CN" altLang="en-US" dirty="0">
                <a:cs typeface="Calibri"/>
              </a:rPr>
              <a:t>什么是堆肥？它是一种富含营养的有机材料的混合物 </a:t>
            </a:r>
          </a:p>
          <a:p>
            <a:r>
              <a:rPr lang="zh-CN" altLang="en-US" dirty="0">
                <a:cs typeface="Calibri"/>
              </a:rPr>
              <a:t>*点击*</a:t>
            </a:r>
          </a:p>
          <a:p>
            <a:r>
              <a:rPr lang="zh-CN" altLang="en-US" dirty="0">
                <a:cs typeface="Calibri"/>
              </a:rPr>
              <a:t>像花园里的残留物和食物残渣，让微生物和蚯蚓自然分解，创造我们自己的腐殖质。 </a:t>
            </a:r>
          </a:p>
          <a:p>
            <a:r>
              <a:rPr lang="zh-CN" altLang="en-US" dirty="0">
                <a:cs typeface="Calibri"/>
              </a:rPr>
              <a:t>*点击*</a:t>
            </a:r>
          </a:p>
          <a:p>
            <a:r>
              <a:rPr lang="zh-CN" altLang="en-US" dirty="0">
                <a:cs typeface="Calibri"/>
              </a:rPr>
              <a:t>这样，蚯蚓和微生物就在 </a:t>
            </a:r>
            <a:r>
              <a:rPr lang="en-US" altLang="zh-CN" dirty="0">
                <a:cs typeface="Calibri"/>
              </a:rPr>
              <a:t>"</a:t>
            </a:r>
            <a:r>
              <a:rPr lang="zh-CN" altLang="en-US" dirty="0">
                <a:cs typeface="Calibri"/>
              </a:rPr>
              <a:t>吃 </a:t>
            </a:r>
            <a:r>
              <a:rPr lang="en-US" altLang="zh-CN" dirty="0">
                <a:cs typeface="Calibri"/>
              </a:rPr>
              <a:t>"</a:t>
            </a:r>
            <a:r>
              <a:rPr lang="zh-CN" altLang="en-US" dirty="0">
                <a:cs typeface="Calibri"/>
              </a:rPr>
              <a:t>我们的有机废物，并把它拉出来，把它变成有价值的肥料，改善土壤质量。 </a:t>
            </a:r>
          </a:p>
          <a:p>
            <a:r>
              <a:rPr lang="zh-CN" altLang="en-US" dirty="0">
                <a:cs typeface="Calibri"/>
              </a:rPr>
              <a:t>所有的有机材料都很重要，可以被利用，而不是扔掉。</a:t>
            </a:r>
            <a:endParaRPr lang="en-GB"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27</a:t>
            </a:fld>
            <a:endParaRPr lang="en-GB"/>
          </a:p>
        </p:txBody>
      </p:sp>
    </p:spTree>
    <p:extLst>
      <p:ext uri="{BB962C8B-B14F-4D97-AF65-F5344CB8AC3E}">
        <p14:creationId xmlns:p14="http://schemas.microsoft.com/office/powerpoint/2010/main" val="3868916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Giuseppe spiega a Pietro come si fa il compost.</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Prima di tutto, Pietro deve costruire la compostiera con dei pezzi di legno. È meglio che lo metta in un posto ombreggiato così che non è troppo esposto al sole.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Può buttare dentro tutti i suoi rifiuti organici di casa come le bucce della frutta e verdura e i rifiuti del giardino come, per esempio, foglie secche e piccoli rami.</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Deve stare attento che il suo compost sia sempre umido. Per questo deve annaffiarlo in giorni caldi.</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Di tanto in tanto deve muoverlo un pochino per fare entrare dell’aria negli strati diversi del compost.</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Deve aspettare che i lombrichi e i microbi facciano il proprio lavoro. Loro decompongono i rifiuti organici e li trasformano in un fertilizzante naturale che porterà tanti nutrienti buoni al suo grano.</a:t>
            </a:r>
            <a:endParaRPr lang="de-DE" sz="1200" kern="1200" dirty="0">
              <a:solidFill>
                <a:schemeClr val="tx1"/>
              </a:solidFill>
              <a:effectLst/>
              <a:latin typeface="+mn-lt"/>
              <a:ea typeface="+mn-ea"/>
              <a:cs typeface="+mn-cs"/>
            </a:endParaRPr>
          </a:p>
          <a:p>
            <a:endParaRPr lang="en-GB" dirty="0"/>
          </a:p>
          <a:p>
            <a:r>
              <a:rPr lang="en-GB" dirty="0"/>
              <a:t>Giuseppe explains to Pietro how to make compost. </a:t>
            </a:r>
            <a:endParaRPr lang="en-US" dirty="0"/>
          </a:p>
          <a:p>
            <a:r>
              <a:rPr lang="en-GB" dirty="0"/>
              <a:t>First, Pietro should build the composter with wooden parts. It is important that he places it in a shaded spot so it is not too exposed to the sun.</a:t>
            </a:r>
            <a:endParaRPr lang="en-GB" dirty="0">
              <a:cs typeface="Calibri"/>
            </a:endParaRPr>
          </a:p>
          <a:p>
            <a:r>
              <a:rPr lang="en-GB" dirty="0"/>
              <a:t>*click*</a:t>
            </a:r>
            <a:endParaRPr lang="en-GB" dirty="0">
              <a:cs typeface="Calibri"/>
            </a:endParaRPr>
          </a:p>
          <a:p>
            <a:r>
              <a:rPr lang="en-GB" dirty="0"/>
              <a:t>He should throw all his home organic waste like fruit and vegetable peels and the garden waste like dry leaves and branches inside.</a:t>
            </a:r>
            <a:endParaRPr lang="en-GB" dirty="0">
              <a:cs typeface="Calibri"/>
            </a:endParaRPr>
          </a:p>
          <a:p>
            <a:r>
              <a:rPr lang="en-GB" dirty="0"/>
              <a:t>*click*</a:t>
            </a:r>
            <a:endParaRPr lang="en-GB" dirty="0">
              <a:cs typeface="Calibri"/>
            </a:endParaRPr>
          </a:p>
          <a:p>
            <a:r>
              <a:rPr lang="en-GB" dirty="0"/>
              <a:t>He has to make sure that the compost is kept moist by watering it on warmer days.</a:t>
            </a:r>
            <a:endParaRPr lang="en-GB" dirty="0">
              <a:cs typeface="Calibri"/>
            </a:endParaRPr>
          </a:p>
          <a:p>
            <a:r>
              <a:rPr lang="en-GB" dirty="0"/>
              <a:t>*click*</a:t>
            </a:r>
            <a:endParaRPr lang="en-GB" dirty="0">
              <a:cs typeface="Calibri"/>
            </a:endParaRPr>
          </a:p>
          <a:p>
            <a:r>
              <a:rPr lang="en-GB" dirty="0"/>
              <a:t>From time to time he should move it around to let some air in between the composted layers.</a:t>
            </a:r>
            <a:endParaRPr lang="en-GB" dirty="0">
              <a:cs typeface="Calibri"/>
            </a:endParaRPr>
          </a:p>
          <a:p>
            <a:r>
              <a:rPr lang="en-GB" dirty="0"/>
              <a:t>*click*</a:t>
            </a:r>
            <a:endParaRPr lang="en-GB" dirty="0">
              <a:cs typeface="Calibri"/>
            </a:endParaRPr>
          </a:p>
          <a:p>
            <a:r>
              <a:rPr lang="en-GB" dirty="0"/>
              <a:t>He has to wait for the earthworms and microbes to do their job now. They decompose the organic waste to turn it into a healthy natural fertiliser that will bring many good nutrients to his crops.</a:t>
            </a:r>
          </a:p>
          <a:p>
            <a:endParaRPr lang="en-GB" dirty="0"/>
          </a:p>
          <a:p>
            <a:r>
              <a:rPr lang="en-GB" dirty="0"/>
              <a:t>Giuseppe</a:t>
            </a:r>
            <a:r>
              <a:rPr lang="zh-CN" altLang="en-US" dirty="0"/>
              <a:t>向</a:t>
            </a:r>
            <a:r>
              <a:rPr lang="en-GB" altLang="zh-CN" dirty="0"/>
              <a:t>P</a:t>
            </a:r>
            <a:r>
              <a:rPr lang="en-US" altLang="zh-CN" dirty="0" err="1"/>
              <a:t>ietro</a:t>
            </a:r>
            <a:r>
              <a:rPr lang="zh-CN" altLang="en-US" dirty="0"/>
              <a:t>解释如何制作堆肥。 </a:t>
            </a:r>
          </a:p>
          <a:p>
            <a:r>
              <a:rPr lang="zh-CN" altLang="en-US" dirty="0"/>
              <a:t>首先，</a:t>
            </a:r>
            <a:r>
              <a:rPr lang="en-US" altLang="zh-CN" dirty="0"/>
              <a:t>Pietro</a:t>
            </a:r>
            <a:r>
              <a:rPr lang="zh-CN" altLang="en-US" dirty="0"/>
              <a:t>应该用木制部件建造堆肥器。重要的是，他要把它放在一个阴凉的地方，这样它就不会在阳光下暴晒。</a:t>
            </a:r>
          </a:p>
          <a:p>
            <a:r>
              <a:rPr lang="zh-CN" altLang="en-US" dirty="0"/>
              <a:t>*点击*</a:t>
            </a:r>
          </a:p>
          <a:p>
            <a:r>
              <a:rPr lang="zh-CN" altLang="en-US" dirty="0"/>
              <a:t>他应该把家里所有的有机废物如水果和蔬菜皮以及花园里的废物如干树叶和树枝扔进去。</a:t>
            </a:r>
          </a:p>
          <a:p>
            <a:r>
              <a:rPr lang="zh-CN" altLang="en-US" dirty="0"/>
              <a:t>*点击*</a:t>
            </a:r>
          </a:p>
          <a:p>
            <a:r>
              <a:rPr lang="zh-CN" altLang="en-US" dirty="0"/>
              <a:t>他必须确保在温暖的日子里给堆肥浇水，使其保持湿润。</a:t>
            </a:r>
          </a:p>
          <a:p>
            <a:r>
              <a:rPr lang="zh-CN" altLang="en-US" dirty="0"/>
              <a:t>*点击*</a:t>
            </a:r>
          </a:p>
          <a:p>
            <a:r>
              <a:rPr lang="zh-CN" altLang="en-US" dirty="0"/>
              <a:t>他应该不时地移动它，让一些空气进入堆肥层之间。</a:t>
            </a:r>
          </a:p>
          <a:p>
            <a:r>
              <a:rPr lang="zh-CN" altLang="en-US" dirty="0"/>
              <a:t>*点击*</a:t>
            </a:r>
          </a:p>
          <a:p>
            <a:r>
              <a:rPr lang="zh-CN" altLang="en-US" dirty="0"/>
              <a:t>他现在必须等待蚯蚓和微生物来完成它们的工作。它们分解有机废物，将其变成健康的天然肥料，为他的作物带来许多良好的营养。</a:t>
            </a:r>
          </a:p>
          <a:p>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28</a:t>
            </a:fld>
            <a:endParaRPr lang="en-GB"/>
          </a:p>
        </p:txBody>
      </p:sp>
    </p:spTree>
    <p:extLst>
      <p:ext uri="{BB962C8B-B14F-4D97-AF65-F5344CB8AC3E}">
        <p14:creationId xmlns:p14="http://schemas.microsoft.com/office/powerpoint/2010/main" val="3698617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Giuseppe fa vedere a Pietro l’area del compost nella sua azienda agricola/fattoria.</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In più gli spiega come fare compost con l’aiuto del letame degli animali di fattoria come per esempio mucche o cavalli.</a:t>
            </a:r>
            <a:endParaRPr lang="de-DE" sz="1200" kern="1200" dirty="0">
              <a:solidFill>
                <a:schemeClr val="tx1"/>
              </a:solidFill>
              <a:effectLst/>
              <a:latin typeface="+mn-lt"/>
              <a:ea typeface="+mn-ea"/>
              <a:cs typeface="+mn-cs"/>
            </a:endParaRPr>
          </a:p>
          <a:p>
            <a:endParaRPr lang="pl-PL" dirty="0"/>
          </a:p>
          <a:p>
            <a:r>
              <a:rPr lang="pl-PL" dirty="0"/>
              <a:t>Giuseppe </a:t>
            </a:r>
            <a:r>
              <a:rPr lang="pl-PL" dirty="0" err="1"/>
              <a:t>shows</a:t>
            </a:r>
            <a:r>
              <a:rPr lang="pl-PL" dirty="0"/>
              <a:t> Pietro the </a:t>
            </a:r>
            <a:r>
              <a:rPr lang="pl-PL" dirty="0" err="1"/>
              <a:t>compost</a:t>
            </a:r>
            <a:r>
              <a:rPr lang="pl-PL" dirty="0"/>
              <a:t> </a:t>
            </a:r>
            <a:r>
              <a:rPr lang="pl-PL" dirty="0" err="1"/>
              <a:t>area</a:t>
            </a:r>
            <a:r>
              <a:rPr lang="pl-PL" dirty="0"/>
              <a:t> in </a:t>
            </a:r>
            <a:r>
              <a:rPr lang="pl-PL" dirty="0" err="1"/>
              <a:t>his</a:t>
            </a:r>
            <a:r>
              <a:rPr lang="pl-PL" dirty="0"/>
              <a:t> farm. </a:t>
            </a:r>
            <a:endParaRPr lang="en-US" dirty="0"/>
          </a:p>
          <a:p>
            <a:r>
              <a:rPr lang="pl-PL" dirty="0"/>
              <a:t>*</a:t>
            </a:r>
            <a:r>
              <a:rPr lang="pl-PL" dirty="0" err="1"/>
              <a:t>click</a:t>
            </a:r>
            <a:r>
              <a:rPr lang="pl-PL" dirty="0"/>
              <a:t>*</a:t>
            </a:r>
            <a:endParaRPr lang="pl-PL" dirty="0">
              <a:cs typeface="Calibri"/>
            </a:endParaRPr>
          </a:p>
          <a:p>
            <a:r>
              <a:rPr lang="pl-PL" dirty="0"/>
              <a:t>He </a:t>
            </a:r>
            <a:r>
              <a:rPr lang="pl-PL" dirty="0" err="1"/>
              <a:t>mentions</a:t>
            </a:r>
            <a:r>
              <a:rPr lang="pl-PL" dirty="0"/>
              <a:t> </a:t>
            </a:r>
            <a:r>
              <a:rPr lang="pl-PL" dirty="0" err="1"/>
              <a:t>how</a:t>
            </a:r>
            <a:r>
              <a:rPr lang="pl-PL" dirty="0"/>
              <a:t> to </a:t>
            </a:r>
            <a:r>
              <a:rPr lang="pl-PL" dirty="0" err="1"/>
              <a:t>make</a:t>
            </a:r>
            <a:r>
              <a:rPr lang="pl-PL" dirty="0"/>
              <a:t> </a:t>
            </a:r>
            <a:r>
              <a:rPr lang="pl-PL" dirty="0" err="1"/>
              <a:t>compost</a:t>
            </a:r>
            <a:r>
              <a:rPr lang="pl-PL" dirty="0"/>
              <a:t> by </a:t>
            </a:r>
            <a:r>
              <a:rPr lang="pl-PL" dirty="0" err="1"/>
              <a:t>also</a:t>
            </a:r>
            <a:r>
              <a:rPr lang="pl-PL" dirty="0"/>
              <a:t> </a:t>
            </a:r>
            <a:r>
              <a:rPr lang="pl-PL" dirty="0" err="1"/>
              <a:t>using</a:t>
            </a:r>
            <a:r>
              <a:rPr lang="pl-PL" dirty="0"/>
              <a:t> </a:t>
            </a:r>
            <a:r>
              <a:rPr lang="pl-PL" dirty="0" err="1"/>
              <a:t>manure</a:t>
            </a:r>
            <a:r>
              <a:rPr lang="pl-PL" dirty="0"/>
              <a:t> from farm </a:t>
            </a:r>
            <a:r>
              <a:rPr lang="pl-PL" dirty="0" err="1"/>
              <a:t>animals</a:t>
            </a:r>
            <a:r>
              <a:rPr lang="pl-PL" dirty="0"/>
              <a:t>. </a:t>
            </a:r>
            <a:endParaRPr lang="pl-PL" dirty="0">
              <a:cs typeface="Calibri"/>
            </a:endParaRPr>
          </a:p>
          <a:p>
            <a:br>
              <a:rPr lang="en-US" dirty="0"/>
            </a:br>
            <a:r>
              <a:rPr lang="en-GB" altLang="zh-CN" dirty="0"/>
              <a:t>G</a:t>
            </a:r>
            <a:r>
              <a:rPr lang="en-US" altLang="zh-CN" dirty="0" err="1"/>
              <a:t>iuseppe</a:t>
            </a:r>
            <a:r>
              <a:rPr lang="zh-CN" altLang="en-US" dirty="0"/>
              <a:t>向</a:t>
            </a:r>
            <a:r>
              <a:rPr lang="en-GB" altLang="zh-CN" dirty="0"/>
              <a:t>Pietro</a:t>
            </a:r>
            <a:r>
              <a:rPr lang="zh-CN" altLang="en-US" dirty="0"/>
              <a:t>展示了他农场中的堆肥区。 </a:t>
            </a:r>
          </a:p>
          <a:p>
            <a:r>
              <a:rPr lang="zh-CN" altLang="en-US" dirty="0"/>
              <a:t>*点击*。</a:t>
            </a:r>
          </a:p>
          <a:p>
            <a:r>
              <a:rPr lang="zh-CN" altLang="en-US" dirty="0"/>
              <a:t>他提到了如何使用农场动物的粪便来制作堆肥。 </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29</a:t>
            </a:fld>
            <a:endParaRPr lang="en-GB"/>
          </a:p>
        </p:txBody>
      </p:sp>
    </p:spTree>
    <p:extLst>
      <p:ext uri="{BB962C8B-B14F-4D97-AF65-F5344CB8AC3E}">
        <p14:creationId xmlns:p14="http://schemas.microsoft.com/office/powerpoint/2010/main" val="884705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Gli organismi lavorano insieme per un funzionamento corretto del suolo come in una società ideale. Tutti hanno lavori diversi nella comunità e lavorano in armonia. Soltanto se tutti lavorano come una squadra, il suolo rimane sano.</a:t>
            </a:r>
            <a:endParaRPr lang="de-DE" sz="1200" kern="1200" dirty="0">
              <a:solidFill>
                <a:schemeClr val="tx1"/>
              </a:solidFill>
              <a:effectLst/>
              <a:latin typeface="+mn-lt"/>
              <a:ea typeface="+mn-ea"/>
              <a:cs typeface="+mn-cs"/>
            </a:endParaRPr>
          </a:p>
          <a:p>
            <a:endParaRPr lang="en-GB" dirty="0"/>
          </a:p>
          <a:p>
            <a:r>
              <a:rPr lang="en-GB" dirty="0"/>
              <a:t>These organisms work together for the proper functioning of soil just like in a society, they all have different jobs in the community working in harmony. Only if they are all there and work as a team the soil can stay healthy. </a:t>
            </a:r>
          </a:p>
          <a:p>
            <a:endParaRPr lang="en-GB" dirty="0"/>
          </a:p>
          <a:p>
            <a:r>
              <a:rPr lang="zh-CN" altLang="en-US" dirty="0"/>
              <a:t>这些生物体为土壤的正常运作而共同工作，就像在一个社会中，它们在社区中都有不同的工作，和谐地工作。只有当它们都在那里并作为一个团队工作时，土壤才能保持健康。 </a:t>
            </a:r>
            <a:endParaRPr lang="en-GB" dirty="0"/>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a:t>
            </a:fld>
            <a:endParaRPr lang="en-GB"/>
          </a:p>
        </p:txBody>
      </p:sp>
    </p:spTree>
    <p:extLst>
      <p:ext uri="{BB962C8B-B14F-4D97-AF65-F5344CB8AC3E}">
        <p14:creationId xmlns:p14="http://schemas.microsoft.com/office/powerpoint/2010/main" val="436823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 Pietro piace l’idea e seguirà i suoi consigli. Vuole provare anche lui.</a:t>
            </a:r>
            <a:endParaRPr lang="de-DE" sz="1200" kern="1200" dirty="0">
              <a:solidFill>
                <a:schemeClr val="tx1"/>
              </a:solidFill>
              <a:effectLst/>
              <a:latin typeface="+mn-lt"/>
              <a:ea typeface="+mn-ea"/>
              <a:cs typeface="+mn-cs"/>
            </a:endParaRPr>
          </a:p>
          <a:p>
            <a:endParaRPr lang="en-GB" dirty="0"/>
          </a:p>
          <a:p>
            <a:r>
              <a:rPr lang="en-GB" dirty="0"/>
              <a:t>Pietro likes the idea and will follow the advice. He wants to try it for himself. </a:t>
            </a:r>
          </a:p>
          <a:p>
            <a:endParaRPr lang="en-GB" dirty="0"/>
          </a:p>
          <a:p>
            <a:r>
              <a:rPr lang="en-GB" altLang="zh-CN" dirty="0"/>
              <a:t>Pietro </a:t>
            </a:r>
            <a:r>
              <a:rPr lang="zh-CN" altLang="en-US" dirty="0"/>
              <a:t>喜欢这个主意，并将听从建议。他想自己尝试一下。</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30</a:t>
            </a:fld>
            <a:endParaRPr lang="en-GB"/>
          </a:p>
        </p:txBody>
      </p:sp>
    </p:spTree>
    <p:extLst>
      <p:ext uri="{BB962C8B-B14F-4D97-AF65-F5344CB8AC3E}">
        <p14:creationId xmlns:p14="http://schemas.microsoft.com/office/powerpoint/2010/main" val="1365840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Pietro ha fatto il suo proprio compost e l’ha usato sul suo terreno. La prossima volta userà tanti tipi di grano e non userà più i trattori pesanti o pesticidi.</a:t>
            </a:r>
            <a:endParaRPr lang="de-DE" sz="1200" kern="1200" dirty="0">
              <a:solidFill>
                <a:schemeClr val="tx1"/>
              </a:solidFill>
              <a:effectLst/>
              <a:latin typeface="+mn-lt"/>
              <a:ea typeface="+mn-ea"/>
              <a:cs typeface="+mn-cs"/>
            </a:endParaRPr>
          </a:p>
          <a:p>
            <a:endParaRPr lang="pl-PL" dirty="0"/>
          </a:p>
          <a:p>
            <a:r>
              <a:rPr lang="pl-PL" dirty="0"/>
              <a:t>Pietro </a:t>
            </a:r>
            <a:r>
              <a:rPr lang="pl-PL" dirty="0" err="1"/>
              <a:t>made</a:t>
            </a:r>
            <a:r>
              <a:rPr lang="pl-PL" dirty="0"/>
              <a:t> </a:t>
            </a:r>
            <a:r>
              <a:rPr lang="pl-PL" dirty="0" err="1"/>
              <a:t>his</a:t>
            </a:r>
            <a:r>
              <a:rPr lang="pl-PL" dirty="0"/>
              <a:t> </a:t>
            </a:r>
            <a:r>
              <a:rPr lang="pl-PL" dirty="0" err="1"/>
              <a:t>own</a:t>
            </a:r>
            <a:r>
              <a:rPr lang="pl-PL" dirty="0"/>
              <a:t> </a:t>
            </a:r>
            <a:r>
              <a:rPr lang="pl-PL" dirty="0" err="1"/>
              <a:t>compost</a:t>
            </a:r>
            <a:r>
              <a:rPr lang="pl-PL" dirty="0"/>
              <a:t> and </a:t>
            </a:r>
            <a:r>
              <a:rPr lang="pl-PL" dirty="0" err="1"/>
              <a:t>spread</a:t>
            </a:r>
            <a:r>
              <a:rPr lang="pl-PL" dirty="0"/>
              <a:t> </a:t>
            </a:r>
            <a:r>
              <a:rPr lang="pl-PL" dirty="0" err="1"/>
              <a:t>it</a:t>
            </a:r>
            <a:r>
              <a:rPr lang="pl-PL" dirty="0"/>
              <a:t> on </a:t>
            </a:r>
            <a:r>
              <a:rPr lang="pl-PL" dirty="0" err="1"/>
              <a:t>his</a:t>
            </a:r>
            <a:r>
              <a:rPr lang="pl-PL" dirty="0"/>
              <a:t> field. He will plant various crops next season and won’t use heavy machinery or pesticides anymore.</a:t>
            </a:r>
            <a:endParaRPr lang="en-GB" dirty="0"/>
          </a:p>
          <a:p>
            <a:endParaRPr lang="en-GB" dirty="0"/>
          </a:p>
          <a:p>
            <a:r>
              <a:rPr lang="en-GB" altLang="zh-CN" dirty="0"/>
              <a:t>Pietro</a:t>
            </a:r>
            <a:r>
              <a:rPr lang="zh-CN" altLang="en-US" dirty="0"/>
              <a:t>自己制作了堆肥，并将其撒在他的田里。他将在下一季种植各种作物，不再使用重型机械或杀虫剂。</a:t>
            </a:r>
          </a:p>
          <a:p>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31</a:t>
            </a:fld>
            <a:endParaRPr lang="en-GB"/>
          </a:p>
        </p:txBody>
      </p:sp>
    </p:spTree>
    <p:extLst>
      <p:ext uri="{BB962C8B-B14F-4D97-AF65-F5344CB8AC3E}">
        <p14:creationId xmlns:p14="http://schemas.microsoft.com/office/powerpoint/2010/main" val="4034575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Il campo di Pietro ritorna sano e ricco di nutrienti.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La </a:t>
            </a:r>
            <a:r>
              <a:rPr lang="de-DE" sz="1200" kern="1200" dirty="0" err="1">
                <a:solidFill>
                  <a:schemeClr val="tx1"/>
                </a:solidFill>
                <a:effectLst/>
                <a:latin typeface="+mn-lt"/>
                <a:ea typeface="+mn-ea"/>
                <a:cs typeface="+mn-cs"/>
              </a:rPr>
              <a:t>sua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vicina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curiosa</a:t>
            </a:r>
            <a:r>
              <a:rPr lang="de-DE" sz="1200" kern="1200" dirty="0">
                <a:solidFill>
                  <a:schemeClr val="tx1"/>
                </a:solidFill>
                <a:effectLst/>
                <a:latin typeface="+mn-lt"/>
                <a:ea typeface="+mn-ea"/>
                <a:cs typeface="+mn-cs"/>
              </a:rPr>
              <a:t>, Monica, </a:t>
            </a:r>
            <a:r>
              <a:rPr lang="de-DE" sz="1200" kern="1200" dirty="0" err="1">
                <a:solidFill>
                  <a:schemeClr val="tx1"/>
                </a:solidFill>
                <a:effectLst/>
                <a:latin typeface="+mn-lt"/>
                <a:ea typeface="+mn-ea"/>
                <a:cs typeface="+mn-cs"/>
              </a:rPr>
              <a:t>passa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davanti</a:t>
            </a:r>
            <a:r>
              <a:rPr lang="de-DE" sz="1200" kern="1200" dirty="0">
                <a:solidFill>
                  <a:schemeClr val="tx1"/>
                </a:solidFill>
                <a:effectLst/>
                <a:latin typeface="+mn-lt"/>
                <a:ea typeface="+mn-ea"/>
                <a:cs typeface="+mn-cs"/>
              </a:rPr>
              <a:t> al </a:t>
            </a:r>
            <a:r>
              <a:rPr lang="de-DE" sz="1200" kern="1200" dirty="0" err="1">
                <a:solidFill>
                  <a:schemeClr val="tx1"/>
                </a:solidFill>
                <a:effectLst/>
                <a:latin typeface="+mn-lt"/>
                <a:ea typeface="+mn-ea"/>
                <a:cs typeface="+mn-cs"/>
              </a:rPr>
              <a:t>suo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campo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piace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tutto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è</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colorato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cresciuto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Chiede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come</a:t>
            </a:r>
            <a:r>
              <a:rPr lang="de-DE" sz="1200" kern="1200" dirty="0">
                <a:solidFill>
                  <a:schemeClr val="tx1"/>
                </a:solidFill>
                <a:effectLst/>
                <a:latin typeface="+mn-lt"/>
                <a:ea typeface="+mn-ea"/>
                <a:cs typeface="+mn-cs"/>
              </a:rPr>
              <a:t> ha </a:t>
            </a:r>
            <a:r>
              <a:rPr lang="de-DE" sz="1200" kern="1200" dirty="0" err="1">
                <a:solidFill>
                  <a:schemeClr val="tx1"/>
                </a:solidFill>
                <a:effectLst/>
                <a:latin typeface="+mn-lt"/>
                <a:ea typeface="+mn-ea"/>
                <a:cs typeface="+mn-cs"/>
              </a:rPr>
              <a:t>fatto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Lui</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spiega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come</a:t>
            </a:r>
            <a:r>
              <a:rPr lang="de-DE" sz="1200" kern="1200" dirty="0">
                <a:solidFill>
                  <a:schemeClr val="tx1"/>
                </a:solidFill>
                <a:effectLst/>
                <a:latin typeface="+mn-lt"/>
                <a:ea typeface="+mn-ea"/>
                <a:cs typeface="+mn-cs"/>
              </a:rPr>
              <a:t> ha </a:t>
            </a:r>
            <a:r>
              <a:rPr lang="de-DE" sz="1200" kern="1200" dirty="0" err="1">
                <a:solidFill>
                  <a:schemeClr val="tx1"/>
                </a:solidFill>
                <a:effectLst/>
                <a:latin typeface="+mn-lt"/>
                <a:ea typeface="+mn-ea"/>
                <a:cs typeface="+mn-cs"/>
              </a:rPr>
              <a:t>aggiunto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l'humus</a:t>
            </a:r>
            <a:r>
              <a:rPr lang="de-DE" sz="1200" kern="1200" dirty="0">
                <a:solidFill>
                  <a:schemeClr val="tx1"/>
                </a:solidFill>
                <a:effectLst/>
                <a:latin typeface="+mn-lt"/>
                <a:ea typeface="+mn-ea"/>
                <a:cs typeface="+mn-cs"/>
              </a:rPr>
              <a:t> al </a:t>
            </a:r>
            <a:r>
              <a:rPr lang="de-DE" sz="1200" kern="1200" dirty="0" err="1">
                <a:solidFill>
                  <a:schemeClr val="tx1"/>
                </a:solidFill>
                <a:effectLst/>
                <a:latin typeface="+mn-lt"/>
                <a:ea typeface="+mn-ea"/>
                <a:cs typeface="+mn-cs"/>
              </a:rPr>
              <a:t>terreno</a:t>
            </a:r>
            <a:r>
              <a:rPr lang="de-DE" sz="1200" kern="1200" dirty="0">
                <a:solidFill>
                  <a:schemeClr val="tx1"/>
                </a:solidFill>
                <a:effectLst/>
                <a:latin typeface="+mn-lt"/>
                <a:ea typeface="+mn-ea"/>
                <a:cs typeface="+mn-cs"/>
              </a:rPr>
              <a:t> per </a:t>
            </a:r>
            <a:r>
              <a:rPr lang="de-DE" sz="1200" kern="1200" dirty="0" err="1">
                <a:solidFill>
                  <a:schemeClr val="tx1"/>
                </a:solidFill>
                <a:effectLst/>
                <a:latin typeface="+mn-lt"/>
                <a:ea typeface="+mn-ea"/>
                <a:cs typeface="+mn-cs"/>
              </a:rPr>
              <a:t>aiutare</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sue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colture</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crescere</a:t>
            </a:r>
            <a:r>
              <a:rPr lang="de-DE" sz="1200" kern="1200" dirty="0">
                <a:solidFill>
                  <a:schemeClr val="tx1"/>
                </a:solidFill>
                <a:effectLst/>
                <a:latin typeface="+mn-lt"/>
                <a:ea typeface="+mn-ea"/>
                <a:cs typeface="+mn-cs"/>
              </a:rPr>
              <a:t>. Lei </a:t>
            </a:r>
            <a:r>
              <a:rPr lang="de-DE" sz="1200" kern="1200" dirty="0" err="1">
                <a:solidFill>
                  <a:schemeClr val="tx1"/>
                </a:solidFill>
                <a:effectLst/>
                <a:latin typeface="+mn-lt"/>
                <a:ea typeface="+mn-ea"/>
                <a:cs typeface="+mn-cs"/>
              </a:rPr>
              <a:t>chiede</a:t>
            </a:r>
            <a:r>
              <a:rPr lang="de-DE" sz="1200" kern="1200" dirty="0">
                <a:solidFill>
                  <a:schemeClr val="tx1"/>
                </a:solidFill>
                <a:effectLst/>
                <a:latin typeface="+mn-lt"/>
                <a:ea typeface="+mn-ea"/>
                <a:cs typeface="+mn-cs"/>
              </a:rPr>
              <a:t> se </a:t>
            </a:r>
            <a:r>
              <a:rPr lang="de-DE" sz="1200" kern="1200" dirty="0" err="1">
                <a:solidFill>
                  <a:schemeClr val="tx1"/>
                </a:solidFill>
                <a:effectLst/>
                <a:latin typeface="+mn-lt"/>
                <a:ea typeface="+mn-ea"/>
                <a:cs typeface="+mn-cs"/>
              </a:rPr>
              <a:t>può</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portarne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po</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casa</a:t>
            </a:r>
            <a:r>
              <a:rPr lang="de-DE" sz="1200" kern="1200" dirty="0">
                <a:solidFill>
                  <a:schemeClr val="tx1"/>
                </a:solidFill>
                <a:effectLst/>
                <a:latin typeface="+mn-lt"/>
                <a:ea typeface="+mn-ea"/>
                <a:cs typeface="+mn-cs"/>
              </a:rPr>
              <a:t> per i </a:t>
            </a:r>
            <a:r>
              <a:rPr lang="de-DE" sz="1200" kern="1200" dirty="0" err="1">
                <a:solidFill>
                  <a:schemeClr val="tx1"/>
                </a:solidFill>
                <a:effectLst/>
                <a:latin typeface="+mn-lt"/>
                <a:ea typeface="+mn-ea"/>
                <a:cs typeface="+mn-cs"/>
              </a:rPr>
              <a:t>fiori</a:t>
            </a:r>
            <a:r>
              <a:rPr lang="de-DE" sz="1200" kern="1200" dirty="0">
                <a:solidFill>
                  <a:schemeClr val="tx1"/>
                </a:solidFill>
                <a:effectLst/>
                <a:latin typeface="+mn-lt"/>
                <a:ea typeface="+mn-ea"/>
                <a:cs typeface="+mn-cs"/>
              </a:rPr>
              <a:t> di </a:t>
            </a:r>
            <a:r>
              <a:rPr lang="de-DE" sz="1200" kern="1200" dirty="0" err="1">
                <a:solidFill>
                  <a:schemeClr val="tx1"/>
                </a:solidFill>
                <a:effectLst/>
                <a:latin typeface="+mn-lt"/>
                <a:ea typeface="+mn-ea"/>
                <a:cs typeface="+mn-cs"/>
              </a:rPr>
              <a:t>sua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madre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Lui</a:t>
            </a:r>
            <a:r>
              <a:rPr lang="de-DE" sz="1200" kern="1200" dirty="0">
                <a:solidFill>
                  <a:schemeClr val="tx1"/>
                </a:solidFill>
                <a:effectLst/>
                <a:latin typeface="+mn-lt"/>
                <a:ea typeface="+mn-ea"/>
                <a:cs typeface="+mn-cs"/>
              </a:rPr>
              <a:t> le </a:t>
            </a:r>
            <a:r>
              <a:rPr lang="de-DE" sz="1200" kern="1200" dirty="0" err="1">
                <a:solidFill>
                  <a:schemeClr val="tx1"/>
                </a:solidFill>
                <a:effectLst/>
                <a:latin typeface="+mn-lt"/>
                <a:ea typeface="+mn-ea"/>
                <a:cs typeface="+mn-cs"/>
              </a:rPr>
              <a:t>dà</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piccolo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sacchetto</a:t>
            </a:r>
            <a:r>
              <a:rPr lang="de-DE" sz="1200" kern="1200" dirty="0">
                <a:solidFill>
                  <a:schemeClr val="tx1"/>
                </a:solidFill>
                <a:effectLst/>
                <a:latin typeface="+mn-lt"/>
                <a:ea typeface="+mn-ea"/>
                <a:cs typeface="+mn-cs"/>
              </a:rPr>
              <a:t> pieno di </a:t>
            </a:r>
            <a:r>
              <a:rPr lang="de-DE" sz="1200" kern="1200" dirty="0" err="1">
                <a:solidFill>
                  <a:schemeClr val="tx1"/>
                </a:solidFill>
                <a:effectLst/>
                <a:latin typeface="+mn-lt"/>
                <a:ea typeface="+mn-ea"/>
                <a:cs typeface="+mn-cs"/>
              </a:rPr>
              <a:t>humus</a:t>
            </a:r>
            <a:r>
              <a:rPr lang="de-D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en-GB" dirty="0"/>
              <a:t>Pietro’s field becomes a healthy land again. </a:t>
            </a:r>
            <a:endParaRPr lang="en-US" dirty="0"/>
          </a:p>
          <a:p>
            <a:r>
              <a:rPr lang="en-GB" dirty="0"/>
              <a:t>*click*</a:t>
            </a:r>
            <a:endParaRPr lang="en-GB" dirty="0">
              <a:cs typeface="Calibri"/>
            </a:endParaRPr>
          </a:p>
          <a:p>
            <a:r>
              <a:rPr lang="en-GB" dirty="0"/>
              <a:t>His </a:t>
            </a:r>
            <a:r>
              <a:rPr lang="pl-PL" dirty="0" err="1"/>
              <a:t>curious</a:t>
            </a:r>
            <a:r>
              <a:rPr lang="pl-PL" dirty="0"/>
              <a:t> </a:t>
            </a:r>
            <a:r>
              <a:rPr lang="pl-PL" dirty="0" err="1"/>
              <a:t>neighbour</a:t>
            </a:r>
            <a:r>
              <a:rPr lang="pl-PL" dirty="0"/>
              <a:t>, </a:t>
            </a:r>
            <a:r>
              <a:rPr lang="pl-PL" dirty="0" err="1"/>
              <a:t>Monica</a:t>
            </a:r>
            <a:r>
              <a:rPr lang="pl-PL" dirty="0"/>
              <a:t> </a:t>
            </a:r>
            <a:r>
              <a:rPr lang="pl-PL" dirty="0" err="1"/>
              <a:t>walks</a:t>
            </a:r>
            <a:r>
              <a:rPr lang="pl-PL" dirty="0"/>
              <a:t> by</a:t>
            </a:r>
            <a:r>
              <a:rPr lang="en-GB" dirty="0"/>
              <a:t> his field and likes how colourful and grown everything is. She asks </a:t>
            </a:r>
            <a:r>
              <a:rPr lang="pl-PL" dirty="0" err="1"/>
              <a:t>how</a:t>
            </a:r>
            <a:r>
              <a:rPr lang="pl-PL" dirty="0"/>
              <a:t> </a:t>
            </a:r>
            <a:r>
              <a:rPr lang="pl-PL" dirty="0" err="1"/>
              <a:t>did</a:t>
            </a:r>
            <a:r>
              <a:rPr lang="pl-PL" dirty="0"/>
              <a:t> he do </a:t>
            </a:r>
            <a:r>
              <a:rPr lang="pl-PL" dirty="0" err="1"/>
              <a:t>it</a:t>
            </a:r>
            <a:r>
              <a:rPr lang="pl-PL" dirty="0"/>
              <a:t>.</a:t>
            </a:r>
            <a:r>
              <a:rPr lang="en-GB" dirty="0"/>
              <a:t> He explained how h</a:t>
            </a:r>
            <a:r>
              <a:rPr lang="pl-PL" dirty="0"/>
              <a:t>e </a:t>
            </a:r>
            <a:r>
              <a:rPr lang="en-GB" dirty="0"/>
              <a:t>added humus </a:t>
            </a:r>
            <a:r>
              <a:rPr lang="pl-PL" dirty="0"/>
              <a:t>to the </a:t>
            </a:r>
            <a:r>
              <a:rPr lang="pl-PL" dirty="0" err="1"/>
              <a:t>soil</a:t>
            </a:r>
            <a:r>
              <a:rPr lang="pl-PL" dirty="0"/>
              <a:t> </a:t>
            </a:r>
            <a:r>
              <a:rPr lang="en-GB" dirty="0"/>
              <a:t>to help his crops</a:t>
            </a:r>
            <a:r>
              <a:rPr lang="pl-PL" dirty="0"/>
              <a:t> </a:t>
            </a:r>
            <a:r>
              <a:rPr lang="pl-PL" dirty="0" err="1"/>
              <a:t>grow</a:t>
            </a:r>
            <a:r>
              <a:rPr lang="pl-PL" dirty="0"/>
              <a:t>. </a:t>
            </a:r>
            <a:r>
              <a:rPr lang="pl-PL" dirty="0" err="1"/>
              <a:t>She</a:t>
            </a:r>
            <a:r>
              <a:rPr lang="pl-PL" dirty="0"/>
              <a:t> </a:t>
            </a:r>
            <a:r>
              <a:rPr lang="pl-PL" dirty="0" err="1"/>
              <a:t>asks</a:t>
            </a:r>
            <a:r>
              <a:rPr lang="pl-PL" dirty="0"/>
              <a:t> </a:t>
            </a:r>
            <a:r>
              <a:rPr lang="pl-PL" dirty="0" err="1"/>
              <a:t>if</a:t>
            </a:r>
            <a:r>
              <a:rPr lang="pl-PL" dirty="0"/>
              <a:t> </a:t>
            </a:r>
            <a:r>
              <a:rPr lang="pl-PL" dirty="0" err="1"/>
              <a:t>she</a:t>
            </a:r>
            <a:r>
              <a:rPr lang="pl-PL" dirty="0"/>
              <a:t> </a:t>
            </a:r>
            <a:r>
              <a:rPr lang="pl-PL" dirty="0" err="1"/>
              <a:t>could</a:t>
            </a:r>
            <a:r>
              <a:rPr lang="pl-PL" dirty="0"/>
              <a:t> </a:t>
            </a:r>
            <a:r>
              <a:rPr lang="pl-PL" dirty="0" err="1"/>
              <a:t>take</a:t>
            </a:r>
            <a:r>
              <a:rPr lang="pl-PL" dirty="0"/>
              <a:t> </a:t>
            </a:r>
            <a:r>
              <a:rPr lang="pl-PL" dirty="0" err="1"/>
              <a:t>some</a:t>
            </a:r>
            <a:r>
              <a:rPr lang="pl-PL" dirty="0"/>
              <a:t> </a:t>
            </a:r>
            <a:r>
              <a:rPr lang="pl-PL" dirty="0" err="1"/>
              <a:t>home</a:t>
            </a:r>
            <a:r>
              <a:rPr lang="pl-PL" dirty="0"/>
              <a:t> for </a:t>
            </a:r>
            <a:r>
              <a:rPr lang="pl-PL" dirty="0" err="1"/>
              <a:t>her</a:t>
            </a:r>
            <a:r>
              <a:rPr lang="pl-PL" dirty="0"/>
              <a:t> </a:t>
            </a:r>
            <a:r>
              <a:rPr lang="pl-PL" dirty="0" err="1"/>
              <a:t>mum’s</a:t>
            </a:r>
            <a:r>
              <a:rPr lang="pl-PL" dirty="0"/>
              <a:t> </a:t>
            </a:r>
            <a:r>
              <a:rPr lang="pl-PL" dirty="0" err="1"/>
              <a:t>flowers</a:t>
            </a:r>
            <a:r>
              <a:rPr lang="pl-PL" dirty="0"/>
              <a:t>. He </a:t>
            </a:r>
            <a:r>
              <a:rPr lang="pl-PL" dirty="0" err="1"/>
              <a:t>gives</a:t>
            </a:r>
            <a:r>
              <a:rPr lang="pl-PL" dirty="0"/>
              <a:t> </a:t>
            </a:r>
            <a:r>
              <a:rPr lang="pl-PL" dirty="0" err="1"/>
              <a:t>her</a:t>
            </a:r>
            <a:r>
              <a:rPr lang="pl-PL" dirty="0"/>
              <a:t> a small </a:t>
            </a:r>
            <a:r>
              <a:rPr lang="pl-PL" dirty="0" err="1"/>
              <a:t>bag</a:t>
            </a:r>
            <a:r>
              <a:rPr lang="pl-PL" dirty="0"/>
              <a:t> </a:t>
            </a:r>
            <a:r>
              <a:rPr lang="pl-PL" dirty="0" err="1"/>
              <a:t>filled</a:t>
            </a:r>
            <a:r>
              <a:rPr lang="pl-PL" dirty="0"/>
              <a:t> with humus.</a:t>
            </a:r>
          </a:p>
          <a:p>
            <a:endParaRPr lang="en-GB" dirty="0">
              <a:cs typeface="Calibri"/>
            </a:endParaRPr>
          </a:p>
          <a:p>
            <a:r>
              <a:rPr lang="en-GB" altLang="zh-CN" dirty="0"/>
              <a:t>Pietro</a:t>
            </a:r>
            <a:r>
              <a:rPr lang="zh-CN" altLang="en-US" dirty="0"/>
              <a:t>的田地又变成了健康的土地。 </a:t>
            </a:r>
          </a:p>
          <a:p>
            <a:r>
              <a:rPr lang="zh-CN" altLang="en-US" dirty="0"/>
              <a:t>*点击*</a:t>
            </a:r>
          </a:p>
          <a:p>
            <a:r>
              <a:rPr lang="zh-CN" altLang="en-US" dirty="0"/>
              <a:t>他好奇的邻居</a:t>
            </a:r>
            <a:r>
              <a:rPr lang="pl-PL" dirty="0"/>
              <a:t>Monica</a:t>
            </a:r>
            <a:r>
              <a:rPr lang="zh-CN" altLang="en-US" dirty="0"/>
              <a:t>路过他的田地，她喜欢所有的东西都是五颜六色，长势喜人。她问他是怎么做到的。他解释说，他在土壤中加入了腐殖质，以帮助他的作物生长。她问是否可以带一些回家给她妈妈养花。他于是送了她一个装满腐殖土的小袋子。</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32</a:t>
            </a:fld>
            <a:endParaRPr lang="en-GB"/>
          </a:p>
        </p:txBody>
      </p:sp>
    </p:spTree>
    <p:extLst>
      <p:ext uri="{BB962C8B-B14F-4D97-AF65-F5344CB8AC3E}">
        <p14:creationId xmlns:p14="http://schemas.microsoft.com/office/powerpoint/2010/main" val="2281696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Monica</a:t>
            </a:r>
            <a:r>
              <a:rPr lang="pl-PL" dirty="0"/>
              <a:t> </a:t>
            </a:r>
            <a:r>
              <a:rPr lang="pl-PL" dirty="0" err="1"/>
              <a:t>vive</a:t>
            </a:r>
            <a:r>
              <a:rPr lang="pl-PL" dirty="0"/>
              <a:t> in </a:t>
            </a:r>
            <a:r>
              <a:rPr lang="pl-PL" dirty="0" err="1"/>
              <a:t>una</a:t>
            </a:r>
            <a:r>
              <a:rPr lang="pl-PL" dirty="0"/>
              <a:t> </a:t>
            </a:r>
            <a:r>
              <a:rPr lang="pl-PL" dirty="0" err="1"/>
              <a:t>casa</a:t>
            </a:r>
            <a:r>
              <a:rPr lang="pl-PL" dirty="0"/>
              <a:t> con </a:t>
            </a:r>
            <a:r>
              <a:rPr lang="pl-PL" dirty="0" err="1"/>
              <a:t>una</a:t>
            </a:r>
            <a:r>
              <a:rPr lang="pl-PL" dirty="0"/>
              <a:t> piccola </a:t>
            </a:r>
            <a:r>
              <a:rPr lang="pl-PL" dirty="0" err="1"/>
              <a:t>terrazza</a:t>
            </a:r>
            <a:r>
              <a:rPr lang="pl-PL" dirty="0"/>
              <a:t> in </a:t>
            </a:r>
            <a:r>
              <a:rPr lang="pl-PL" dirty="0" err="1"/>
              <a:t>città</a:t>
            </a:r>
            <a:r>
              <a:rPr lang="pl-PL" dirty="0"/>
              <a:t>. </a:t>
            </a:r>
          </a:p>
          <a:p>
            <a:endParaRPr lang="pl-PL" dirty="0"/>
          </a:p>
          <a:p>
            <a:r>
              <a:rPr lang="pl-PL" dirty="0"/>
              <a:t>Monica lives in a house with a small terrace in town. </a:t>
            </a:r>
            <a:endParaRPr lang="en-GB" dirty="0"/>
          </a:p>
          <a:p>
            <a:endParaRPr lang="en-GB" dirty="0"/>
          </a:p>
          <a:p>
            <a:r>
              <a:rPr lang="pl-PL" dirty="0"/>
              <a:t>Monica</a:t>
            </a:r>
            <a:r>
              <a:rPr lang="en-GB" dirty="0"/>
              <a:t> </a:t>
            </a:r>
            <a:r>
              <a:rPr lang="zh-CN" altLang="en-US" dirty="0"/>
              <a:t>住在镇上一个有小露台的房子里。</a:t>
            </a:r>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33</a:t>
            </a:fld>
            <a:endParaRPr lang="en-GB"/>
          </a:p>
        </p:txBody>
      </p:sp>
    </p:spTree>
    <p:extLst>
      <p:ext uri="{BB962C8B-B14F-4D97-AF65-F5344CB8AC3E}">
        <p14:creationId xmlns:p14="http://schemas.microsoft.com/office/powerpoint/2010/main" val="960564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Dà</a:t>
            </a:r>
            <a:r>
              <a:rPr lang="pl-PL" dirty="0"/>
              <a:t> </a:t>
            </a:r>
            <a:r>
              <a:rPr lang="pl-PL" dirty="0" err="1"/>
              <a:t>il</a:t>
            </a:r>
            <a:r>
              <a:rPr lang="pl-PL" dirty="0"/>
              <a:t> </a:t>
            </a:r>
            <a:r>
              <a:rPr lang="pl-PL" dirty="0" err="1"/>
              <a:t>sacchetto</a:t>
            </a:r>
            <a:r>
              <a:rPr lang="pl-PL" dirty="0"/>
              <a:t> con </a:t>
            </a:r>
            <a:r>
              <a:rPr lang="pl-PL" dirty="0" err="1"/>
              <a:t>l'humus</a:t>
            </a:r>
            <a:r>
              <a:rPr lang="pl-PL" dirty="0"/>
              <a:t> a </a:t>
            </a:r>
            <a:r>
              <a:rPr lang="pl-PL" dirty="0" err="1"/>
              <a:t>sua</a:t>
            </a:r>
            <a:r>
              <a:rPr lang="pl-PL" dirty="0"/>
              <a:t> </a:t>
            </a:r>
            <a:r>
              <a:rPr lang="pl-PL" dirty="0" err="1"/>
              <a:t>madre</a:t>
            </a:r>
            <a:r>
              <a:rPr lang="pl-PL" dirty="0"/>
              <a:t> per </a:t>
            </a:r>
            <a:r>
              <a:rPr lang="pl-PL" dirty="0" err="1"/>
              <a:t>aiutare</a:t>
            </a:r>
            <a:r>
              <a:rPr lang="pl-PL" dirty="0"/>
              <a:t> i </a:t>
            </a:r>
            <a:r>
              <a:rPr lang="pl-PL" dirty="0" err="1"/>
              <a:t>suoi</a:t>
            </a:r>
            <a:r>
              <a:rPr lang="pl-PL" dirty="0"/>
              <a:t> </a:t>
            </a:r>
            <a:r>
              <a:rPr lang="pl-PL" dirty="0" err="1"/>
              <a:t>fiori</a:t>
            </a:r>
            <a:r>
              <a:rPr lang="pl-PL" dirty="0"/>
              <a:t> </a:t>
            </a:r>
            <a:r>
              <a:rPr lang="pl-PL" dirty="0" err="1"/>
              <a:t>deboli</a:t>
            </a:r>
            <a:r>
              <a:rPr lang="pl-PL" dirty="0"/>
              <a:t> e </a:t>
            </a:r>
            <a:r>
              <a:rPr lang="pl-PL" dirty="0" err="1"/>
              <a:t>pallidi</a:t>
            </a:r>
            <a:r>
              <a:rPr lang="pl-PL" dirty="0"/>
              <a:t> a </a:t>
            </a:r>
            <a:r>
              <a:rPr lang="pl-PL" dirty="0" err="1"/>
              <a:t>crescere</a:t>
            </a:r>
            <a:r>
              <a:rPr lang="pl-PL" dirty="0"/>
              <a:t>.</a:t>
            </a:r>
          </a:p>
          <a:p>
            <a:endParaRPr lang="pl-PL" dirty="0"/>
          </a:p>
          <a:p>
            <a:r>
              <a:rPr lang="pl-PL" dirty="0"/>
              <a:t>She gives the bag with humus to her mum to help her weak, pale flowers to grow. </a:t>
            </a:r>
            <a:endParaRPr lang="en-GB" dirty="0"/>
          </a:p>
          <a:p>
            <a:endParaRPr lang="en-GB" dirty="0"/>
          </a:p>
          <a:p>
            <a:r>
              <a:rPr lang="zh-CN" altLang="en-US" dirty="0"/>
              <a:t>她把装着腐殖土的袋子给了她的妈妈，以帮助她弱小、苍白的花朵生长。</a:t>
            </a:r>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34</a:t>
            </a:fld>
            <a:endParaRPr lang="en-GB"/>
          </a:p>
        </p:txBody>
      </p:sp>
    </p:spTree>
    <p:extLst>
      <p:ext uri="{BB962C8B-B14F-4D97-AF65-F5344CB8AC3E}">
        <p14:creationId xmlns:p14="http://schemas.microsoft.com/office/powerpoint/2010/main" val="2679321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a:t>Dopo</a:t>
            </a:r>
            <a:r>
              <a:rPr lang="pl-PL" dirty="0"/>
              <a:t> </a:t>
            </a:r>
            <a:r>
              <a:rPr lang="pl-PL" dirty="0" err="1"/>
              <a:t>un</a:t>
            </a:r>
            <a:r>
              <a:rPr lang="pl-PL" dirty="0"/>
              <a:t> po' di tempo </a:t>
            </a:r>
            <a:r>
              <a:rPr lang="pl-PL" dirty="0" err="1"/>
              <a:t>dall'aggiunta</a:t>
            </a:r>
            <a:r>
              <a:rPr lang="pl-PL" dirty="0"/>
              <a:t> di humus </a:t>
            </a:r>
            <a:r>
              <a:rPr lang="pl-PL" dirty="0" err="1"/>
              <a:t>ai</a:t>
            </a:r>
            <a:r>
              <a:rPr lang="pl-PL" dirty="0"/>
              <a:t> </a:t>
            </a:r>
            <a:r>
              <a:rPr lang="pl-PL" dirty="0" err="1"/>
              <a:t>vasi</a:t>
            </a:r>
            <a:r>
              <a:rPr lang="pl-PL" dirty="0"/>
              <a:t> di </a:t>
            </a:r>
            <a:r>
              <a:rPr lang="pl-PL" dirty="0" err="1"/>
              <a:t>fiori</a:t>
            </a:r>
            <a:r>
              <a:rPr lang="pl-PL" dirty="0"/>
              <a:t>, i </a:t>
            </a:r>
            <a:r>
              <a:rPr lang="pl-PL" dirty="0" err="1"/>
              <a:t>fiori</a:t>
            </a:r>
            <a:r>
              <a:rPr lang="pl-PL" dirty="0"/>
              <a:t> sono </a:t>
            </a:r>
            <a:r>
              <a:rPr lang="pl-PL" dirty="0" err="1"/>
              <a:t>cresciuti</a:t>
            </a:r>
            <a:r>
              <a:rPr lang="pl-PL" dirty="0"/>
              <a:t> </a:t>
            </a:r>
            <a:r>
              <a:rPr lang="pl-PL" dirty="0" err="1"/>
              <a:t>fino</a:t>
            </a:r>
            <a:r>
              <a:rPr lang="pl-PL" dirty="0"/>
              <a:t> ad </a:t>
            </a:r>
            <a:r>
              <a:rPr lang="pl-PL" dirty="0" err="1"/>
              <a:t>essere</a:t>
            </a:r>
            <a:r>
              <a:rPr lang="pl-PL" dirty="0"/>
              <a:t> </a:t>
            </a:r>
            <a:r>
              <a:rPr lang="pl-PL" dirty="0" err="1"/>
              <a:t>belli</a:t>
            </a:r>
            <a:r>
              <a:rPr lang="pl-PL" dirty="0"/>
              <a:t> e pieni di </a:t>
            </a:r>
            <a:r>
              <a:rPr lang="pl-PL" dirty="0" err="1"/>
              <a:t>vita</a:t>
            </a:r>
            <a:r>
              <a:rPr lang="pl-PL" dirty="0"/>
              <a:t>. </a:t>
            </a:r>
            <a:r>
              <a:rPr lang="pl-PL" dirty="0" err="1"/>
              <a:t>Monica</a:t>
            </a:r>
            <a:r>
              <a:rPr lang="pl-PL" dirty="0"/>
              <a:t> e </a:t>
            </a:r>
            <a:r>
              <a:rPr lang="pl-PL" dirty="0" err="1"/>
              <a:t>sua</a:t>
            </a:r>
            <a:r>
              <a:rPr lang="pl-PL" dirty="0"/>
              <a:t> </a:t>
            </a:r>
            <a:r>
              <a:rPr lang="pl-PL" dirty="0" err="1"/>
              <a:t>madre</a:t>
            </a:r>
            <a:r>
              <a:rPr lang="pl-PL" dirty="0"/>
              <a:t> </a:t>
            </a:r>
            <a:r>
              <a:rPr lang="pl-PL" dirty="0" err="1"/>
              <a:t>hanno</a:t>
            </a:r>
            <a:r>
              <a:rPr lang="pl-PL" dirty="0"/>
              <a:t> </a:t>
            </a:r>
            <a:r>
              <a:rPr lang="pl-PL" dirty="0" err="1"/>
              <a:t>amato</a:t>
            </a:r>
            <a:r>
              <a:rPr lang="pl-PL" dirty="0"/>
              <a:t> </a:t>
            </a:r>
            <a:r>
              <a:rPr lang="pl-PL" dirty="0" err="1"/>
              <a:t>il</a:t>
            </a:r>
            <a:r>
              <a:rPr lang="pl-PL" dirty="0"/>
              <a:t> </a:t>
            </a:r>
            <a:r>
              <a:rPr lang="pl-PL" dirty="0" err="1"/>
              <a:t>risultato</a:t>
            </a:r>
            <a:r>
              <a:rPr lang="pl-PL" dirty="0"/>
              <a:t> e </a:t>
            </a:r>
            <a:r>
              <a:rPr lang="pl-PL" dirty="0" err="1"/>
              <a:t>hanno</a:t>
            </a:r>
            <a:r>
              <a:rPr lang="pl-PL" dirty="0"/>
              <a:t> </a:t>
            </a:r>
            <a:r>
              <a:rPr lang="pl-PL" dirty="0" err="1"/>
              <a:t>iniziato</a:t>
            </a:r>
            <a:r>
              <a:rPr lang="pl-PL" dirty="0"/>
              <a:t> </a:t>
            </a:r>
            <a:r>
              <a:rPr lang="pl-PL" dirty="0" err="1"/>
              <a:t>il</a:t>
            </a:r>
            <a:r>
              <a:rPr lang="pl-PL" dirty="0"/>
              <a:t> loro </a:t>
            </a:r>
            <a:r>
              <a:rPr lang="pl-PL" dirty="0" err="1"/>
              <a:t>compost</a:t>
            </a:r>
            <a:r>
              <a:rPr lang="pl-PL" dirty="0"/>
              <a:t> </a:t>
            </a:r>
            <a:r>
              <a:rPr lang="pl-PL" dirty="0" err="1"/>
              <a:t>sul</a:t>
            </a:r>
            <a:r>
              <a:rPr lang="pl-PL" dirty="0"/>
              <a:t> </a:t>
            </a:r>
            <a:r>
              <a:rPr lang="pl-PL" dirty="0" err="1"/>
              <a:t>balcone</a:t>
            </a:r>
            <a:r>
              <a:rPr lang="pl-PL" dirty="0"/>
              <a:t>.</a:t>
            </a:r>
          </a:p>
          <a:p>
            <a:endParaRPr lang="pl-PL" dirty="0"/>
          </a:p>
          <a:p>
            <a:r>
              <a:rPr lang="pl-PL" dirty="0" err="1"/>
              <a:t>After</a:t>
            </a:r>
            <a:r>
              <a:rPr lang="pl-PL" dirty="0"/>
              <a:t> </a:t>
            </a:r>
            <a:r>
              <a:rPr lang="pl-PL" dirty="0" err="1"/>
              <a:t>some</a:t>
            </a:r>
            <a:r>
              <a:rPr lang="pl-PL" dirty="0"/>
              <a:t> </a:t>
            </a:r>
            <a:r>
              <a:rPr lang="pl-PL" dirty="0" err="1"/>
              <a:t>time</a:t>
            </a:r>
            <a:r>
              <a:rPr lang="pl-PL" dirty="0"/>
              <a:t> from </a:t>
            </a:r>
            <a:r>
              <a:rPr lang="pl-PL" dirty="0" err="1"/>
              <a:t>adding</a:t>
            </a:r>
            <a:r>
              <a:rPr lang="pl-PL" dirty="0"/>
              <a:t> humus to the flower </a:t>
            </a:r>
            <a:r>
              <a:rPr lang="pl-PL" dirty="0" err="1"/>
              <a:t>pots</a:t>
            </a:r>
            <a:r>
              <a:rPr lang="pl-PL" dirty="0"/>
              <a:t>, the </a:t>
            </a:r>
            <a:r>
              <a:rPr lang="pl-PL" dirty="0" err="1"/>
              <a:t>flowers</a:t>
            </a:r>
            <a:r>
              <a:rPr lang="pl-PL" dirty="0"/>
              <a:t> </a:t>
            </a:r>
            <a:r>
              <a:rPr lang="pl-PL" dirty="0" err="1"/>
              <a:t>have</a:t>
            </a:r>
            <a:r>
              <a:rPr lang="pl-PL" dirty="0"/>
              <a:t> </a:t>
            </a:r>
            <a:r>
              <a:rPr lang="pl-PL" dirty="0" err="1"/>
              <a:t>grown</a:t>
            </a:r>
            <a:r>
              <a:rPr lang="pl-PL" dirty="0"/>
              <a:t> to be </a:t>
            </a:r>
            <a:r>
              <a:rPr lang="pl-PL" dirty="0" err="1"/>
              <a:t>beautiful</a:t>
            </a:r>
            <a:r>
              <a:rPr lang="pl-PL" dirty="0"/>
              <a:t> and </a:t>
            </a:r>
            <a:r>
              <a:rPr lang="pl-PL" dirty="0" err="1"/>
              <a:t>full</a:t>
            </a:r>
            <a:r>
              <a:rPr lang="pl-PL" dirty="0"/>
              <a:t> of life. Monica and her mum loved the result and started their own compost on the balcony.</a:t>
            </a:r>
            <a:endParaRPr lang="en-GB" dirty="0"/>
          </a:p>
          <a:p>
            <a:endParaRPr lang="en-GB" dirty="0"/>
          </a:p>
          <a:p>
            <a:r>
              <a:rPr lang="zh-CN" altLang="en-US" dirty="0"/>
              <a:t>在花盆中加入腐殖土的一段时间后，这些花已经长成了美丽而充满生机的样子。</a:t>
            </a:r>
            <a:r>
              <a:rPr lang="pl-PL" dirty="0"/>
              <a:t>Monica</a:t>
            </a:r>
            <a:r>
              <a:rPr lang="zh-CN" altLang="en-US" dirty="0"/>
              <a:t>和她的妈妈很喜欢这个结果，并在阳台上开始制作他们自己的堆肥。</a:t>
            </a:r>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35</a:t>
            </a:fld>
            <a:endParaRPr lang="en-GB"/>
          </a:p>
        </p:txBody>
      </p:sp>
    </p:spTree>
    <p:extLst>
      <p:ext uri="{BB962C8B-B14F-4D97-AF65-F5344CB8AC3E}">
        <p14:creationId xmlns:p14="http://schemas.microsoft.com/office/powerpoint/2010/main" val="2974207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GB" dirty="0"/>
              <a:t>Ora </a:t>
            </a:r>
            <a:r>
              <a:rPr lang="en-GB" dirty="0" err="1"/>
              <a:t>tocca</a:t>
            </a:r>
            <a:r>
              <a:rPr lang="en-GB" dirty="0"/>
              <a:t> a </a:t>
            </a:r>
            <a:r>
              <a:rPr lang="en-GB" dirty="0" err="1"/>
              <a:t>te</a:t>
            </a:r>
            <a:r>
              <a:rPr lang="en-GB" dirty="0"/>
              <a:t>, </a:t>
            </a:r>
            <a:r>
              <a:rPr lang="en-GB" dirty="0" err="1"/>
              <a:t>prova</a:t>
            </a:r>
            <a:r>
              <a:rPr lang="en-GB" dirty="0"/>
              <a:t> a </a:t>
            </a:r>
            <a:r>
              <a:rPr lang="en-GB" dirty="0" err="1"/>
              <a:t>creare</a:t>
            </a:r>
            <a:r>
              <a:rPr lang="en-GB" dirty="0"/>
              <a:t> </a:t>
            </a:r>
            <a:r>
              <a:rPr lang="en-GB" dirty="0" err="1"/>
              <a:t>qualcosa</a:t>
            </a:r>
            <a:r>
              <a:rPr lang="en-GB" dirty="0"/>
              <a:t> di </a:t>
            </a:r>
            <a:r>
              <a:rPr lang="en-GB" dirty="0" err="1"/>
              <a:t>valore</a:t>
            </a:r>
            <a:r>
              <a:rPr lang="en-GB" dirty="0"/>
              <a:t> </a:t>
            </a:r>
            <a:r>
              <a:rPr lang="en-GB" dirty="0" err="1"/>
              <a:t>dai</a:t>
            </a:r>
            <a:r>
              <a:rPr lang="en-GB" dirty="0"/>
              <a:t> </a:t>
            </a:r>
            <a:r>
              <a:rPr lang="en-GB" dirty="0" err="1"/>
              <a:t>rifiuti</a:t>
            </a:r>
            <a:r>
              <a:rPr lang="en-GB" dirty="0"/>
              <a:t> proprio come </a:t>
            </a:r>
            <a:r>
              <a:rPr lang="en-GB" dirty="0" err="1"/>
              <a:t>i</a:t>
            </a:r>
            <a:r>
              <a:rPr lang="en-GB" dirty="0"/>
              <a:t> </a:t>
            </a:r>
            <a:r>
              <a:rPr lang="en-GB" dirty="0" err="1"/>
              <a:t>personaggi</a:t>
            </a:r>
            <a:r>
              <a:rPr lang="en-GB" dirty="0"/>
              <a:t> </a:t>
            </a:r>
            <a:r>
              <a:rPr lang="en-GB" dirty="0" err="1"/>
              <a:t>della</a:t>
            </a:r>
            <a:r>
              <a:rPr lang="en-GB" dirty="0"/>
              <a:t> nostra </a:t>
            </a:r>
            <a:r>
              <a:rPr lang="en-GB" dirty="0" err="1"/>
              <a:t>storia</a:t>
            </a:r>
            <a:r>
              <a:rPr lang="en-GB" dirty="0"/>
              <a:t>.</a:t>
            </a:r>
          </a:p>
          <a:p>
            <a:endParaRPr lang="en-GB" dirty="0"/>
          </a:p>
          <a:p>
            <a:r>
              <a:rPr lang="en-GB" dirty="0"/>
              <a:t>It’s your turn now, try creating something valuable from waste just like the characters in our story.</a:t>
            </a:r>
          </a:p>
          <a:p>
            <a:endParaRPr lang="en-GB" dirty="0"/>
          </a:p>
          <a:p>
            <a:r>
              <a:rPr lang="zh-CN" altLang="en-US" dirty="0"/>
              <a:t>现在轮到你了，试着像我们故事中的人物一样，从废物中创造有价值的东西。</a:t>
            </a:r>
          </a:p>
          <a:p>
            <a:endParaRPr lang="en-GB"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36</a:t>
            </a:fld>
            <a:endParaRPr lang="en-GB"/>
          </a:p>
        </p:txBody>
      </p:sp>
    </p:spTree>
    <p:extLst>
      <p:ext uri="{BB962C8B-B14F-4D97-AF65-F5344CB8AC3E}">
        <p14:creationId xmlns:p14="http://schemas.microsoft.com/office/powerpoint/2010/main" val="3310583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Quando il suolo è fertile, crea un habitat per tante forme di vita per svilupparsi. Diversi tipi di piante diventano case e cibo per insetti. Gli uccelli costruiscono i loro nidi e mangiano gli insetti e i frutti. Anche i mammiferi mangiano la vegetazione e gli animali più piccoli. Tutti trovano un posto dove stare all’interno di questo habitat.</a:t>
            </a:r>
            <a:endParaRPr lang="de-DE" sz="1200" kern="1200" dirty="0">
              <a:solidFill>
                <a:schemeClr val="tx1"/>
              </a:solidFill>
              <a:effectLst/>
              <a:latin typeface="+mn-lt"/>
              <a:ea typeface="+mn-ea"/>
              <a:cs typeface="+mn-cs"/>
            </a:endParaRPr>
          </a:p>
          <a:p>
            <a:endParaRPr lang="en-GB" dirty="0"/>
          </a:p>
          <a:p>
            <a:r>
              <a:rPr lang="en-GB" dirty="0"/>
              <a:t>When the soil is fertile, it creates a habitat for many forms of life to thrive. Different types of plants become home and food for insects. Birds build their nests and feed on the insects and fruits. Mammals also feed on the vegetation and smaller animals. They all find a place to stay within this whole habitat.</a:t>
            </a:r>
            <a:endParaRPr lang="en-US" dirty="0"/>
          </a:p>
          <a:p>
            <a:br>
              <a:rPr lang="en-US" dirty="0"/>
            </a:br>
            <a:r>
              <a:rPr lang="zh-CN" altLang="en-US" dirty="0"/>
              <a:t>当土壤肥沃时，它为许多形式的生命创造了一个蓬勃发展的栖息地。不同类型的植物成为昆虫的家和食物。鸟类筑巢，以昆虫和水果为食。哺乳动物也以植被和小型动物为食。它们都在这个完整的栖息地中找到了栖息的地方。</a:t>
            </a:r>
            <a:endParaRPr lang="en-US" dirty="0"/>
          </a:p>
        </p:txBody>
      </p:sp>
      <p:sp>
        <p:nvSpPr>
          <p:cNvPr id="4" name="Espace réservé du numéro de diapositive 3"/>
          <p:cNvSpPr>
            <a:spLocks noGrp="1"/>
          </p:cNvSpPr>
          <p:nvPr>
            <p:ph type="sldNum" sz="quarter" idx="10"/>
          </p:nvPr>
        </p:nvSpPr>
        <p:spPr/>
        <p:txBody>
          <a:bodyPr/>
          <a:lstStyle/>
          <a:p>
            <a:fld id="{CDFFFE12-632D-44E3-A39E-1016EBADC96C}" type="slidenum">
              <a:rPr lang="mk-MK" smtClean="0"/>
              <a:pPr/>
              <a:t>4</a:t>
            </a:fld>
            <a:endParaRPr lang="mk-MK"/>
          </a:p>
        </p:txBody>
      </p:sp>
    </p:spTree>
    <p:extLst>
      <p:ext uri="{BB962C8B-B14F-4D97-AF65-F5344CB8AC3E}">
        <p14:creationId xmlns:p14="http://schemas.microsoft.com/office/powerpoint/2010/main" val="223157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Nella parte superiore del suolo, materia organica come per esempio foglie morte, vegetazione ed animali morti si accumulano e vengono decomposti o mangiati da piccoli organismi viventi. Questa parte del terriccio è scura, piena di nutrienti e molto fertile.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Essa si chiama humus.</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en-GB" dirty="0"/>
              <a:t>On the top part of the soil, organic matter like dead leaves, vegetation and dead animals accumulate and are decomposed or eaten by small living organisms. This part of the topsoil is dark, full of nutrients and really fertile.</a:t>
            </a:r>
            <a:endParaRPr lang="en-US" dirty="0"/>
          </a:p>
          <a:p>
            <a:r>
              <a:rPr lang="en-GB" dirty="0"/>
              <a:t>*click*</a:t>
            </a:r>
            <a:endParaRPr lang="en-GB" dirty="0">
              <a:cs typeface="Calibri"/>
            </a:endParaRPr>
          </a:p>
          <a:p>
            <a:r>
              <a:rPr lang="en-GB" dirty="0"/>
              <a:t> It is called humus.</a:t>
            </a:r>
            <a:endParaRPr lang="en-GB" dirty="0">
              <a:cs typeface="Calibri"/>
            </a:endParaRPr>
          </a:p>
          <a:p>
            <a:br>
              <a:rPr lang="en-US" dirty="0"/>
            </a:br>
            <a:r>
              <a:rPr lang="zh-CN" altLang="en-US" dirty="0"/>
              <a:t>在土壤的顶层部分，有机物如枯叶、植被和动物尸体积累起来，并被小型生物体分解或吃掉。表层土的这一部分是黑色的，充满了营养物质，很肥沃。</a:t>
            </a:r>
          </a:p>
          <a:p>
            <a:r>
              <a:rPr lang="zh-CN" altLang="en-US" dirty="0"/>
              <a:t>*点击*</a:t>
            </a:r>
          </a:p>
          <a:p>
            <a:r>
              <a:rPr lang="zh-CN" altLang="en-US" dirty="0"/>
              <a:t> 它被称为腐殖质。</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5</a:t>
            </a:fld>
            <a:endParaRPr lang="en-GB"/>
          </a:p>
        </p:txBody>
      </p:sp>
    </p:spTree>
    <p:extLst>
      <p:ext uri="{BB962C8B-B14F-4D97-AF65-F5344CB8AC3E}">
        <p14:creationId xmlns:p14="http://schemas.microsoft.com/office/powerpoint/2010/main" val="22236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Cos’è l’humus? È suolo mischiato con materia organica dove le foglie cadute e le piante morte vengono decomposte da tutti gli organismi di cui abbiamo parlato</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come batteri e microfunghi.</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pl-PL" dirty="0" err="1"/>
              <a:t>What</a:t>
            </a:r>
            <a:r>
              <a:rPr lang="pl-PL" dirty="0"/>
              <a:t> </a:t>
            </a:r>
            <a:r>
              <a:rPr lang="pl-PL" dirty="0" err="1"/>
              <a:t>is</a:t>
            </a:r>
            <a:r>
              <a:rPr lang="pl-PL" dirty="0"/>
              <a:t> humus? </a:t>
            </a:r>
            <a:r>
              <a:rPr lang="pl-PL" dirty="0" err="1"/>
              <a:t>It’s</a:t>
            </a:r>
            <a:r>
              <a:rPr lang="pl-PL" dirty="0"/>
              <a:t> </a:t>
            </a:r>
            <a:r>
              <a:rPr lang="pl-PL" dirty="0" err="1"/>
              <a:t>soil</a:t>
            </a:r>
            <a:r>
              <a:rPr lang="pl-PL" dirty="0"/>
              <a:t> </a:t>
            </a:r>
            <a:r>
              <a:rPr lang="pl-PL" dirty="0" err="1"/>
              <a:t>mixed</a:t>
            </a:r>
            <a:r>
              <a:rPr lang="pl-PL" dirty="0"/>
              <a:t> with </a:t>
            </a:r>
            <a:r>
              <a:rPr lang="pl-PL" dirty="0" err="1"/>
              <a:t>rich</a:t>
            </a:r>
            <a:r>
              <a:rPr lang="pl-PL" dirty="0"/>
              <a:t> </a:t>
            </a:r>
            <a:r>
              <a:rPr lang="pl-PL" dirty="0" err="1"/>
              <a:t>organic</a:t>
            </a:r>
            <a:r>
              <a:rPr lang="pl-PL" dirty="0"/>
              <a:t> </a:t>
            </a:r>
            <a:r>
              <a:rPr lang="pl-PL" dirty="0" err="1"/>
              <a:t>matter</a:t>
            </a:r>
            <a:r>
              <a:rPr lang="pl-PL" dirty="0"/>
              <a:t> </a:t>
            </a:r>
            <a:r>
              <a:rPr lang="pl-PL" dirty="0" err="1"/>
              <a:t>where</a:t>
            </a:r>
            <a:r>
              <a:rPr lang="pl-PL" dirty="0"/>
              <a:t> </a:t>
            </a:r>
            <a:r>
              <a:rPr lang="pl-PL" dirty="0" err="1"/>
              <a:t>falling</a:t>
            </a:r>
            <a:r>
              <a:rPr lang="pl-PL" dirty="0"/>
              <a:t> </a:t>
            </a:r>
            <a:r>
              <a:rPr lang="pl-PL" dirty="0" err="1"/>
              <a:t>leaves</a:t>
            </a:r>
            <a:r>
              <a:rPr lang="pl-PL" dirty="0"/>
              <a:t> and </a:t>
            </a:r>
            <a:r>
              <a:rPr lang="pl-PL" dirty="0" err="1"/>
              <a:t>dead</a:t>
            </a:r>
            <a:r>
              <a:rPr lang="pl-PL" dirty="0"/>
              <a:t> </a:t>
            </a:r>
            <a:r>
              <a:rPr lang="pl-PL" dirty="0" err="1"/>
              <a:t>plants</a:t>
            </a:r>
            <a:r>
              <a:rPr lang="pl-PL" dirty="0"/>
              <a:t> </a:t>
            </a:r>
            <a:r>
              <a:rPr lang="pl-PL" dirty="0" err="1"/>
              <a:t>are</a:t>
            </a:r>
            <a:r>
              <a:rPr lang="pl-PL" dirty="0"/>
              <a:t> </a:t>
            </a:r>
            <a:r>
              <a:rPr lang="pl-PL" dirty="0" err="1"/>
              <a:t>broken</a:t>
            </a:r>
            <a:r>
              <a:rPr lang="pl-PL" dirty="0"/>
              <a:t> down by </a:t>
            </a:r>
            <a:r>
              <a:rPr lang="pl-PL" dirty="0" err="1"/>
              <a:t>all</a:t>
            </a:r>
            <a:r>
              <a:rPr lang="pl-PL" dirty="0"/>
              <a:t> the </a:t>
            </a:r>
            <a:r>
              <a:rPr lang="pl-PL" dirty="0" err="1"/>
              <a:t>organisms</a:t>
            </a:r>
            <a:r>
              <a:rPr lang="pl-PL" dirty="0"/>
              <a:t> we </a:t>
            </a:r>
            <a:r>
              <a:rPr lang="pl-PL" dirty="0" err="1"/>
              <a:t>mentioned</a:t>
            </a:r>
            <a:r>
              <a:rPr lang="pl-PL" dirty="0"/>
              <a:t>, </a:t>
            </a:r>
            <a:endParaRPr lang="en-US" dirty="0"/>
          </a:p>
          <a:p>
            <a:r>
              <a:rPr lang="pl-PL" dirty="0"/>
              <a:t>*</a:t>
            </a:r>
            <a:r>
              <a:rPr lang="pl-PL" dirty="0" err="1"/>
              <a:t>click</a:t>
            </a:r>
            <a:r>
              <a:rPr lang="pl-PL" dirty="0"/>
              <a:t>*</a:t>
            </a:r>
            <a:endParaRPr lang="pl-PL" dirty="0">
              <a:cs typeface="Calibri"/>
            </a:endParaRPr>
          </a:p>
          <a:p>
            <a:r>
              <a:rPr lang="pl-PL" dirty="0" err="1"/>
              <a:t>like</a:t>
            </a:r>
            <a:r>
              <a:rPr lang="pl-PL" dirty="0"/>
              <a:t> </a:t>
            </a:r>
            <a:r>
              <a:rPr lang="pl-PL" dirty="0" err="1"/>
              <a:t>bacteria</a:t>
            </a:r>
            <a:r>
              <a:rPr lang="pl-PL" dirty="0"/>
              <a:t> and micro </a:t>
            </a:r>
            <a:r>
              <a:rPr lang="pl-PL" dirty="0" err="1"/>
              <a:t>funghi</a:t>
            </a:r>
            <a:r>
              <a:rPr lang="pl-PL" dirty="0"/>
              <a:t> (</a:t>
            </a:r>
            <a:r>
              <a:rPr lang="pl-PL" dirty="0" err="1"/>
              <a:t>tiny</a:t>
            </a:r>
            <a:r>
              <a:rPr lang="pl-PL" dirty="0"/>
              <a:t> </a:t>
            </a:r>
            <a:r>
              <a:rPr lang="pl-PL" dirty="0" err="1"/>
              <a:t>funghi</a:t>
            </a:r>
            <a:r>
              <a:rPr lang="pl-PL" dirty="0"/>
              <a:t>).</a:t>
            </a:r>
          </a:p>
          <a:p>
            <a:endParaRPr lang="en-GB" dirty="0">
              <a:cs typeface="+mn-lt"/>
            </a:endParaRPr>
          </a:p>
          <a:p>
            <a:r>
              <a:rPr lang="zh-CN" altLang="en-US" dirty="0">
                <a:cs typeface="+mn-lt"/>
              </a:rPr>
              <a:t>什么是腐殖质？它是与丰富的有机物混合的土壤，落叶和死去的植物在这里被我们提到的所有生物体分解。 </a:t>
            </a:r>
          </a:p>
          <a:p>
            <a:r>
              <a:rPr lang="zh-CN" altLang="en-US" dirty="0">
                <a:cs typeface="+mn-lt"/>
              </a:rPr>
              <a:t>*点击*</a:t>
            </a:r>
          </a:p>
          <a:p>
            <a:r>
              <a:rPr lang="zh-CN" altLang="en-US" dirty="0">
                <a:cs typeface="+mn-lt"/>
              </a:rPr>
              <a:t>像细菌和微型真菌（小真菌）。</a:t>
            </a:r>
            <a:endParaRPr lang="pl-PL" dirty="0">
              <a:cs typeface="+mn-lt"/>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6</a:t>
            </a:fld>
            <a:endParaRPr lang="en-GB"/>
          </a:p>
        </p:txBody>
      </p:sp>
    </p:spTree>
    <p:extLst>
      <p:ext uri="{BB962C8B-B14F-4D97-AF65-F5344CB8AC3E}">
        <p14:creationId xmlns:p14="http://schemas.microsoft.com/office/powerpoint/2010/main" val="159005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In più, anche gli alberi morti e altri materiali organici vengono decomposti con l’aiuto di funghi, termiti e altri insetti.</a:t>
            </a:r>
            <a:endParaRPr lang="de-DE" sz="1200" kern="1200" dirty="0">
              <a:solidFill>
                <a:schemeClr val="tx1"/>
              </a:solidFill>
              <a:effectLst/>
              <a:latin typeface="+mn-lt"/>
              <a:ea typeface="+mn-ea"/>
              <a:cs typeface="+mn-cs"/>
            </a:endParaRPr>
          </a:p>
          <a:p>
            <a:endParaRPr lang="en-GB" dirty="0"/>
          </a:p>
          <a:p>
            <a:r>
              <a:rPr lang="en-GB" dirty="0"/>
              <a:t>Also dead trees and other organic materials are broken down with the help of </a:t>
            </a:r>
            <a:r>
              <a:rPr lang="en-GB" dirty="0" err="1"/>
              <a:t>funghi</a:t>
            </a:r>
            <a:r>
              <a:rPr lang="en-GB" dirty="0"/>
              <a:t>, termites and other insects.</a:t>
            </a:r>
          </a:p>
          <a:p>
            <a:endParaRPr lang="en-GB" dirty="0"/>
          </a:p>
          <a:p>
            <a:r>
              <a:rPr lang="zh-CN" altLang="en-US" dirty="0"/>
              <a:t>同时，在真菌、白蚁和其他昆虫的帮助下，枯死的树木和其他有机材料也被分解。</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7</a:t>
            </a:fld>
            <a:endParaRPr lang="en-GB"/>
          </a:p>
        </p:txBody>
      </p:sp>
    </p:spTree>
    <p:extLst>
      <p:ext uri="{BB962C8B-B14F-4D97-AF65-F5344CB8AC3E}">
        <p14:creationId xmlns:p14="http://schemas.microsoft.com/office/powerpoint/2010/main" val="1939735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Tutto questo succede sulla superficie del suolo ma cosa succede di sotto?</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Lombrichi, formiche, coleotteri e piccoli mammiferi creano gallerie che aiutano acqua e aria a viaggiare attraverso il suolo. In più rompono la materia organica in piccoli pezzi mentre mangiano. Poi, microrganismi come batteri e funghi decompongono questi piccoli pezzi in particelle ancora più piccole. Ora le radici possono assorbire queste particelle per permettere alla pianta di crescere. </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pl-PL" dirty="0" err="1"/>
              <a:t>All</a:t>
            </a:r>
            <a:r>
              <a:rPr lang="pl-PL" dirty="0"/>
              <a:t> </a:t>
            </a:r>
            <a:r>
              <a:rPr lang="pl-PL" dirty="0" err="1"/>
              <a:t>that</a:t>
            </a:r>
            <a:r>
              <a:rPr lang="pl-PL" dirty="0"/>
              <a:t> </a:t>
            </a:r>
            <a:r>
              <a:rPr lang="pl-PL" dirty="0" err="1"/>
              <a:t>happens</a:t>
            </a:r>
            <a:r>
              <a:rPr lang="pl-PL" dirty="0"/>
              <a:t> on the </a:t>
            </a:r>
            <a:r>
              <a:rPr lang="pl-PL" dirty="0" err="1"/>
              <a:t>surface</a:t>
            </a:r>
            <a:r>
              <a:rPr lang="pl-PL" dirty="0"/>
              <a:t> of the </a:t>
            </a:r>
            <a:r>
              <a:rPr lang="pl-PL" dirty="0" err="1"/>
              <a:t>soil</a:t>
            </a:r>
            <a:r>
              <a:rPr lang="pl-PL" dirty="0"/>
              <a:t>, but </a:t>
            </a:r>
            <a:r>
              <a:rPr lang="pl-PL" dirty="0" err="1"/>
              <a:t>what</a:t>
            </a:r>
            <a:r>
              <a:rPr lang="pl-PL" dirty="0"/>
              <a:t> </a:t>
            </a:r>
            <a:r>
              <a:rPr lang="pl-PL" dirty="0" err="1"/>
              <a:t>happens</a:t>
            </a:r>
            <a:r>
              <a:rPr lang="pl-PL" dirty="0"/>
              <a:t> </a:t>
            </a:r>
            <a:r>
              <a:rPr lang="pl-PL" dirty="0" err="1"/>
              <a:t>underneath</a:t>
            </a:r>
            <a:r>
              <a:rPr lang="pl-PL" dirty="0"/>
              <a:t>? </a:t>
            </a:r>
            <a:endParaRPr lang="en-US" dirty="0"/>
          </a:p>
          <a:p>
            <a:r>
              <a:rPr lang="pl-PL" dirty="0"/>
              <a:t>*</a:t>
            </a:r>
            <a:r>
              <a:rPr lang="pl-PL" dirty="0" err="1"/>
              <a:t>click</a:t>
            </a:r>
            <a:r>
              <a:rPr lang="pl-PL" dirty="0"/>
              <a:t>*</a:t>
            </a:r>
            <a:endParaRPr lang="pl-PL" dirty="0">
              <a:cs typeface="Calibri"/>
            </a:endParaRPr>
          </a:p>
          <a:p>
            <a:r>
              <a:rPr lang="en-GB" dirty="0"/>
              <a:t>Earthworms, ants, beetles and small mammals create tunnels that help water and air travel through the soil. They also break down the organic matter into little pieces while eating. Then, microorganisms like bacteria and </a:t>
            </a:r>
            <a:r>
              <a:rPr lang="en-GB" dirty="0" err="1"/>
              <a:t>funghi</a:t>
            </a:r>
            <a:r>
              <a:rPr lang="en-GB" dirty="0"/>
              <a:t> decompose these little pieces into even smaller particles that the roots can take up for growth.</a:t>
            </a:r>
            <a:r>
              <a:rPr lang="pl-PL" dirty="0"/>
              <a:t> </a:t>
            </a:r>
            <a:endParaRPr lang="en-GB" dirty="0"/>
          </a:p>
          <a:p>
            <a:endParaRPr lang="en-GB" dirty="0"/>
          </a:p>
          <a:p>
            <a:r>
              <a:rPr lang="zh-CN" altLang="en-US" dirty="0"/>
              <a:t>所有这些都发生在土壤的表面，但在土壤下面会发生什么？ </a:t>
            </a:r>
          </a:p>
          <a:p>
            <a:r>
              <a:rPr lang="zh-CN" altLang="en-US" dirty="0"/>
              <a:t>*点击*</a:t>
            </a:r>
          </a:p>
          <a:p>
            <a:r>
              <a:rPr lang="zh-CN" altLang="en-US" dirty="0"/>
              <a:t>蚯蚓、蚂蚁、甲虫和小型哺乳动物创造了隧道，帮助水和空气在土壤中流动。它们在进食时还将有机物分解成小块。然后，像细菌和真菌这样的微生物将这些小块分解成更小的颗粒，让根系可以吸收这些颗粒进行生长。</a:t>
            </a:r>
            <a:endParaRPr lang="en-US" dirty="0"/>
          </a:p>
        </p:txBody>
      </p:sp>
      <p:sp>
        <p:nvSpPr>
          <p:cNvPr id="4" name="Symbol zastępczy numeru slajdu 3"/>
          <p:cNvSpPr>
            <a:spLocks noGrp="1"/>
          </p:cNvSpPr>
          <p:nvPr>
            <p:ph type="sldNum" sz="quarter" idx="5"/>
          </p:nvPr>
        </p:nvSpPr>
        <p:spPr/>
        <p:txBody>
          <a:bodyPr/>
          <a:lstStyle/>
          <a:p>
            <a:fld id="{8640F07D-4D2D-49AA-976B-AB3C5627A48A}" type="slidenum">
              <a:rPr lang="en-GB" smtClean="0"/>
              <a:t>8</a:t>
            </a:fld>
            <a:endParaRPr lang="en-GB"/>
          </a:p>
        </p:txBody>
      </p:sp>
    </p:spTree>
    <p:extLst>
      <p:ext uri="{BB962C8B-B14F-4D97-AF65-F5344CB8AC3E}">
        <p14:creationId xmlns:p14="http://schemas.microsoft.com/office/powerpoint/2010/main" val="44110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it-IT" sz="1200" kern="1200" dirty="0">
                <a:solidFill>
                  <a:schemeClr val="tx1"/>
                </a:solidFill>
                <a:effectLst/>
                <a:latin typeface="+mn-lt"/>
                <a:ea typeface="+mn-ea"/>
                <a:cs typeface="+mn-cs"/>
              </a:rPr>
              <a:t>Sulla destra potete vedere un esempio di un suolo ricco e sano che è scuro di colore, umido, pieno di vita e di nutrienti. Invece sulla sinistra abbiamo un esempio di terreno povero. È molto sbiadito, secco, polveroso 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con pochissimi esseri viventi. Perciò questo suolo non è un luogo adatto per la vita circostante e per l’agricoltura.</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en-GB" dirty="0"/>
              <a:t>On the right we see an example of</a:t>
            </a:r>
            <a:r>
              <a:rPr lang="pl-PL" dirty="0"/>
              <a:t> </a:t>
            </a:r>
            <a:r>
              <a:rPr lang="pl-PL" dirty="0" err="1"/>
              <a:t>rich</a:t>
            </a:r>
            <a:r>
              <a:rPr lang="en-GB" dirty="0"/>
              <a:t> soil: which is dark in colour, moist, full of life and nutrients. On the left we have an example of </a:t>
            </a:r>
            <a:r>
              <a:rPr lang="pl-PL" dirty="0" err="1"/>
              <a:t>poor</a:t>
            </a:r>
            <a:r>
              <a:rPr lang="en-GB" dirty="0"/>
              <a:t> soil: very pale, loose, dry, dust-like </a:t>
            </a:r>
            <a:endParaRPr lang="en-US" dirty="0"/>
          </a:p>
          <a:p>
            <a:r>
              <a:rPr lang="en-GB" dirty="0"/>
              <a:t>*click*</a:t>
            </a:r>
            <a:endParaRPr lang="en-GB" dirty="0">
              <a:cs typeface="Calibri"/>
            </a:endParaRPr>
          </a:p>
          <a:p>
            <a:r>
              <a:rPr lang="en-GB" dirty="0"/>
              <a:t>with very little to no life, not very good for the organisms to live in or the farmers.</a:t>
            </a:r>
          </a:p>
          <a:p>
            <a:endParaRPr lang="en-GB" dirty="0">
              <a:cs typeface="Calibri"/>
            </a:endParaRPr>
          </a:p>
          <a:p>
            <a:r>
              <a:rPr lang="zh-CN" altLang="en-US" dirty="0">
                <a:cs typeface="Calibri"/>
              </a:rPr>
              <a:t>在右边，我们看到一个富饶土壤的例子：颜色深，湿润，充满生命力和营养。左边是贫瘠土壤的例子：非常苍白、松散、干燥、像灰尘一样。 </a:t>
            </a:r>
          </a:p>
          <a:p>
            <a:r>
              <a:rPr lang="zh-CN" altLang="en-US" dirty="0">
                <a:cs typeface="Calibri"/>
              </a:rPr>
              <a:t>*点击*</a:t>
            </a:r>
          </a:p>
          <a:p>
            <a:r>
              <a:rPr lang="zh-CN" altLang="en-US" dirty="0">
                <a:cs typeface="Calibri"/>
              </a:rPr>
              <a:t>几乎没有生命，对生物体和农民来说不是很好。</a:t>
            </a:r>
            <a:endParaRPr lang="en-GB" dirty="0">
              <a:cs typeface="Calibri"/>
            </a:endParaRPr>
          </a:p>
        </p:txBody>
      </p:sp>
      <p:sp>
        <p:nvSpPr>
          <p:cNvPr id="4" name="Symbol zastępczy numeru slajdu 3"/>
          <p:cNvSpPr>
            <a:spLocks noGrp="1"/>
          </p:cNvSpPr>
          <p:nvPr>
            <p:ph type="sldNum" sz="quarter" idx="5"/>
          </p:nvPr>
        </p:nvSpPr>
        <p:spPr/>
        <p:txBody>
          <a:bodyPr/>
          <a:lstStyle/>
          <a:p>
            <a:fld id="{8640F07D-4D2D-49AA-976B-AB3C5627A48A}" type="slidenum">
              <a:rPr lang="en-GB" smtClean="0"/>
              <a:t>9</a:t>
            </a:fld>
            <a:endParaRPr lang="en-GB"/>
          </a:p>
        </p:txBody>
      </p:sp>
    </p:spTree>
    <p:extLst>
      <p:ext uri="{BB962C8B-B14F-4D97-AF65-F5344CB8AC3E}">
        <p14:creationId xmlns:p14="http://schemas.microsoft.com/office/powerpoint/2010/main" val="2995252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4C7F1C-DBB6-4B1F-BA71-FD6F93025491}"/>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GB"/>
          </a:p>
        </p:txBody>
      </p:sp>
      <p:sp>
        <p:nvSpPr>
          <p:cNvPr id="3" name="Podtytuł 2">
            <a:extLst>
              <a:ext uri="{FF2B5EF4-FFF2-40B4-BE49-F238E27FC236}">
                <a16:creationId xmlns:a16="http://schemas.microsoft.com/office/drawing/2014/main" id="{AB291F6F-D040-4E6B-80EC-6F07064CD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GB"/>
          </a:p>
        </p:txBody>
      </p:sp>
      <p:sp>
        <p:nvSpPr>
          <p:cNvPr id="4" name="Symbol zastępczy daty 3">
            <a:extLst>
              <a:ext uri="{FF2B5EF4-FFF2-40B4-BE49-F238E27FC236}">
                <a16:creationId xmlns:a16="http://schemas.microsoft.com/office/drawing/2014/main" id="{5D0ABC9C-BAE8-494F-9DEC-D2C7EA24FCC2}"/>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977AFCCF-351F-4756-920E-05A7809A0B3D}"/>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7093C2E6-C6F4-43FA-9562-7E69035A7B04}"/>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82853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233C3E2-C55F-4532-9275-3E7DAC7AE362}"/>
              </a:ext>
            </a:extLst>
          </p:cNvPr>
          <p:cNvSpPr>
            <a:spLocks noGrp="1"/>
          </p:cNvSpPr>
          <p:nvPr>
            <p:ph type="title"/>
          </p:nvPr>
        </p:nvSpPr>
        <p:spPr/>
        <p:txBody>
          <a:bodyPr/>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C4DBD1D0-8125-4552-B897-2B3D15FDC6F6}"/>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2CA871BB-B54A-461C-A864-E91664745D45}"/>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3CA850BC-58A8-4E24-B005-3C1948690FFE}"/>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C16A64F2-16BB-46B2-B66D-240DC073FA00}"/>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266538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D80746FF-D203-4F08-B808-CDF3D1267D51}"/>
              </a:ext>
            </a:extLst>
          </p:cNvPr>
          <p:cNvSpPr>
            <a:spLocks noGrp="1"/>
          </p:cNvSpPr>
          <p:nvPr>
            <p:ph type="title" orient="vert"/>
          </p:nvPr>
        </p:nvSpPr>
        <p:spPr>
          <a:xfrm>
            <a:off x="8724900" y="365125"/>
            <a:ext cx="2628900" cy="5811838"/>
          </a:xfrm>
        </p:spPr>
        <p:txBody>
          <a:bodyPr vert="eaVert"/>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789AEE53-83BC-45A5-91E9-FCC11456A29E}"/>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3ED7BD6A-B418-4D75-AD3F-3365B9DB2401}"/>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66871C69-156D-4393-B8F0-B229BC3A32A1}"/>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13D01BF0-0EED-46F2-9B10-6224384B8005}"/>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2298492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B60982C-BBC9-4927-89B5-5DB31E8DC062}"/>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D681AF89-8B32-456B-8E1C-491B8330835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7CD50B02-AD00-481D-8561-4112A76D7314}"/>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CD7FC5A3-2EB6-457F-88BF-18E0EAF73B9A}"/>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92538F4F-2D8C-428C-9918-4CB649A21034}"/>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53116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8A26AD-D7AC-461F-A755-8DA3EEF6009B}"/>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GB"/>
          </a:p>
        </p:txBody>
      </p:sp>
      <p:sp>
        <p:nvSpPr>
          <p:cNvPr id="3" name="Symbol zastępczy tekstu 2">
            <a:extLst>
              <a:ext uri="{FF2B5EF4-FFF2-40B4-BE49-F238E27FC236}">
                <a16:creationId xmlns:a16="http://schemas.microsoft.com/office/drawing/2014/main" id="{13D1BAE4-6DA4-429D-B3B7-CE12C2D595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EAD5D28-DE71-4C78-A2BF-F601F90BD9AF}"/>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BA9369AB-2818-4AFE-9CAC-DB03EEAD9439}"/>
              </a:ext>
            </a:extLst>
          </p:cNvPr>
          <p:cNvSpPr>
            <a:spLocks noGrp="1"/>
          </p:cNvSpPr>
          <p:nvPr>
            <p:ph type="ftr" sz="quarter" idx="11"/>
          </p:nvPr>
        </p:nvSpPr>
        <p:spPr/>
        <p:txBody>
          <a:bodyPr/>
          <a:lstStyle/>
          <a:p>
            <a:endParaRPr lang="en-GB"/>
          </a:p>
        </p:txBody>
      </p:sp>
      <p:sp>
        <p:nvSpPr>
          <p:cNvPr id="6" name="Symbol zastępczy numeru slajdu 5">
            <a:extLst>
              <a:ext uri="{FF2B5EF4-FFF2-40B4-BE49-F238E27FC236}">
                <a16:creationId xmlns:a16="http://schemas.microsoft.com/office/drawing/2014/main" id="{6B74CA2E-E8DD-483B-A57D-A1A59B188B4E}"/>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1691271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D272CF-87F2-47F8-963D-F22893B17AEE}"/>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B3F2462F-514E-4063-B085-7F868D98FEAB}"/>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zawartości 3">
            <a:extLst>
              <a:ext uri="{FF2B5EF4-FFF2-40B4-BE49-F238E27FC236}">
                <a16:creationId xmlns:a16="http://schemas.microsoft.com/office/drawing/2014/main" id="{207684DF-BD18-4CDD-92FF-82E0B86B55C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daty 4">
            <a:extLst>
              <a:ext uri="{FF2B5EF4-FFF2-40B4-BE49-F238E27FC236}">
                <a16:creationId xmlns:a16="http://schemas.microsoft.com/office/drawing/2014/main" id="{7368264D-AAAB-411D-AED1-A593AA67489D}"/>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6" name="Symbol zastępczy stopki 5">
            <a:extLst>
              <a:ext uri="{FF2B5EF4-FFF2-40B4-BE49-F238E27FC236}">
                <a16:creationId xmlns:a16="http://schemas.microsoft.com/office/drawing/2014/main" id="{D92B5D42-CD86-4336-8A38-491ABB11A2E5}"/>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2B5D1294-1E1A-46A3-ABBD-45C52494AE9B}"/>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014899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9EC6DC-558F-4EEE-AE3F-4EDE7CB91AF3}"/>
              </a:ext>
            </a:extLst>
          </p:cNvPr>
          <p:cNvSpPr>
            <a:spLocks noGrp="1"/>
          </p:cNvSpPr>
          <p:nvPr>
            <p:ph type="title"/>
          </p:nvPr>
        </p:nvSpPr>
        <p:spPr>
          <a:xfrm>
            <a:off x="839788" y="365125"/>
            <a:ext cx="10515600" cy="1325563"/>
          </a:xfrm>
        </p:spPr>
        <p:txBody>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82BAD8AB-C386-487B-BC99-6203E541D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4FBFB02-CBFB-41D3-8FDA-1FBB6695ADA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tekstu 4">
            <a:extLst>
              <a:ext uri="{FF2B5EF4-FFF2-40B4-BE49-F238E27FC236}">
                <a16:creationId xmlns:a16="http://schemas.microsoft.com/office/drawing/2014/main" id="{9A3B0B35-63A1-4D22-9213-45D78E47CB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D711B70F-832F-4F1C-AB75-E0650156E503}"/>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7" name="Symbol zastępczy daty 6">
            <a:extLst>
              <a:ext uri="{FF2B5EF4-FFF2-40B4-BE49-F238E27FC236}">
                <a16:creationId xmlns:a16="http://schemas.microsoft.com/office/drawing/2014/main" id="{B3138113-3F9A-42BB-A4D0-23FFA13AAD9B}"/>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8" name="Symbol zastępczy stopki 7">
            <a:extLst>
              <a:ext uri="{FF2B5EF4-FFF2-40B4-BE49-F238E27FC236}">
                <a16:creationId xmlns:a16="http://schemas.microsoft.com/office/drawing/2014/main" id="{59596B3D-716D-4816-BEBF-ACB81D10A894}"/>
              </a:ext>
            </a:extLst>
          </p:cNvPr>
          <p:cNvSpPr>
            <a:spLocks noGrp="1"/>
          </p:cNvSpPr>
          <p:nvPr>
            <p:ph type="ftr" sz="quarter" idx="11"/>
          </p:nvPr>
        </p:nvSpPr>
        <p:spPr/>
        <p:txBody>
          <a:bodyPr/>
          <a:lstStyle/>
          <a:p>
            <a:endParaRPr lang="en-GB"/>
          </a:p>
        </p:txBody>
      </p:sp>
      <p:sp>
        <p:nvSpPr>
          <p:cNvPr id="9" name="Symbol zastępczy numeru slajdu 8">
            <a:extLst>
              <a:ext uri="{FF2B5EF4-FFF2-40B4-BE49-F238E27FC236}">
                <a16:creationId xmlns:a16="http://schemas.microsoft.com/office/drawing/2014/main" id="{FD189A86-E8E6-4D44-8B04-7E23540BFE11}"/>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03443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E2914DA-E8FB-4FF6-8207-4EEAA8BAE8BF}"/>
              </a:ext>
            </a:extLst>
          </p:cNvPr>
          <p:cNvSpPr>
            <a:spLocks noGrp="1"/>
          </p:cNvSpPr>
          <p:nvPr>
            <p:ph type="title"/>
          </p:nvPr>
        </p:nvSpPr>
        <p:spPr/>
        <p:txBody>
          <a:bodyPr/>
          <a:lstStyle/>
          <a:p>
            <a:r>
              <a:rPr lang="pl-PL"/>
              <a:t>Kliknij, aby edytować styl</a:t>
            </a:r>
            <a:endParaRPr lang="en-GB"/>
          </a:p>
        </p:txBody>
      </p:sp>
      <p:sp>
        <p:nvSpPr>
          <p:cNvPr id="3" name="Symbol zastępczy daty 2">
            <a:extLst>
              <a:ext uri="{FF2B5EF4-FFF2-40B4-BE49-F238E27FC236}">
                <a16:creationId xmlns:a16="http://schemas.microsoft.com/office/drawing/2014/main" id="{E8403990-3634-46F8-9360-DE3F4F56F86F}"/>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4" name="Symbol zastępczy stopki 3">
            <a:extLst>
              <a:ext uri="{FF2B5EF4-FFF2-40B4-BE49-F238E27FC236}">
                <a16:creationId xmlns:a16="http://schemas.microsoft.com/office/drawing/2014/main" id="{A8567AA6-598A-4390-BF17-9EC0118DE13A}"/>
              </a:ext>
            </a:extLst>
          </p:cNvPr>
          <p:cNvSpPr>
            <a:spLocks noGrp="1"/>
          </p:cNvSpPr>
          <p:nvPr>
            <p:ph type="ftr" sz="quarter" idx="11"/>
          </p:nvPr>
        </p:nvSpPr>
        <p:spPr/>
        <p:txBody>
          <a:bodyPr/>
          <a:lstStyle/>
          <a:p>
            <a:endParaRPr lang="en-GB"/>
          </a:p>
        </p:txBody>
      </p:sp>
      <p:sp>
        <p:nvSpPr>
          <p:cNvPr id="5" name="Symbol zastępczy numeru slajdu 4">
            <a:extLst>
              <a:ext uri="{FF2B5EF4-FFF2-40B4-BE49-F238E27FC236}">
                <a16:creationId xmlns:a16="http://schemas.microsoft.com/office/drawing/2014/main" id="{05EE4DD9-B210-4170-8565-FC17D3E53EF8}"/>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4079300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216D2FD3-5B49-4BDC-85D5-8FAF9B760BCD}"/>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3" name="Symbol zastępczy stopki 2">
            <a:extLst>
              <a:ext uri="{FF2B5EF4-FFF2-40B4-BE49-F238E27FC236}">
                <a16:creationId xmlns:a16="http://schemas.microsoft.com/office/drawing/2014/main" id="{15744B3B-9048-4CA3-B699-0B303D4F6C94}"/>
              </a:ext>
            </a:extLst>
          </p:cNvPr>
          <p:cNvSpPr>
            <a:spLocks noGrp="1"/>
          </p:cNvSpPr>
          <p:nvPr>
            <p:ph type="ftr" sz="quarter" idx="11"/>
          </p:nvPr>
        </p:nvSpPr>
        <p:spPr/>
        <p:txBody>
          <a:bodyPr/>
          <a:lstStyle/>
          <a:p>
            <a:endParaRPr lang="en-GB"/>
          </a:p>
        </p:txBody>
      </p:sp>
      <p:sp>
        <p:nvSpPr>
          <p:cNvPr id="4" name="Symbol zastępczy numeru slajdu 3">
            <a:extLst>
              <a:ext uri="{FF2B5EF4-FFF2-40B4-BE49-F238E27FC236}">
                <a16:creationId xmlns:a16="http://schemas.microsoft.com/office/drawing/2014/main" id="{5C9E46D7-2F25-4870-99D5-67A9310328AA}"/>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3420168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2578B3-23F9-4370-8EBB-F08D4F96CE6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513F77AA-0387-479F-92CA-5489255130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tekstu 3">
            <a:extLst>
              <a:ext uri="{FF2B5EF4-FFF2-40B4-BE49-F238E27FC236}">
                <a16:creationId xmlns:a16="http://schemas.microsoft.com/office/drawing/2014/main" id="{C7B2C253-F9DB-453E-9A2C-423AF8B08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4908E14B-A114-47A0-8B7E-9BF7F020D178}"/>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6" name="Symbol zastępczy stopki 5">
            <a:extLst>
              <a:ext uri="{FF2B5EF4-FFF2-40B4-BE49-F238E27FC236}">
                <a16:creationId xmlns:a16="http://schemas.microsoft.com/office/drawing/2014/main" id="{551EE0B8-C9CD-4473-830D-4AAB2A64E238}"/>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C1374A7F-07CF-4576-BB2E-669391BA183E}"/>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180790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BA2312B-D932-499E-8430-A2960EE9D32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GB"/>
          </a:p>
        </p:txBody>
      </p:sp>
      <p:sp>
        <p:nvSpPr>
          <p:cNvPr id="3" name="Symbol zastępczy obrazu 2">
            <a:extLst>
              <a:ext uri="{FF2B5EF4-FFF2-40B4-BE49-F238E27FC236}">
                <a16:creationId xmlns:a16="http://schemas.microsoft.com/office/drawing/2014/main" id="{769A39A1-F3A6-416D-B39A-A2891DF464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ymbol zastępczy tekstu 3">
            <a:extLst>
              <a:ext uri="{FF2B5EF4-FFF2-40B4-BE49-F238E27FC236}">
                <a16:creationId xmlns:a16="http://schemas.microsoft.com/office/drawing/2014/main" id="{07CF9A19-8BEF-41B1-AD8A-BFD9B1FF3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86704764-E8E6-4FE1-9A9E-8E9FFA3AD0A1}"/>
              </a:ext>
            </a:extLst>
          </p:cNvPr>
          <p:cNvSpPr>
            <a:spLocks noGrp="1"/>
          </p:cNvSpPr>
          <p:nvPr>
            <p:ph type="dt" sz="half" idx="10"/>
          </p:nvPr>
        </p:nvSpPr>
        <p:spPr/>
        <p:txBody>
          <a:bodyPr/>
          <a:lstStyle/>
          <a:p>
            <a:fld id="{5848907E-9E2C-4F5F-AEBF-C73224165859}" type="datetimeFigureOut">
              <a:rPr lang="en-GB" smtClean="0"/>
              <a:t>23/08/2022</a:t>
            </a:fld>
            <a:endParaRPr lang="en-GB"/>
          </a:p>
        </p:txBody>
      </p:sp>
      <p:sp>
        <p:nvSpPr>
          <p:cNvPr id="6" name="Symbol zastępczy stopki 5">
            <a:extLst>
              <a:ext uri="{FF2B5EF4-FFF2-40B4-BE49-F238E27FC236}">
                <a16:creationId xmlns:a16="http://schemas.microsoft.com/office/drawing/2014/main" id="{4DCAF7E6-FB2A-4AC4-B202-8E76351476C9}"/>
              </a:ext>
            </a:extLst>
          </p:cNvPr>
          <p:cNvSpPr>
            <a:spLocks noGrp="1"/>
          </p:cNvSpPr>
          <p:nvPr>
            <p:ph type="ftr" sz="quarter" idx="11"/>
          </p:nvPr>
        </p:nvSpPr>
        <p:spPr/>
        <p:txBody>
          <a:bodyPr/>
          <a:lstStyle/>
          <a:p>
            <a:endParaRPr lang="en-GB"/>
          </a:p>
        </p:txBody>
      </p:sp>
      <p:sp>
        <p:nvSpPr>
          <p:cNvPr id="7" name="Symbol zastępczy numeru slajdu 6">
            <a:extLst>
              <a:ext uri="{FF2B5EF4-FFF2-40B4-BE49-F238E27FC236}">
                <a16:creationId xmlns:a16="http://schemas.microsoft.com/office/drawing/2014/main" id="{1A4F0851-5407-4AFA-984C-FA6BAAF6FAB2}"/>
              </a:ext>
            </a:extLst>
          </p:cNvPr>
          <p:cNvSpPr>
            <a:spLocks noGrp="1"/>
          </p:cNvSpPr>
          <p:nvPr>
            <p:ph type="sldNum" sz="quarter" idx="12"/>
          </p:nvPr>
        </p:nvSpPr>
        <p:spPr/>
        <p:txBody>
          <a:bodyPr/>
          <a:lstStyle/>
          <a:p>
            <a:fld id="{D11D9522-9EEE-4D7B-A0B0-413182D54899}" type="slidenum">
              <a:rPr lang="en-GB" smtClean="0"/>
              <a:t>‹#›</a:t>
            </a:fld>
            <a:endParaRPr lang="en-GB"/>
          </a:p>
        </p:txBody>
      </p:sp>
    </p:spTree>
    <p:extLst>
      <p:ext uri="{BB962C8B-B14F-4D97-AF65-F5344CB8AC3E}">
        <p14:creationId xmlns:p14="http://schemas.microsoft.com/office/powerpoint/2010/main" val="3717015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5A4B2D5-61B4-4F30-8CEF-54EFDB0EF0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GB"/>
          </a:p>
        </p:txBody>
      </p:sp>
      <p:sp>
        <p:nvSpPr>
          <p:cNvPr id="3" name="Symbol zastępczy tekstu 2">
            <a:extLst>
              <a:ext uri="{FF2B5EF4-FFF2-40B4-BE49-F238E27FC236}">
                <a16:creationId xmlns:a16="http://schemas.microsoft.com/office/drawing/2014/main" id="{94FE2E8A-1887-4778-A712-8EE44C3F5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542067B1-A5B8-4C50-8295-AB303DF6B7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48907E-9E2C-4F5F-AEBF-C73224165859}" type="datetimeFigureOut">
              <a:rPr lang="en-GB" smtClean="0"/>
              <a:t>23/08/2022</a:t>
            </a:fld>
            <a:endParaRPr lang="en-GB"/>
          </a:p>
        </p:txBody>
      </p:sp>
      <p:sp>
        <p:nvSpPr>
          <p:cNvPr id="5" name="Symbol zastępczy stopki 4">
            <a:extLst>
              <a:ext uri="{FF2B5EF4-FFF2-40B4-BE49-F238E27FC236}">
                <a16:creationId xmlns:a16="http://schemas.microsoft.com/office/drawing/2014/main" id="{65CFDC40-ED1C-4E20-9745-EA65E4A07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ymbol zastępczy numeru slajdu 5">
            <a:extLst>
              <a:ext uri="{FF2B5EF4-FFF2-40B4-BE49-F238E27FC236}">
                <a16:creationId xmlns:a16="http://schemas.microsoft.com/office/drawing/2014/main" id="{9B29D6C2-E194-4C83-80AD-963B15AEB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D9522-9EEE-4D7B-A0B0-413182D54899}" type="slidenum">
              <a:rPr lang="en-GB" smtClean="0"/>
              <a:t>‹#›</a:t>
            </a:fld>
            <a:endParaRPr lang="en-GB"/>
          </a:p>
        </p:txBody>
      </p:sp>
    </p:spTree>
    <p:extLst>
      <p:ext uri="{BB962C8B-B14F-4D97-AF65-F5344CB8AC3E}">
        <p14:creationId xmlns:p14="http://schemas.microsoft.com/office/powerpoint/2010/main" val="723342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6.wdp"/><Relationship Id="rId18" Type="http://schemas.openxmlformats.org/officeDocument/2006/relationships/image" Target="../media/image44.png"/><Relationship Id="rId26" Type="http://schemas.microsoft.com/office/2007/relationships/hdphoto" Target="../media/hdphoto8.wdp"/><Relationship Id="rId3" Type="http://schemas.openxmlformats.org/officeDocument/2006/relationships/image" Target="../media/image57.png"/><Relationship Id="rId21" Type="http://schemas.openxmlformats.org/officeDocument/2006/relationships/image" Target="../media/image65.png"/><Relationship Id="rId7" Type="http://schemas.microsoft.com/office/2007/relationships/hdphoto" Target="../media/hdphoto14.wdp"/><Relationship Id="rId12" Type="http://schemas.openxmlformats.org/officeDocument/2006/relationships/image" Target="../media/image62.png"/><Relationship Id="rId17" Type="http://schemas.microsoft.com/office/2007/relationships/hdphoto" Target="../media/hdphoto18.wdp"/><Relationship Id="rId25" Type="http://schemas.openxmlformats.org/officeDocument/2006/relationships/image" Target="../media/image67.png"/><Relationship Id="rId2" Type="http://schemas.openxmlformats.org/officeDocument/2006/relationships/notesSlide" Target="../notesSlides/notesSlide10.xml"/><Relationship Id="rId16" Type="http://schemas.openxmlformats.org/officeDocument/2006/relationships/image" Target="../media/image64.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9.png"/><Relationship Id="rId11" Type="http://schemas.microsoft.com/office/2007/relationships/hdphoto" Target="../media/hdphoto16.wdp"/><Relationship Id="rId24" Type="http://schemas.microsoft.com/office/2007/relationships/hdphoto" Target="../media/hdphoto20.wdp"/><Relationship Id="rId5" Type="http://schemas.openxmlformats.org/officeDocument/2006/relationships/image" Target="../media/image58.jpeg"/><Relationship Id="rId15" Type="http://schemas.microsoft.com/office/2007/relationships/hdphoto" Target="../media/hdphoto17.wdp"/><Relationship Id="rId23" Type="http://schemas.openxmlformats.org/officeDocument/2006/relationships/image" Target="../media/image66.png"/><Relationship Id="rId10" Type="http://schemas.openxmlformats.org/officeDocument/2006/relationships/image" Target="../media/image61.png"/><Relationship Id="rId19"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15.wdp"/><Relationship Id="rId14" Type="http://schemas.openxmlformats.org/officeDocument/2006/relationships/image" Target="../media/image63.png"/><Relationship Id="rId22" Type="http://schemas.microsoft.com/office/2007/relationships/hdphoto" Target="../media/hdphoto19.wdp"/></Relationships>
</file>

<file path=ppt/slides/_rels/slide11.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12.png"/><Relationship Id="rId3" Type="http://schemas.openxmlformats.org/officeDocument/2006/relationships/image" Target="../media/image58.jpeg"/><Relationship Id="rId7" Type="http://schemas.openxmlformats.org/officeDocument/2006/relationships/image" Target="../media/image64.png"/><Relationship Id="rId12"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9.jpeg"/><Relationship Id="rId11" Type="http://schemas.openxmlformats.org/officeDocument/2006/relationships/image" Target="../media/image44.png"/><Relationship Id="rId5" Type="http://schemas.microsoft.com/office/2007/relationships/hdphoto" Target="../media/hdphoto21.wdp"/><Relationship Id="rId10" Type="http://schemas.microsoft.com/office/2007/relationships/hdphoto" Target="../media/hdphoto22.wdp"/><Relationship Id="rId4" Type="http://schemas.openxmlformats.org/officeDocument/2006/relationships/image" Target="../media/image68.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8" Type="http://schemas.microsoft.com/office/2007/relationships/hdphoto" Target="../media/hdphoto24.wdp"/><Relationship Id="rId13" Type="http://schemas.openxmlformats.org/officeDocument/2006/relationships/image" Target="../media/image65.png"/><Relationship Id="rId18" Type="http://schemas.microsoft.com/office/2007/relationships/hdphoto" Target="../media/hdphoto27.wdp"/><Relationship Id="rId26" Type="http://schemas.openxmlformats.org/officeDocument/2006/relationships/image" Target="../media/image79.png"/><Relationship Id="rId3" Type="http://schemas.openxmlformats.org/officeDocument/2006/relationships/image" Target="../media/image69.jpeg"/><Relationship Id="rId21" Type="http://schemas.openxmlformats.org/officeDocument/2006/relationships/image" Target="../media/image44.png"/><Relationship Id="rId7" Type="http://schemas.openxmlformats.org/officeDocument/2006/relationships/image" Target="../media/image73.png"/><Relationship Id="rId12" Type="http://schemas.microsoft.com/office/2007/relationships/hdphoto" Target="../media/hdphoto26.wdp"/><Relationship Id="rId17" Type="http://schemas.openxmlformats.org/officeDocument/2006/relationships/image" Target="../media/image76.png"/><Relationship Id="rId25" Type="http://schemas.microsoft.com/office/2007/relationships/hdphoto" Target="../media/hdphoto28.wdp"/><Relationship Id="rId2" Type="http://schemas.openxmlformats.org/officeDocument/2006/relationships/notesSlide" Target="../notesSlides/notesSlide12.xml"/><Relationship Id="rId16" Type="http://schemas.microsoft.com/office/2007/relationships/hdphoto" Target="../media/hdphoto20.wdp"/><Relationship Id="rId20" Type="http://schemas.microsoft.com/office/2007/relationships/hdphoto" Target="../media/hdphoto18.wdp"/><Relationship Id="rId29" Type="http://schemas.microsoft.com/office/2007/relationships/hdphoto" Target="../media/hdphoto30.wdp"/><Relationship Id="rId1" Type="http://schemas.openxmlformats.org/officeDocument/2006/relationships/slideLayout" Target="../slideLayouts/slideLayout6.xml"/><Relationship Id="rId6" Type="http://schemas.microsoft.com/office/2007/relationships/hdphoto" Target="../media/hdphoto23.wdp"/><Relationship Id="rId11" Type="http://schemas.openxmlformats.org/officeDocument/2006/relationships/image" Target="../media/image75.png"/><Relationship Id="rId24"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66.png"/><Relationship Id="rId23" Type="http://schemas.openxmlformats.org/officeDocument/2006/relationships/image" Target="../media/image12.png"/><Relationship Id="rId28" Type="http://schemas.openxmlformats.org/officeDocument/2006/relationships/image" Target="../media/image80.png"/><Relationship Id="rId10" Type="http://schemas.microsoft.com/office/2007/relationships/hdphoto" Target="../media/hdphoto25.wdp"/><Relationship Id="rId19"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4.png"/><Relationship Id="rId14" Type="http://schemas.microsoft.com/office/2007/relationships/hdphoto" Target="../media/hdphoto19.wdp"/><Relationship Id="rId22" Type="http://schemas.microsoft.com/office/2007/relationships/hdphoto" Target="../media/hdphoto2.wdp"/><Relationship Id="rId27" Type="http://schemas.microsoft.com/office/2007/relationships/hdphoto" Target="../media/hdphoto29.wdp"/></Relationships>
</file>

<file path=ppt/slides/_rels/slide13.xml.rels><?xml version="1.0" encoding="UTF-8" standalone="yes"?>
<Relationships xmlns="http://schemas.openxmlformats.org/package/2006/relationships"><Relationship Id="rId13" Type="http://schemas.openxmlformats.org/officeDocument/2006/relationships/image" Target="../media/image75.png"/><Relationship Id="rId18" Type="http://schemas.microsoft.com/office/2007/relationships/hdphoto" Target="../media/hdphoto20.wdp"/><Relationship Id="rId26" Type="http://schemas.openxmlformats.org/officeDocument/2006/relationships/image" Target="../media/image81.png"/><Relationship Id="rId3" Type="http://schemas.openxmlformats.org/officeDocument/2006/relationships/image" Target="../media/image80.png"/><Relationship Id="rId21" Type="http://schemas.openxmlformats.org/officeDocument/2006/relationships/image" Target="../media/image77.png"/><Relationship Id="rId34" Type="http://schemas.openxmlformats.org/officeDocument/2006/relationships/image" Target="../media/image79.png"/><Relationship Id="rId7" Type="http://schemas.openxmlformats.org/officeDocument/2006/relationships/image" Target="../media/image72.png"/><Relationship Id="rId12" Type="http://schemas.microsoft.com/office/2007/relationships/hdphoto" Target="../media/hdphoto25.wdp"/><Relationship Id="rId17" Type="http://schemas.openxmlformats.org/officeDocument/2006/relationships/image" Target="../media/image66.png"/><Relationship Id="rId25" Type="http://schemas.openxmlformats.org/officeDocument/2006/relationships/image" Target="../media/image12.png"/><Relationship Id="rId33" Type="http://schemas.microsoft.com/office/2007/relationships/hdphoto" Target="../media/hdphoto28.wdp"/><Relationship Id="rId2" Type="http://schemas.openxmlformats.org/officeDocument/2006/relationships/notesSlide" Target="../notesSlides/notesSlide13.xml"/><Relationship Id="rId16" Type="http://schemas.microsoft.com/office/2007/relationships/hdphoto" Target="../media/hdphoto19.wdp"/><Relationship Id="rId20" Type="http://schemas.microsoft.com/office/2007/relationships/hdphoto" Target="../media/hdphoto27.wdp"/><Relationship Id="rId29" Type="http://schemas.microsoft.com/office/2007/relationships/hdphoto" Target="../media/hdphoto32.wdp"/><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4.png"/><Relationship Id="rId24" Type="http://schemas.microsoft.com/office/2007/relationships/hdphoto" Target="../media/hdphoto2.wdp"/><Relationship Id="rId32" Type="http://schemas.openxmlformats.org/officeDocument/2006/relationships/image" Target="../media/image78.png"/><Relationship Id="rId5" Type="http://schemas.openxmlformats.org/officeDocument/2006/relationships/image" Target="../media/image69.jpeg"/><Relationship Id="rId15" Type="http://schemas.openxmlformats.org/officeDocument/2006/relationships/image" Target="../media/image65.png"/><Relationship Id="rId23" Type="http://schemas.openxmlformats.org/officeDocument/2006/relationships/image" Target="../media/image44.png"/><Relationship Id="rId28" Type="http://schemas.openxmlformats.org/officeDocument/2006/relationships/image" Target="../media/image82.png"/><Relationship Id="rId10" Type="http://schemas.microsoft.com/office/2007/relationships/hdphoto" Target="../media/hdphoto24.wdp"/><Relationship Id="rId19" Type="http://schemas.openxmlformats.org/officeDocument/2006/relationships/image" Target="../media/image76.png"/><Relationship Id="rId31" Type="http://schemas.microsoft.com/office/2007/relationships/hdphoto" Target="../media/hdphoto33.wdp"/><Relationship Id="rId4" Type="http://schemas.microsoft.com/office/2007/relationships/hdphoto" Target="../media/hdphoto30.wdp"/><Relationship Id="rId9" Type="http://schemas.openxmlformats.org/officeDocument/2006/relationships/image" Target="../media/image73.png"/><Relationship Id="rId14" Type="http://schemas.microsoft.com/office/2007/relationships/hdphoto" Target="../media/hdphoto26.wdp"/><Relationship Id="rId22" Type="http://schemas.microsoft.com/office/2007/relationships/hdphoto" Target="../media/hdphoto18.wdp"/><Relationship Id="rId27" Type="http://schemas.microsoft.com/office/2007/relationships/hdphoto" Target="../media/hdphoto31.wdp"/><Relationship Id="rId30" Type="http://schemas.openxmlformats.org/officeDocument/2006/relationships/image" Target="../media/image83.png"/><Relationship Id="rId35" Type="http://schemas.microsoft.com/office/2007/relationships/hdphoto" Target="../media/hdphoto29.wdp"/><Relationship Id="rId8" Type="http://schemas.microsoft.com/office/2007/relationships/hdphoto" Target="../media/hdphoto23.wdp"/></Relationships>
</file>

<file path=ppt/slides/_rels/slide1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9.jpe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1.png"/><Relationship Id="rId5" Type="http://schemas.microsoft.com/office/2007/relationships/hdphoto" Target="../media/hdphoto18.wdp"/><Relationship Id="rId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image" Target="../media/image86.png"/><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35.wdp"/><Relationship Id="rId11" Type="http://schemas.microsoft.com/office/2007/relationships/hdphoto" Target="../media/hdphoto37.wdp"/><Relationship Id="rId5" Type="http://schemas.openxmlformats.org/officeDocument/2006/relationships/image" Target="../media/image87.png"/><Relationship Id="rId10" Type="http://schemas.openxmlformats.org/officeDocument/2006/relationships/image" Target="../media/image90.png"/><Relationship Id="rId4" Type="http://schemas.microsoft.com/office/2007/relationships/hdphoto" Target="../media/hdphoto34.wdp"/><Relationship Id="rId9" Type="http://schemas.openxmlformats.org/officeDocument/2006/relationships/image" Target="../media/image89.png"/></Relationships>
</file>

<file path=ppt/slides/_rels/slide16.xml.rels><?xml version="1.0" encoding="UTF-8" standalone="yes"?>
<Relationships xmlns="http://schemas.openxmlformats.org/package/2006/relationships"><Relationship Id="rId13" Type="http://schemas.openxmlformats.org/officeDocument/2006/relationships/image" Target="../media/image840.png"/><Relationship Id="rId18" Type="http://schemas.openxmlformats.org/officeDocument/2006/relationships/image" Target="../media/image94.png"/><Relationship Id="rId3" Type="http://schemas.openxmlformats.org/officeDocument/2006/relationships/image" Target="../media/image92.png"/><Relationship Id="rId7" Type="http://schemas.openxmlformats.org/officeDocument/2006/relationships/customXml" Target="../ink/ink1.xml"/><Relationship Id="rId17" Type="http://schemas.openxmlformats.org/officeDocument/2006/relationships/image" Target="../media/image860.png"/><Relationship Id="rId2" Type="http://schemas.openxmlformats.org/officeDocument/2006/relationships/notesSlide" Target="../notesSlides/notesSlide16.xml"/><Relationship Id="rId16" Type="http://schemas.openxmlformats.org/officeDocument/2006/relationships/customXml" Target="../ink/ink3.xml"/><Relationship Id="rId1" Type="http://schemas.openxmlformats.org/officeDocument/2006/relationships/slideLayout" Target="../slideLayouts/slideLayout6.xml"/><Relationship Id="rId6" Type="http://schemas.microsoft.com/office/2007/relationships/hdphoto" Target="../media/hdphoto39.wdp"/><Relationship Id="rId5" Type="http://schemas.openxmlformats.org/officeDocument/2006/relationships/image" Target="../media/image93.png"/><Relationship Id="rId15" Type="http://schemas.openxmlformats.org/officeDocument/2006/relationships/image" Target="../media/image850.png"/><Relationship Id="rId19" Type="http://schemas.microsoft.com/office/2007/relationships/hdphoto" Target="../media/hdphoto40.wdp"/><Relationship Id="rId4" Type="http://schemas.microsoft.com/office/2007/relationships/hdphoto" Target="../media/hdphoto38.wdp"/><Relationship Id="rId14" Type="http://schemas.openxmlformats.org/officeDocument/2006/relationships/customXml" Target="../ink/ink2.xml"/></Relationships>
</file>

<file path=ppt/slides/_rels/slide17.xml.rels><?xml version="1.0" encoding="UTF-8" standalone="yes"?>
<Relationships xmlns="http://schemas.openxmlformats.org/package/2006/relationships"><Relationship Id="rId8" Type="http://schemas.microsoft.com/office/2007/relationships/hdphoto" Target="../media/hdphoto41.wdp"/><Relationship Id="rId3" Type="http://schemas.openxmlformats.org/officeDocument/2006/relationships/image" Target="../media/image86.png"/><Relationship Id="rId7"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95.gif"/><Relationship Id="rId10" Type="http://schemas.microsoft.com/office/2007/relationships/hdphoto" Target="../media/hdphoto42.wdp"/><Relationship Id="rId4" Type="http://schemas.microsoft.com/office/2007/relationships/hdphoto" Target="../media/hdphoto34.wdp"/><Relationship Id="rId9"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99.jpeg"/><Relationship Id="rId4" Type="http://schemas.microsoft.com/office/2007/relationships/hdphoto" Target="../media/hdphoto43.wdp"/></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17" Type="http://schemas.microsoft.com/office/2007/relationships/hdphoto" Target="../media/hdphoto3.wdp"/><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6.jpeg"/><Relationship Id="rId10" Type="http://schemas.openxmlformats.org/officeDocument/2006/relationships/image" Target="../media/image12.png"/><Relationship Id="rId19" Type="http://schemas.microsoft.com/office/2007/relationships/hdphoto" Target="../media/hdphoto4.wdp"/><Relationship Id="rId4" Type="http://schemas.openxmlformats.org/officeDocument/2006/relationships/image" Target="../media/image7.png"/><Relationship Id="rId9" Type="http://schemas.openxmlformats.org/officeDocument/2006/relationships/image" Target="../media/image11.pn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46.wdp"/><Relationship Id="rId13" Type="http://schemas.microsoft.com/office/2007/relationships/hdphoto" Target="../media/hdphoto48.wdp"/><Relationship Id="rId3" Type="http://schemas.openxmlformats.org/officeDocument/2006/relationships/image" Target="../media/image101.png"/><Relationship Id="rId7" Type="http://schemas.openxmlformats.org/officeDocument/2006/relationships/image" Target="../media/image103.png"/><Relationship Id="rId12" Type="http://schemas.openxmlformats.org/officeDocument/2006/relationships/image" Target="../media/image105.png"/><Relationship Id="rId2" Type="http://schemas.openxmlformats.org/officeDocument/2006/relationships/notesSlide" Target="../notesSlides/notesSlide20.xml"/><Relationship Id="rId16" Type="http://schemas.openxmlformats.org/officeDocument/2006/relationships/image" Target="../media/image108.png"/><Relationship Id="rId1" Type="http://schemas.openxmlformats.org/officeDocument/2006/relationships/slideLayout" Target="../slideLayouts/slideLayout6.xml"/><Relationship Id="rId6" Type="http://schemas.microsoft.com/office/2007/relationships/hdphoto" Target="../media/hdphoto45.wdp"/><Relationship Id="rId11" Type="http://schemas.microsoft.com/office/2007/relationships/hdphoto" Target="../media/hdphoto47.wdp"/><Relationship Id="rId5" Type="http://schemas.openxmlformats.org/officeDocument/2006/relationships/image" Target="../media/image102.png"/><Relationship Id="rId15" Type="http://schemas.openxmlformats.org/officeDocument/2006/relationships/image" Target="../media/image107.png"/><Relationship Id="rId10" Type="http://schemas.openxmlformats.org/officeDocument/2006/relationships/image" Target="../media/image104.png"/><Relationship Id="rId4" Type="http://schemas.microsoft.com/office/2007/relationships/hdphoto" Target="../media/hdphoto44.wdp"/><Relationship Id="rId9" Type="http://schemas.openxmlformats.org/officeDocument/2006/relationships/image" Target="../media/image99.jpeg"/><Relationship Id="rId14" Type="http://schemas.openxmlformats.org/officeDocument/2006/relationships/image" Target="../media/image106.png"/></Relationships>
</file>

<file path=ppt/slides/_rels/slide21.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44.wdp"/><Relationship Id="rId18" Type="http://schemas.microsoft.com/office/2007/relationships/hdphoto" Target="../media/hdphoto2.wdp"/><Relationship Id="rId3" Type="http://schemas.openxmlformats.org/officeDocument/2006/relationships/image" Target="../media/image69.jpeg"/><Relationship Id="rId7" Type="http://schemas.microsoft.com/office/2007/relationships/hdphoto" Target="../media/hdphoto1.wdp"/><Relationship Id="rId12" Type="http://schemas.openxmlformats.org/officeDocument/2006/relationships/image" Target="../media/image101.png"/><Relationship Id="rId17" Type="http://schemas.openxmlformats.org/officeDocument/2006/relationships/image" Target="../media/image44.png"/><Relationship Id="rId2" Type="http://schemas.openxmlformats.org/officeDocument/2006/relationships/notesSlide" Target="../notesSlides/notesSlide21.xml"/><Relationship Id="rId16" Type="http://schemas.openxmlformats.org/officeDocument/2006/relationships/image" Target="../media/image99.jpeg"/><Relationship Id="rId1" Type="http://schemas.openxmlformats.org/officeDocument/2006/relationships/slideLayout" Target="../slideLayouts/slideLayout6.xml"/><Relationship Id="rId6" Type="http://schemas.openxmlformats.org/officeDocument/2006/relationships/image" Target="../media/image7.png"/><Relationship Id="rId11" Type="http://schemas.microsoft.com/office/2007/relationships/hdphoto" Target="../media/hdphoto46.wdp"/><Relationship Id="rId5" Type="http://schemas.microsoft.com/office/2007/relationships/hdphoto" Target="../media/hdphoto6.wdp"/><Relationship Id="rId15" Type="http://schemas.microsoft.com/office/2007/relationships/hdphoto" Target="../media/hdphoto45.wdp"/><Relationship Id="rId10" Type="http://schemas.openxmlformats.org/officeDocument/2006/relationships/image" Target="../media/image103.png"/><Relationship Id="rId19" Type="http://schemas.openxmlformats.org/officeDocument/2006/relationships/image" Target="../media/image12.png"/><Relationship Id="rId4" Type="http://schemas.openxmlformats.org/officeDocument/2006/relationships/image" Target="../media/image109.png"/><Relationship Id="rId9" Type="http://schemas.microsoft.com/office/2007/relationships/hdphoto" Target="../media/hdphoto49.wdp"/><Relationship Id="rId14" Type="http://schemas.openxmlformats.org/officeDocument/2006/relationships/image" Target="../media/image102.png"/></Relationships>
</file>

<file path=ppt/slides/_rels/slide22.xml.rels><?xml version="1.0" encoding="UTF-8" standalone="yes"?>
<Relationships xmlns="http://schemas.openxmlformats.org/package/2006/relationships"><Relationship Id="rId8" Type="http://schemas.openxmlformats.org/officeDocument/2006/relationships/image" Target="../media/image110.png"/><Relationship Id="rId13" Type="http://schemas.microsoft.com/office/2007/relationships/hdphoto" Target="../media/hdphoto50.wdp"/><Relationship Id="rId18" Type="http://schemas.openxmlformats.org/officeDocument/2006/relationships/image" Target="../media/image12.png"/><Relationship Id="rId3" Type="http://schemas.openxmlformats.org/officeDocument/2006/relationships/image" Target="../media/image69.jpeg"/><Relationship Id="rId7" Type="http://schemas.microsoft.com/office/2007/relationships/hdphoto" Target="../media/hdphoto1.wdp"/><Relationship Id="rId12" Type="http://schemas.openxmlformats.org/officeDocument/2006/relationships/image" Target="../media/image111.png"/><Relationship Id="rId17" Type="http://schemas.microsoft.com/office/2007/relationships/hdphoto" Target="../media/hdphoto2.wdp"/><Relationship Id="rId2" Type="http://schemas.openxmlformats.org/officeDocument/2006/relationships/notesSlide" Target="../notesSlides/notesSlide22.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png"/><Relationship Id="rId11" Type="http://schemas.microsoft.com/office/2007/relationships/hdphoto" Target="../media/hdphoto46.wdp"/><Relationship Id="rId5" Type="http://schemas.microsoft.com/office/2007/relationships/hdphoto" Target="../media/hdphoto6.wdp"/><Relationship Id="rId15" Type="http://schemas.openxmlformats.org/officeDocument/2006/relationships/image" Target="../media/image113.png"/><Relationship Id="rId10" Type="http://schemas.openxmlformats.org/officeDocument/2006/relationships/image" Target="../media/image103.png"/><Relationship Id="rId4" Type="http://schemas.openxmlformats.org/officeDocument/2006/relationships/image" Target="../media/image109.png"/><Relationship Id="rId9" Type="http://schemas.microsoft.com/office/2007/relationships/hdphoto" Target="../media/hdphoto49.wdp"/><Relationship Id="rId14" Type="http://schemas.openxmlformats.org/officeDocument/2006/relationships/image" Target="../media/image112.pn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13" Type="http://schemas.microsoft.com/office/2007/relationships/hdphoto" Target="../media/hdphoto8.wdp"/><Relationship Id="rId3" Type="http://schemas.openxmlformats.org/officeDocument/2006/relationships/image" Target="../media/image86.png"/><Relationship Id="rId7" Type="http://schemas.microsoft.com/office/2007/relationships/hdphoto" Target="../media/hdphoto41.wdp"/><Relationship Id="rId12"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6.png"/><Relationship Id="rId11" Type="http://schemas.microsoft.com/office/2007/relationships/hdphoto" Target="../media/hdphoto51.wdp"/><Relationship Id="rId5" Type="http://schemas.openxmlformats.org/officeDocument/2006/relationships/image" Target="../media/image71.png"/><Relationship Id="rId10" Type="http://schemas.openxmlformats.org/officeDocument/2006/relationships/image" Target="../media/image114.png"/><Relationship Id="rId4" Type="http://schemas.microsoft.com/office/2007/relationships/hdphoto" Target="../media/hdphoto34.wdp"/><Relationship Id="rId9" Type="http://schemas.microsoft.com/office/2007/relationships/hdphoto" Target="../media/hdphoto42.wdp"/></Relationships>
</file>

<file path=ppt/slides/_rels/slide24.xml.rels><?xml version="1.0" encoding="UTF-8" standalone="yes"?>
<Relationships xmlns="http://schemas.openxmlformats.org/package/2006/relationships"><Relationship Id="rId8" Type="http://schemas.openxmlformats.org/officeDocument/2006/relationships/image" Target="../media/image119.png"/><Relationship Id="rId13" Type="http://schemas.microsoft.com/office/2007/relationships/hdphoto" Target="../media/hdphoto55.wdp"/><Relationship Id="rId3" Type="http://schemas.openxmlformats.org/officeDocument/2006/relationships/image" Target="../media/image116.png"/><Relationship Id="rId7" Type="http://schemas.openxmlformats.org/officeDocument/2006/relationships/image" Target="../media/image118.png"/><Relationship Id="rId12"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52.wdp"/><Relationship Id="rId11" Type="http://schemas.microsoft.com/office/2007/relationships/hdphoto" Target="../media/hdphoto54.wdp"/><Relationship Id="rId5" Type="http://schemas.openxmlformats.org/officeDocument/2006/relationships/image" Target="../media/image117.png"/><Relationship Id="rId15" Type="http://schemas.microsoft.com/office/2007/relationships/hdphoto" Target="../media/hdphoto56.wdp"/><Relationship Id="rId10" Type="http://schemas.openxmlformats.org/officeDocument/2006/relationships/image" Target="../media/image120.png"/><Relationship Id="rId4" Type="http://schemas.openxmlformats.org/officeDocument/2006/relationships/image" Target="../media/image71.png"/><Relationship Id="rId9" Type="http://schemas.microsoft.com/office/2007/relationships/hdphoto" Target="../media/hdphoto53.wdp"/><Relationship Id="rId14" Type="http://schemas.openxmlformats.org/officeDocument/2006/relationships/image" Target="../media/image122.png"/></Relationships>
</file>

<file path=ppt/slides/_rels/slide25.xml.rels><?xml version="1.0" encoding="UTF-8" standalone="yes"?>
<Relationships xmlns="http://schemas.openxmlformats.org/package/2006/relationships"><Relationship Id="rId8" Type="http://schemas.openxmlformats.org/officeDocument/2006/relationships/image" Target="../media/image119.png"/><Relationship Id="rId13" Type="http://schemas.microsoft.com/office/2007/relationships/hdphoto" Target="../media/hdphoto54.wdp"/><Relationship Id="rId18" Type="http://schemas.openxmlformats.org/officeDocument/2006/relationships/image" Target="../media/image123.png"/><Relationship Id="rId3" Type="http://schemas.openxmlformats.org/officeDocument/2006/relationships/image" Target="../media/image116.png"/><Relationship Id="rId21" Type="http://schemas.microsoft.com/office/2007/relationships/hdphoto" Target="../media/hdphoto58.wdp"/><Relationship Id="rId7" Type="http://schemas.openxmlformats.org/officeDocument/2006/relationships/image" Target="../media/image118.png"/><Relationship Id="rId12" Type="http://schemas.openxmlformats.org/officeDocument/2006/relationships/image" Target="../media/image120.png"/><Relationship Id="rId17" Type="http://schemas.microsoft.com/office/2007/relationships/hdphoto" Target="../media/hdphoto30.wdp"/><Relationship Id="rId25" Type="http://schemas.microsoft.com/office/2007/relationships/hdphoto" Target="../media/hdphoto59.wdp"/><Relationship Id="rId2" Type="http://schemas.openxmlformats.org/officeDocument/2006/relationships/notesSlide" Target="../notesSlides/notesSlide25.xml"/><Relationship Id="rId16" Type="http://schemas.openxmlformats.org/officeDocument/2006/relationships/image" Target="../media/image80.png"/><Relationship Id="rId20" Type="http://schemas.openxmlformats.org/officeDocument/2006/relationships/image" Target="../media/image124.png"/><Relationship Id="rId1" Type="http://schemas.openxmlformats.org/officeDocument/2006/relationships/slideLayout" Target="../slideLayouts/slideLayout7.xml"/><Relationship Id="rId6" Type="http://schemas.microsoft.com/office/2007/relationships/hdphoto" Target="../media/hdphoto52.wdp"/><Relationship Id="rId11" Type="http://schemas.microsoft.com/office/2007/relationships/hdphoto" Target="../media/hdphoto56.wdp"/><Relationship Id="rId24" Type="http://schemas.openxmlformats.org/officeDocument/2006/relationships/image" Target="../media/image125.png"/><Relationship Id="rId5" Type="http://schemas.openxmlformats.org/officeDocument/2006/relationships/image" Target="../media/image117.png"/><Relationship Id="rId15" Type="http://schemas.microsoft.com/office/2007/relationships/hdphoto" Target="../media/hdphoto55.wdp"/><Relationship Id="rId23" Type="http://schemas.microsoft.com/office/2007/relationships/hdphoto" Target="../media/hdphoto27.wdp"/><Relationship Id="rId10" Type="http://schemas.openxmlformats.org/officeDocument/2006/relationships/image" Target="../media/image122.png"/><Relationship Id="rId19" Type="http://schemas.microsoft.com/office/2007/relationships/hdphoto" Target="../media/hdphoto57.wdp"/><Relationship Id="rId4" Type="http://schemas.openxmlformats.org/officeDocument/2006/relationships/image" Target="../media/image71.png"/><Relationship Id="rId9" Type="http://schemas.microsoft.com/office/2007/relationships/hdphoto" Target="../media/hdphoto53.wdp"/><Relationship Id="rId14" Type="http://schemas.openxmlformats.org/officeDocument/2006/relationships/image" Target="../media/image121.png"/><Relationship Id="rId22" Type="http://schemas.openxmlformats.org/officeDocument/2006/relationships/image" Target="../media/image76.png"/></Relationships>
</file>

<file path=ppt/slides/_rels/slide26.xml.rels><?xml version="1.0" encoding="UTF-8" standalone="yes"?>
<Relationships xmlns="http://schemas.openxmlformats.org/package/2006/relationships"><Relationship Id="rId13" Type="http://schemas.openxmlformats.org/officeDocument/2006/relationships/image" Target="../media/image70.png"/><Relationship Id="rId18" Type="http://schemas.microsoft.com/office/2007/relationships/hdphoto" Target="../media/hdphoto32.wdp"/><Relationship Id="rId26" Type="http://schemas.microsoft.com/office/2007/relationships/hdphoto" Target="../media/hdphoto28.wdp"/><Relationship Id="rId3" Type="http://schemas.openxmlformats.org/officeDocument/2006/relationships/image" Target="../media/image121.png"/><Relationship Id="rId21" Type="http://schemas.openxmlformats.org/officeDocument/2006/relationships/image" Target="../media/image128.png"/><Relationship Id="rId34" Type="http://schemas.microsoft.com/office/2007/relationships/hdphoto" Target="../media/hdphoto58.wdp"/><Relationship Id="rId7" Type="http://schemas.openxmlformats.org/officeDocument/2006/relationships/image" Target="../media/image105.png"/><Relationship Id="rId12" Type="http://schemas.openxmlformats.org/officeDocument/2006/relationships/image" Target="../media/image107.png"/><Relationship Id="rId17" Type="http://schemas.openxmlformats.org/officeDocument/2006/relationships/image" Target="../media/image82.png"/><Relationship Id="rId25" Type="http://schemas.openxmlformats.org/officeDocument/2006/relationships/image" Target="../media/image78.png"/><Relationship Id="rId33" Type="http://schemas.openxmlformats.org/officeDocument/2006/relationships/image" Target="../media/image124.png"/><Relationship Id="rId2" Type="http://schemas.openxmlformats.org/officeDocument/2006/relationships/notesSlide" Target="../notesSlides/notesSlide26.xml"/><Relationship Id="rId16" Type="http://schemas.microsoft.com/office/2007/relationships/hdphoto" Target="../media/hdphoto31.wdp"/><Relationship Id="rId20" Type="http://schemas.openxmlformats.org/officeDocument/2006/relationships/image" Target="../media/image127.jpeg"/><Relationship Id="rId29"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47.wdp"/><Relationship Id="rId11" Type="http://schemas.microsoft.com/office/2007/relationships/hdphoto" Target="../media/hdphoto46.wdp"/><Relationship Id="rId24" Type="http://schemas.microsoft.com/office/2007/relationships/hdphoto" Target="../media/hdphoto61.wdp"/><Relationship Id="rId32" Type="http://schemas.openxmlformats.org/officeDocument/2006/relationships/image" Target="../media/image130.png"/><Relationship Id="rId5" Type="http://schemas.openxmlformats.org/officeDocument/2006/relationships/image" Target="../media/image104.png"/><Relationship Id="rId15" Type="http://schemas.openxmlformats.org/officeDocument/2006/relationships/image" Target="../media/image81.png"/><Relationship Id="rId23" Type="http://schemas.openxmlformats.org/officeDocument/2006/relationships/image" Target="../media/image129.png"/><Relationship Id="rId28" Type="http://schemas.microsoft.com/office/2007/relationships/hdphoto" Target="../media/hdphoto29.wdp"/><Relationship Id="rId10" Type="http://schemas.openxmlformats.org/officeDocument/2006/relationships/image" Target="../media/image103.png"/><Relationship Id="rId19" Type="http://schemas.openxmlformats.org/officeDocument/2006/relationships/image" Target="../media/image126.png"/><Relationship Id="rId31" Type="http://schemas.microsoft.com/office/2007/relationships/hdphoto" Target="../media/hdphoto2.wdp"/><Relationship Id="rId4" Type="http://schemas.microsoft.com/office/2007/relationships/hdphoto" Target="../media/hdphoto55.wdp"/><Relationship Id="rId9" Type="http://schemas.openxmlformats.org/officeDocument/2006/relationships/image" Target="../media/image106.png"/><Relationship Id="rId14" Type="http://schemas.microsoft.com/office/2007/relationships/hdphoto" Target="../media/hdphoto22.wdp"/><Relationship Id="rId22" Type="http://schemas.microsoft.com/office/2007/relationships/hdphoto" Target="../media/hdphoto60.wdp"/><Relationship Id="rId27" Type="http://schemas.openxmlformats.org/officeDocument/2006/relationships/image" Target="../media/image79.png"/><Relationship Id="rId30" Type="http://schemas.openxmlformats.org/officeDocument/2006/relationships/image" Target="../media/image44.png"/><Relationship Id="rId8" Type="http://schemas.microsoft.com/office/2007/relationships/hdphoto" Target="../media/hdphoto48.wdp"/></Relationships>
</file>

<file path=ppt/slides/_rels/slide27.xml.rels><?xml version="1.0" encoding="UTF-8" standalone="yes"?>
<Relationships xmlns="http://schemas.openxmlformats.org/package/2006/relationships"><Relationship Id="rId8" Type="http://schemas.microsoft.com/office/2007/relationships/hdphoto" Target="../media/hdphoto55.wdp"/><Relationship Id="rId13" Type="http://schemas.openxmlformats.org/officeDocument/2006/relationships/image" Target="../media/image135.png"/><Relationship Id="rId3" Type="http://schemas.openxmlformats.org/officeDocument/2006/relationships/image" Target="../media/image131.png"/><Relationship Id="rId7" Type="http://schemas.openxmlformats.org/officeDocument/2006/relationships/image" Target="../media/image121.png"/><Relationship Id="rId12" Type="http://schemas.microsoft.com/office/2007/relationships/hdphoto" Target="../media/hdphoto61.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63.wdp"/><Relationship Id="rId11" Type="http://schemas.openxmlformats.org/officeDocument/2006/relationships/image" Target="../media/image134.png"/><Relationship Id="rId5" Type="http://schemas.openxmlformats.org/officeDocument/2006/relationships/image" Target="../media/image132.png"/><Relationship Id="rId15" Type="http://schemas.microsoft.com/office/2007/relationships/hdphoto" Target="../media/hdphoto2.wdp"/><Relationship Id="rId10" Type="http://schemas.microsoft.com/office/2007/relationships/hdphoto" Target="../media/hdphoto60.wdp"/><Relationship Id="rId4" Type="http://schemas.microsoft.com/office/2007/relationships/hdphoto" Target="../media/hdphoto62.wdp"/><Relationship Id="rId9" Type="http://schemas.openxmlformats.org/officeDocument/2006/relationships/image" Target="../media/image133.png"/><Relationship Id="rId1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microsoft.com/office/2007/relationships/hdphoto" Target="../media/hdphoto66.wdp"/><Relationship Id="rId13" Type="http://schemas.openxmlformats.org/officeDocument/2006/relationships/image" Target="../media/image12.png"/><Relationship Id="rId3" Type="http://schemas.openxmlformats.org/officeDocument/2006/relationships/image" Target="../media/image136.png"/><Relationship Id="rId7" Type="http://schemas.openxmlformats.org/officeDocument/2006/relationships/image" Target="../media/image138.png"/><Relationship Id="rId12" Type="http://schemas.microsoft.com/office/2007/relationships/hdphoto" Target="../media/hdphoto68.wdp"/><Relationship Id="rId2" Type="http://schemas.openxmlformats.org/officeDocument/2006/relationships/notesSlide" Target="../notesSlides/notesSlide28.xml"/><Relationship Id="rId16" Type="http://schemas.microsoft.com/office/2007/relationships/hdphoto" Target="../media/hdphoto55.wdp"/><Relationship Id="rId1" Type="http://schemas.openxmlformats.org/officeDocument/2006/relationships/slideLayout" Target="../slideLayouts/slideLayout7.xml"/><Relationship Id="rId6" Type="http://schemas.microsoft.com/office/2007/relationships/hdphoto" Target="../media/hdphoto65.wdp"/><Relationship Id="rId11" Type="http://schemas.openxmlformats.org/officeDocument/2006/relationships/image" Target="../media/image140.png"/><Relationship Id="rId5" Type="http://schemas.openxmlformats.org/officeDocument/2006/relationships/image" Target="../media/image137.png"/><Relationship Id="rId15" Type="http://schemas.openxmlformats.org/officeDocument/2006/relationships/image" Target="../media/image121.png"/><Relationship Id="rId10" Type="http://schemas.microsoft.com/office/2007/relationships/hdphoto" Target="../media/hdphoto67.wdp"/><Relationship Id="rId4" Type="http://schemas.microsoft.com/office/2007/relationships/hdphoto" Target="../media/hdphoto64.wdp"/><Relationship Id="rId9" Type="http://schemas.openxmlformats.org/officeDocument/2006/relationships/image" Target="../media/image139.png"/><Relationship Id="rId14" Type="http://schemas.openxmlformats.org/officeDocument/2006/relationships/image" Target="../media/image95.gif"/></Relationships>
</file>

<file path=ppt/slides/_rels/slide29.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43.png"/><Relationship Id="rId18" Type="http://schemas.microsoft.com/office/2007/relationships/hdphoto" Target="../media/hdphoto71.wdp"/><Relationship Id="rId3" Type="http://schemas.openxmlformats.org/officeDocument/2006/relationships/image" Target="../media/image141.png"/><Relationship Id="rId21" Type="http://schemas.openxmlformats.org/officeDocument/2006/relationships/image" Target="../media/image121.png"/><Relationship Id="rId7" Type="http://schemas.microsoft.com/office/2007/relationships/hdphoto" Target="../media/hdphoto52.wdp"/><Relationship Id="rId12" Type="http://schemas.microsoft.com/office/2007/relationships/hdphoto" Target="../media/hdphoto70.wdp"/><Relationship Id="rId17" Type="http://schemas.openxmlformats.org/officeDocument/2006/relationships/image" Target="../media/image144.png"/><Relationship Id="rId2" Type="http://schemas.openxmlformats.org/officeDocument/2006/relationships/notesSlide" Target="../notesSlides/notesSlide29.xml"/><Relationship Id="rId16" Type="http://schemas.microsoft.com/office/2007/relationships/hdphoto" Target="../media/hdphoto68.wdp"/><Relationship Id="rId20" Type="http://schemas.microsoft.com/office/2007/relationships/hdphoto" Target="../media/hdphoto56.wdp"/><Relationship Id="rId1" Type="http://schemas.openxmlformats.org/officeDocument/2006/relationships/slideLayout" Target="../slideLayouts/slideLayout7.xml"/><Relationship Id="rId6" Type="http://schemas.openxmlformats.org/officeDocument/2006/relationships/image" Target="../media/image117.png"/><Relationship Id="rId11" Type="http://schemas.openxmlformats.org/officeDocument/2006/relationships/image" Target="../media/image142.png"/><Relationship Id="rId5" Type="http://schemas.openxmlformats.org/officeDocument/2006/relationships/image" Target="../media/image69.jpeg"/><Relationship Id="rId15" Type="http://schemas.openxmlformats.org/officeDocument/2006/relationships/image" Target="../media/image140.png"/><Relationship Id="rId10" Type="http://schemas.openxmlformats.org/officeDocument/2006/relationships/image" Target="../media/image118.png"/><Relationship Id="rId19" Type="http://schemas.openxmlformats.org/officeDocument/2006/relationships/image" Target="../media/image145.png"/><Relationship Id="rId4" Type="http://schemas.microsoft.com/office/2007/relationships/hdphoto" Target="../media/hdphoto69.wdp"/><Relationship Id="rId9" Type="http://schemas.microsoft.com/office/2007/relationships/hdphoto" Target="../media/hdphoto53.wdp"/><Relationship Id="rId14" Type="http://schemas.microsoft.com/office/2007/relationships/hdphoto" Target="../media/hdphoto54.wdp"/><Relationship Id="rId22" Type="http://schemas.microsoft.com/office/2007/relationships/hdphoto" Target="../media/hdphoto55.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png"/><Relationship Id="rId10" Type="http://schemas.microsoft.com/office/2007/relationships/hdphoto" Target="../media/hdphoto5.wdp"/><Relationship Id="rId4" Type="http://schemas.openxmlformats.org/officeDocument/2006/relationships/image" Target="../media/image12.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15.png"/><Relationship Id="rId4" Type="http://schemas.microsoft.com/office/2007/relationships/hdphoto" Target="../media/hdphoto55.wdp"/></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6.png"/><Relationship Id="rId7"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microsoft.com/office/2007/relationships/hdphoto" Target="../media/hdphoto72.wdp"/><Relationship Id="rId5" Type="http://schemas.openxmlformats.org/officeDocument/2006/relationships/image" Target="../media/image146.png"/><Relationship Id="rId10" Type="http://schemas.microsoft.com/office/2007/relationships/hdphoto" Target="../media/hdphoto2.wdp"/><Relationship Id="rId4" Type="http://schemas.microsoft.com/office/2007/relationships/hdphoto" Target="../media/hdphoto34.wdp"/><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8" Type="http://schemas.microsoft.com/office/2007/relationships/hdphoto" Target="../media/hdphoto74.wdp"/><Relationship Id="rId13" Type="http://schemas.openxmlformats.org/officeDocument/2006/relationships/image" Target="../media/image77.png"/><Relationship Id="rId18" Type="http://schemas.openxmlformats.org/officeDocument/2006/relationships/image" Target="../media/image150.png"/><Relationship Id="rId3" Type="http://schemas.openxmlformats.org/officeDocument/2006/relationships/image" Target="../media/image69.jpeg"/><Relationship Id="rId21" Type="http://schemas.microsoft.com/office/2007/relationships/hdphoto" Target="../media/hdphoto77.wdp"/><Relationship Id="rId7" Type="http://schemas.openxmlformats.org/officeDocument/2006/relationships/image" Target="../media/image148.png"/><Relationship Id="rId12" Type="http://schemas.microsoft.com/office/2007/relationships/hdphoto" Target="../media/hdphoto75.wdp"/><Relationship Id="rId17" Type="http://schemas.openxmlformats.org/officeDocument/2006/relationships/image" Target="../media/image12.png"/><Relationship Id="rId2" Type="http://schemas.openxmlformats.org/officeDocument/2006/relationships/notesSlide" Target="../notesSlides/notesSlide32.xml"/><Relationship Id="rId16" Type="http://schemas.microsoft.com/office/2007/relationships/hdphoto" Target="../media/hdphoto2.wdp"/><Relationship Id="rId20" Type="http://schemas.openxmlformats.org/officeDocument/2006/relationships/image" Target="../media/image151.png"/><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149.png"/><Relationship Id="rId5" Type="http://schemas.microsoft.com/office/2007/relationships/hdphoto" Target="../media/hdphoto73.wdp"/><Relationship Id="rId15" Type="http://schemas.openxmlformats.org/officeDocument/2006/relationships/image" Target="../media/image44.png"/><Relationship Id="rId23" Type="http://schemas.microsoft.com/office/2007/relationships/hdphoto" Target="../media/hdphoto78.wdp"/><Relationship Id="rId10" Type="http://schemas.microsoft.com/office/2007/relationships/hdphoto" Target="../media/hdphoto8.wdp"/><Relationship Id="rId19" Type="http://schemas.microsoft.com/office/2007/relationships/hdphoto" Target="../media/hdphoto76.wdp"/><Relationship Id="rId4" Type="http://schemas.openxmlformats.org/officeDocument/2006/relationships/image" Target="../media/image147.png"/><Relationship Id="rId9" Type="http://schemas.openxmlformats.org/officeDocument/2006/relationships/image" Target="../media/image115.png"/><Relationship Id="rId14" Type="http://schemas.microsoft.com/office/2007/relationships/hdphoto" Target="../media/hdphoto18.wdp"/><Relationship Id="rId22" Type="http://schemas.openxmlformats.org/officeDocument/2006/relationships/image" Target="../media/image152.png"/></Relationships>
</file>

<file path=ppt/slides/_rels/slide3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microsoft.com/office/2007/relationships/hdphoto" Target="../media/hdphoto78.wdp"/><Relationship Id="rId4" Type="http://schemas.openxmlformats.org/officeDocument/2006/relationships/image" Target="../media/image154.png"/></Relationships>
</file>

<file path=ppt/slides/_rels/slide34.xml.rels><?xml version="1.0" encoding="UTF-8" standalone="yes"?>
<Relationships xmlns="http://schemas.openxmlformats.org/package/2006/relationships"><Relationship Id="rId8" Type="http://schemas.openxmlformats.org/officeDocument/2006/relationships/image" Target="../media/image158.png"/><Relationship Id="rId13" Type="http://schemas.microsoft.com/office/2007/relationships/hdphoto" Target="../media/hdphoto83.wdp"/><Relationship Id="rId18" Type="http://schemas.openxmlformats.org/officeDocument/2006/relationships/image" Target="../media/image151.png"/><Relationship Id="rId3" Type="http://schemas.openxmlformats.org/officeDocument/2006/relationships/image" Target="../media/image155.jpeg"/><Relationship Id="rId7" Type="http://schemas.microsoft.com/office/2007/relationships/hdphoto" Target="../media/hdphoto80.wdp"/><Relationship Id="rId12" Type="http://schemas.openxmlformats.org/officeDocument/2006/relationships/image" Target="../media/image160.png"/><Relationship Id="rId17" Type="http://schemas.microsoft.com/office/2007/relationships/hdphoto" Target="../media/hdphoto78.wdp"/><Relationship Id="rId2" Type="http://schemas.openxmlformats.org/officeDocument/2006/relationships/notesSlide" Target="../notesSlides/notesSlide34.xml"/><Relationship Id="rId16"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image" Target="../media/image157.png"/><Relationship Id="rId11" Type="http://schemas.microsoft.com/office/2007/relationships/hdphoto" Target="../media/hdphoto82.wdp"/><Relationship Id="rId5" Type="http://schemas.microsoft.com/office/2007/relationships/hdphoto" Target="../media/hdphoto79.wdp"/><Relationship Id="rId15" Type="http://schemas.microsoft.com/office/2007/relationships/hdphoto" Target="../media/hdphoto84.wdp"/><Relationship Id="rId10" Type="http://schemas.openxmlformats.org/officeDocument/2006/relationships/image" Target="../media/image159.png"/><Relationship Id="rId19" Type="http://schemas.microsoft.com/office/2007/relationships/hdphoto" Target="../media/hdphoto77.wdp"/><Relationship Id="rId4" Type="http://schemas.openxmlformats.org/officeDocument/2006/relationships/image" Target="../media/image156.png"/><Relationship Id="rId9" Type="http://schemas.microsoft.com/office/2007/relationships/hdphoto" Target="../media/hdphoto81.wdp"/><Relationship Id="rId14" Type="http://schemas.openxmlformats.org/officeDocument/2006/relationships/image" Target="../media/image161.png"/></Relationships>
</file>

<file path=ppt/slides/_rels/slide35.xml.rels><?xml version="1.0" encoding="UTF-8" standalone="yes"?>
<Relationships xmlns="http://schemas.openxmlformats.org/package/2006/relationships"><Relationship Id="rId8" Type="http://schemas.openxmlformats.org/officeDocument/2006/relationships/image" Target="../media/image158.png"/><Relationship Id="rId13" Type="http://schemas.microsoft.com/office/2007/relationships/hdphoto" Target="../media/hdphoto83.wdp"/><Relationship Id="rId18" Type="http://schemas.openxmlformats.org/officeDocument/2006/relationships/image" Target="../media/image166.png"/><Relationship Id="rId3" Type="http://schemas.openxmlformats.org/officeDocument/2006/relationships/image" Target="../media/image155.jpeg"/><Relationship Id="rId21" Type="http://schemas.microsoft.com/office/2007/relationships/hdphoto" Target="../media/hdphoto68.wdp"/><Relationship Id="rId7" Type="http://schemas.microsoft.com/office/2007/relationships/hdphoto" Target="../media/hdphoto80.wdp"/><Relationship Id="rId12" Type="http://schemas.openxmlformats.org/officeDocument/2006/relationships/image" Target="../media/image164.png"/><Relationship Id="rId17" Type="http://schemas.microsoft.com/office/2007/relationships/hdphoto" Target="../media/hdphoto78.wdp"/><Relationship Id="rId2" Type="http://schemas.openxmlformats.org/officeDocument/2006/relationships/notesSlide" Target="../notesSlides/notesSlide35.xml"/><Relationship Id="rId16" Type="http://schemas.openxmlformats.org/officeDocument/2006/relationships/image" Target="../media/image154.png"/><Relationship Id="rId20"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62.png"/><Relationship Id="rId11" Type="http://schemas.microsoft.com/office/2007/relationships/hdphoto" Target="../media/hdphoto82.wdp"/><Relationship Id="rId5" Type="http://schemas.microsoft.com/office/2007/relationships/hdphoto" Target="../media/hdphoto79.wdp"/><Relationship Id="rId15" Type="http://schemas.microsoft.com/office/2007/relationships/hdphoto" Target="../media/hdphoto84.wdp"/><Relationship Id="rId23" Type="http://schemas.microsoft.com/office/2007/relationships/hdphoto" Target="../media/hdphoto77.wdp"/><Relationship Id="rId10" Type="http://schemas.openxmlformats.org/officeDocument/2006/relationships/image" Target="../media/image163.png"/><Relationship Id="rId19" Type="http://schemas.microsoft.com/office/2007/relationships/hdphoto" Target="../media/hdphoto85.wdp"/><Relationship Id="rId4" Type="http://schemas.openxmlformats.org/officeDocument/2006/relationships/image" Target="../media/image156.png"/><Relationship Id="rId9" Type="http://schemas.microsoft.com/office/2007/relationships/hdphoto" Target="../media/hdphoto81.wdp"/><Relationship Id="rId14" Type="http://schemas.openxmlformats.org/officeDocument/2006/relationships/image" Target="../media/image165.png"/><Relationship Id="rId22" Type="http://schemas.openxmlformats.org/officeDocument/2006/relationships/image" Target="../media/image151.png"/></Relationships>
</file>

<file path=ppt/slides/_rels/slide36.xml.rels><?xml version="1.0" encoding="UTF-8" standalone="yes"?>
<Relationships xmlns="http://schemas.openxmlformats.org/package/2006/relationships"><Relationship Id="rId8" Type="http://schemas.microsoft.com/office/2007/relationships/hdphoto" Target="../media/hdphoto74.wdp"/><Relationship Id="rId13" Type="http://schemas.openxmlformats.org/officeDocument/2006/relationships/image" Target="../media/image44.png"/><Relationship Id="rId18" Type="http://schemas.openxmlformats.org/officeDocument/2006/relationships/image" Target="../media/image168.png"/><Relationship Id="rId26" Type="http://schemas.openxmlformats.org/officeDocument/2006/relationships/image" Target="../media/image158.png"/><Relationship Id="rId3" Type="http://schemas.openxmlformats.org/officeDocument/2006/relationships/image" Target="../media/image69.jpeg"/><Relationship Id="rId21" Type="http://schemas.microsoft.com/office/2007/relationships/hdphoto" Target="../media/hdphoto86.wdp"/><Relationship Id="rId7" Type="http://schemas.openxmlformats.org/officeDocument/2006/relationships/image" Target="../media/image148.png"/><Relationship Id="rId12" Type="http://schemas.microsoft.com/office/2007/relationships/hdphoto" Target="../media/hdphoto18.wdp"/><Relationship Id="rId17" Type="http://schemas.microsoft.com/office/2007/relationships/hdphoto" Target="../media/hdphoto55.wdp"/><Relationship Id="rId25" Type="http://schemas.microsoft.com/office/2007/relationships/hdphoto" Target="../media/hdphoto80.wdp"/><Relationship Id="rId2" Type="http://schemas.openxmlformats.org/officeDocument/2006/relationships/notesSlide" Target="../notesSlides/notesSlide36.xml"/><Relationship Id="rId16" Type="http://schemas.openxmlformats.org/officeDocument/2006/relationships/image" Target="../media/image167.png"/><Relationship Id="rId20" Type="http://schemas.openxmlformats.org/officeDocument/2006/relationships/image" Target="../media/image169.png"/><Relationship Id="rId29" Type="http://schemas.microsoft.com/office/2007/relationships/hdphoto" Target="../media/hdphoto78.wdp"/><Relationship Id="rId1" Type="http://schemas.openxmlformats.org/officeDocument/2006/relationships/slideLayout" Target="../slideLayouts/slideLayout6.xml"/><Relationship Id="rId6" Type="http://schemas.openxmlformats.org/officeDocument/2006/relationships/image" Target="../media/image71.png"/><Relationship Id="rId11" Type="http://schemas.openxmlformats.org/officeDocument/2006/relationships/image" Target="../media/image77.png"/><Relationship Id="rId24" Type="http://schemas.openxmlformats.org/officeDocument/2006/relationships/image" Target="../media/image157.png"/><Relationship Id="rId5" Type="http://schemas.microsoft.com/office/2007/relationships/hdphoto" Target="../media/hdphoto73.wdp"/><Relationship Id="rId15" Type="http://schemas.openxmlformats.org/officeDocument/2006/relationships/image" Target="../media/image12.png"/><Relationship Id="rId23" Type="http://schemas.microsoft.com/office/2007/relationships/hdphoto" Target="../media/hdphoto68.wdp"/><Relationship Id="rId28" Type="http://schemas.openxmlformats.org/officeDocument/2006/relationships/image" Target="../media/image170.png"/><Relationship Id="rId10" Type="http://schemas.microsoft.com/office/2007/relationships/hdphoto" Target="../media/hdphoto75.wdp"/><Relationship Id="rId19" Type="http://schemas.microsoft.com/office/2007/relationships/hdphoto" Target="../media/hdphoto8.wdp"/><Relationship Id="rId4" Type="http://schemas.openxmlformats.org/officeDocument/2006/relationships/image" Target="../media/image147.png"/><Relationship Id="rId9" Type="http://schemas.openxmlformats.org/officeDocument/2006/relationships/image" Target="../media/image149.png"/><Relationship Id="rId14" Type="http://schemas.microsoft.com/office/2007/relationships/hdphoto" Target="../media/hdphoto2.wdp"/><Relationship Id="rId22" Type="http://schemas.openxmlformats.org/officeDocument/2006/relationships/image" Target="../media/image140.png"/><Relationship Id="rId27" Type="http://schemas.microsoft.com/office/2007/relationships/hdphoto" Target="../media/hdphoto81.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3.png"/><Relationship Id="rId18" Type="http://schemas.microsoft.com/office/2007/relationships/hdphoto" Target="../media/hdphoto7.wdp"/><Relationship Id="rId26" Type="http://schemas.openxmlformats.org/officeDocument/2006/relationships/image" Target="../media/image33.jpeg"/><Relationship Id="rId3" Type="http://schemas.openxmlformats.org/officeDocument/2006/relationships/image" Target="../media/image6.png"/><Relationship Id="rId21" Type="http://schemas.openxmlformats.org/officeDocument/2006/relationships/image" Target="../media/image29.jpeg"/><Relationship Id="rId7" Type="http://schemas.openxmlformats.org/officeDocument/2006/relationships/image" Target="../media/image11.png"/><Relationship Id="rId12" Type="http://schemas.openxmlformats.org/officeDocument/2006/relationships/image" Target="../media/image22.png"/><Relationship Id="rId17" Type="http://schemas.openxmlformats.org/officeDocument/2006/relationships/image" Target="../media/image26.png"/><Relationship Id="rId25" Type="http://schemas.openxmlformats.org/officeDocument/2006/relationships/image" Target="../media/image32.jpeg"/><Relationship Id="rId2" Type="http://schemas.openxmlformats.org/officeDocument/2006/relationships/notesSlide" Target="../notesSlides/notesSlide4.xml"/><Relationship Id="rId16" Type="http://schemas.openxmlformats.org/officeDocument/2006/relationships/image" Target="../media/image25.jpeg"/><Relationship Id="rId20"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24" Type="http://schemas.openxmlformats.org/officeDocument/2006/relationships/image" Target="../media/image31.jpeg"/><Relationship Id="rId5" Type="http://schemas.openxmlformats.org/officeDocument/2006/relationships/image" Target="../media/image9.png"/><Relationship Id="rId15" Type="http://schemas.openxmlformats.org/officeDocument/2006/relationships/image" Target="../media/image24.jpeg"/><Relationship Id="rId23" Type="http://schemas.openxmlformats.org/officeDocument/2006/relationships/image" Target="../media/image30.jpeg"/><Relationship Id="rId10" Type="http://schemas.openxmlformats.org/officeDocument/2006/relationships/image" Target="../media/image15.png"/><Relationship Id="rId19" Type="http://schemas.openxmlformats.org/officeDocument/2006/relationships/image" Target="../media/image27.jpeg"/><Relationship Id="rId4" Type="http://schemas.openxmlformats.org/officeDocument/2006/relationships/image" Target="../media/image8.png"/><Relationship Id="rId9" Type="http://schemas.openxmlformats.org/officeDocument/2006/relationships/image" Target="../media/image14.png"/><Relationship Id="rId14" Type="http://schemas.microsoft.com/office/2007/relationships/hdphoto" Target="../media/hdphoto6.wdp"/><Relationship Id="rId22"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microsoft.com/office/2007/relationships/hdphoto" Target="../media/hdphoto9.wdp"/></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jpe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48.jpeg"/><Relationship Id="rId17" Type="http://schemas.openxmlformats.org/officeDocument/2006/relationships/image" Target="../media/image53.png"/><Relationship Id="rId2" Type="http://schemas.openxmlformats.org/officeDocument/2006/relationships/notesSlide" Target="../notesSlides/notesSlide8.xml"/><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47.jpeg"/><Relationship Id="rId5" Type="http://schemas.microsoft.com/office/2007/relationships/hdphoto" Target="../media/hdphoto2.wdp"/><Relationship Id="rId15" Type="http://schemas.openxmlformats.org/officeDocument/2006/relationships/image" Target="../media/image51.png"/><Relationship Id="rId10" Type="http://schemas.microsoft.com/office/2007/relationships/hdphoto" Target="../media/hdphoto3.wdp"/><Relationship Id="rId4" Type="http://schemas.openxmlformats.org/officeDocument/2006/relationships/image" Target="../media/image44.png"/><Relationship Id="rId9" Type="http://schemas.openxmlformats.org/officeDocument/2006/relationships/image" Target="../media/image17.png"/><Relationship Id="rId1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png"/><Relationship Id="rId7" Type="http://schemas.microsoft.com/office/2007/relationships/hdphoto" Target="../media/hdphoto13.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12.wdp"/><Relationship Id="rId4" Type="http://schemas.openxmlformats.org/officeDocument/2006/relationships/image" Target="../media/image55.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330B772A-A3FF-4442-975A-47E2317790B6}"/>
              </a:ext>
            </a:extLst>
          </p:cNvPr>
          <p:cNvPicPr>
            <a:picLocks noChangeAspect="1"/>
          </p:cNvPicPr>
          <p:nvPr/>
        </p:nvPicPr>
        <p:blipFill rotWithShape="1">
          <a:blip r:embed="rId3"/>
          <a:srcRect r="3583"/>
          <a:stretch/>
        </p:blipFill>
        <p:spPr>
          <a:xfrm>
            <a:off x="0" y="-1"/>
            <a:ext cx="12192000" cy="6858001"/>
          </a:xfrm>
          <a:prstGeom prst="rect">
            <a:avLst/>
          </a:prstGeom>
        </p:spPr>
      </p:pic>
      <p:sp>
        <p:nvSpPr>
          <p:cNvPr id="4" name="Ellipse 5">
            <a:extLst>
              <a:ext uri="{FF2B5EF4-FFF2-40B4-BE49-F238E27FC236}">
                <a16:creationId xmlns:a16="http://schemas.microsoft.com/office/drawing/2014/main" id="{BD9921CA-9043-424E-9F2C-A1E3FC0189B4}"/>
              </a:ext>
            </a:extLst>
          </p:cNvPr>
          <p:cNvSpPr/>
          <p:nvPr/>
        </p:nvSpPr>
        <p:spPr>
          <a:xfrm>
            <a:off x="5261071" y="-752379"/>
            <a:ext cx="6930930" cy="8281988"/>
          </a:xfrm>
          <a:prstGeom prst="ellipse">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
        <p:nvSpPr>
          <p:cNvPr id="5" name="Rettangolo 12">
            <a:extLst>
              <a:ext uri="{FF2B5EF4-FFF2-40B4-BE49-F238E27FC236}">
                <a16:creationId xmlns:a16="http://schemas.microsoft.com/office/drawing/2014/main" id="{3F2ADABA-B199-4F2D-83C7-24A6D0D8AF24}"/>
              </a:ext>
            </a:extLst>
          </p:cNvPr>
          <p:cNvSpPr/>
          <p:nvPr/>
        </p:nvSpPr>
        <p:spPr>
          <a:xfrm>
            <a:off x="1" y="5811303"/>
            <a:ext cx="12192000" cy="1046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t-IT"/>
          </a:p>
        </p:txBody>
      </p:sp>
      <p:pic>
        <p:nvPicPr>
          <p:cNvPr id="12" name="Picture 7">
            <a:extLst>
              <a:ext uri="{FF2B5EF4-FFF2-40B4-BE49-F238E27FC236}">
                <a16:creationId xmlns:a16="http://schemas.microsoft.com/office/drawing/2014/main" id="{46F78B5D-688A-439D-9CC6-2972CAB8E365}"/>
              </a:ext>
            </a:extLst>
          </p:cNvPr>
          <p:cNvPicPr>
            <a:picLocks noChangeAspect="1"/>
          </p:cNvPicPr>
          <p:nvPr/>
        </p:nvPicPr>
        <p:blipFill>
          <a:blip r:embed="rId4" cstate="print"/>
          <a:stretch>
            <a:fillRect/>
          </a:stretch>
        </p:blipFill>
        <p:spPr>
          <a:xfrm>
            <a:off x="2904966" y="5811303"/>
            <a:ext cx="4313047" cy="1024349"/>
          </a:xfrm>
          <a:prstGeom prst="rect">
            <a:avLst/>
          </a:prstGeom>
        </p:spPr>
      </p:pic>
      <p:sp>
        <p:nvSpPr>
          <p:cNvPr id="13" name="Title 1">
            <a:extLst>
              <a:ext uri="{FF2B5EF4-FFF2-40B4-BE49-F238E27FC236}">
                <a16:creationId xmlns:a16="http://schemas.microsoft.com/office/drawing/2014/main" id="{ADF97A1A-4C8D-40B0-8BD6-1740FF99D462}"/>
              </a:ext>
            </a:extLst>
          </p:cNvPr>
          <p:cNvSpPr txBox="1">
            <a:spLocks/>
          </p:cNvSpPr>
          <p:nvPr/>
        </p:nvSpPr>
        <p:spPr>
          <a:xfrm>
            <a:off x="5683841" y="2564157"/>
            <a:ext cx="6400800" cy="9371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l-PL" b="1" dirty="0">
                <a:solidFill>
                  <a:schemeClr val="accent5">
                    <a:lumMod val="75000"/>
                  </a:schemeClr>
                </a:solidFill>
                <a:latin typeface="+mn-lt"/>
              </a:rPr>
              <a:t>HUMUS</a:t>
            </a:r>
            <a:r>
              <a:rPr lang="en-US" b="1" dirty="0">
                <a:solidFill>
                  <a:schemeClr val="accent5">
                    <a:lumMod val="75000"/>
                  </a:schemeClr>
                </a:solidFill>
                <a:latin typeface="+mn-lt"/>
              </a:rPr>
              <a:t> PER LA BIOSFERA</a:t>
            </a:r>
          </a:p>
          <a:p>
            <a:pPr algn="ctr"/>
            <a:r>
              <a:rPr lang="zh-CN" altLang="en-US" b="1" dirty="0">
                <a:solidFill>
                  <a:schemeClr val="accent5">
                    <a:lumMod val="75000"/>
                  </a:schemeClr>
                </a:solidFill>
                <a:latin typeface="+mn-lt"/>
              </a:rPr>
              <a:t>生物圈的腐殖质</a:t>
            </a:r>
            <a:r>
              <a:rPr lang="de-DE" b="1" dirty="0">
                <a:solidFill>
                  <a:schemeClr val="accent5">
                    <a:lumMod val="75000"/>
                  </a:schemeClr>
                </a:solidFill>
                <a:latin typeface="+mn-lt"/>
              </a:rPr>
              <a:t> </a:t>
            </a:r>
            <a:endParaRPr lang="en-US" b="1" dirty="0">
              <a:solidFill>
                <a:schemeClr val="accent5">
                  <a:lumMod val="75000"/>
                </a:schemeClr>
              </a:solidFill>
              <a:latin typeface="+mn-lt"/>
            </a:endParaRPr>
          </a:p>
        </p:txBody>
      </p:sp>
      <p:pic>
        <p:nvPicPr>
          <p:cNvPr id="7" name="Picture 8">
            <a:extLst>
              <a:ext uri="{FF2B5EF4-FFF2-40B4-BE49-F238E27FC236}">
                <a16:creationId xmlns:a16="http://schemas.microsoft.com/office/drawing/2014/main" id="{204C91C5-E0EF-4EF2-93F6-203BA76B5D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8597" y="5990087"/>
            <a:ext cx="715644" cy="79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ubtitle 2">
            <a:extLst>
              <a:ext uri="{FF2B5EF4-FFF2-40B4-BE49-F238E27FC236}">
                <a16:creationId xmlns:a16="http://schemas.microsoft.com/office/drawing/2014/main" id="{59A22545-EE85-4560-B2C1-2323D20A0CA7}"/>
              </a:ext>
            </a:extLst>
          </p:cNvPr>
          <p:cNvSpPr txBox="1">
            <a:spLocks/>
          </p:cNvSpPr>
          <p:nvPr/>
        </p:nvSpPr>
        <p:spPr>
          <a:xfrm>
            <a:off x="6430321" y="4012336"/>
            <a:ext cx="5244608" cy="9371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chemeClr val="tx1">
                    <a:lumMod val="65000"/>
                    <a:lumOff val="35000"/>
                  </a:schemeClr>
                </a:solidFill>
              </a:rPr>
              <a:t>Un </a:t>
            </a:r>
            <a:r>
              <a:rPr lang="en-US" sz="3200" b="1" dirty="0" err="1">
                <a:solidFill>
                  <a:schemeClr val="tx1">
                    <a:lumMod val="65000"/>
                    <a:lumOff val="35000"/>
                  </a:schemeClr>
                </a:solidFill>
              </a:rPr>
              <a:t>progetto</a:t>
            </a:r>
            <a:r>
              <a:rPr lang="en-US" sz="3200" b="1" dirty="0">
                <a:solidFill>
                  <a:schemeClr val="tx1">
                    <a:lumMod val="65000"/>
                    <a:lumOff val="35000"/>
                  </a:schemeClr>
                </a:solidFill>
              </a:rPr>
              <a:t> di </a:t>
            </a:r>
            <a:r>
              <a:rPr lang="en-US" sz="3200" b="1" dirty="0" err="1">
                <a:solidFill>
                  <a:schemeClr val="tx1">
                    <a:lumMod val="65000"/>
                    <a:lumOff val="35000"/>
                  </a:schemeClr>
                </a:solidFill>
              </a:rPr>
              <a:t>educazione</a:t>
            </a:r>
            <a:r>
              <a:rPr lang="en-US" sz="3200" b="1" dirty="0">
                <a:solidFill>
                  <a:schemeClr val="tx1">
                    <a:lumMod val="65000"/>
                    <a:lumOff val="35000"/>
                  </a:schemeClr>
                </a:solidFill>
              </a:rPr>
              <a:t> </a:t>
            </a:r>
            <a:r>
              <a:rPr lang="en-US" sz="3200" b="1" dirty="0" err="1">
                <a:solidFill>
                  <a:schemeClr val="tx1">
                    <a:lumMod val="65000"/>
                    <a:lumOff val="35000"/>
                  </a:schemeClr>
                </a:solidFill>
              </a:rPr>
              <a:t>ambientale</a:t>
            </a:r>
            <a:r>
              <a:rPr lang="en-US" sz="3200" b="1" dirty="0">
                <a:solidFill>
                  <a:schemeClr val="tx1">
                    <a:lumMod val="65000"/>
                    <a:lumOff val="35000"/>
                  </a:schemeClr>
                </a:solidFill>
              </a:rPr>
              <a:t> per il </a:t>
            </a:r>
            <a:r>
              <a:rPr lang="en-US" sz="3200" b="1" dirty="0" err="1">
                <a:solidFill>
                  <a:schemeClr val="tx1">
                    <a:lumMod val="65000"/>
                    <a:lumOff val="35000"/>
                  </a:schemeClr>
                </a:solidFill>
              </a:rPr>
              <a:t>clima</a:t>
            </a:r>
            <a:endParaRPr lang="en-US" sz="3200" b="1" dirty="0">
              <a:solidFill>
                <a:schemeClr val="tx1">
                  <a:lumMod val="65000"/>
                  <a:lumOff val="35000"/>
                </a:schemeClr>
              </a:solidFill>
            </a:endParaRPr>
          </a:p>
          <a:p>
            <a:pPr marL="0" indent="0" algn="ctr">
              <a:buNone/>
            </a:pPr>
            <a:r>
              <a:rPr lang="zh-CN" altLang="en-US" sz="3200" b="1" dirty="0">
                <a:solidFill>
                  <a:schemeClr val="tx1">
                    <a:lumMod val="65000"/>
                    <a:lumOff val="35000"/>
                  </a:schemeClr>
                </a:solidFill>
              </a:rPr>
              <a:t>一个针对气候的环境教育项目</a:t>
            </a:r>
            <a:endParaRPr lang="de-DE" sz="3200" b="1" dirty="0">
              <a:solidFill>
                <a:schemeClr val="tx1">
                  <a:lumMod val="65000"/>
                  <a:lumOff val="35000"/>
                </a:schemeClr>
              </a:solidFill>
            </a:endParaRPr>
          </a:p>
          <a:p>
            <a:endParaRPr lang="en-US" b="1" dirty="0">
              <a:solidFill>
                <a:schemeClr val="tx1">
                  <a:lumMod val="65000"/>
                  <a:lumOff val="35000"/>
                </a:schemeClr>
              </a:solidFill>
            </a:endParaRPr>
          </a:p>
        </p:txBody>
      </p:sp>
      <p:pic>
        <p:nvPicPr>
          <p:cNvPr id="8" name="Obraz 7">
            <a:extLst>
              <a:ext uri="{FF2B5EF4-FFF2-40B4-BE49-F238E27FC236}">
                <a16:creationId xmlns:a16="http://schemas.microsoft.com/office/drawing/2014/main" id="{A70D7860-3691-4B2F-9874-C8B4283C8C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2135" y="-525465"/>
            <a:ext cx="3346577" cy="2910838"/>
          </a:xfrm>
          <a:prstGeom prst="rect">
            <a:avLst/>
          </a:prstGeom>
        </p:spPr>
      </p:pic>
      <p:pic>
        <p:nvPicPr>
          <p:cNvPr id="6" name="Picture 9">
            <a:extLst>
              <a:ext uri="{FF2B5EF4-FFF2-40B4-BE49-F238E27FC236}">
                <a16:creationId xmlns:a16="http://schemas.microsoft.com/office/drawing/2014/main" id="{14A86251-F404-4CAF-A92C-049712472AD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03892" y="5868391"/>
            <a:ext cx="922023" cy="91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706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E07DD01F-7DB3-4FC7-8E7A-541D63A77EBC}"/>
              </a:ext>
            </a:extLst>
          </p:cNvPr>
          <p:cNvPicPr>
            <a:picLocks noChangeAspect="1"/>
          </p:cNvPicPr>
          <p:nvPr/>
        </p:nvPicPr>
        <p:blipFill rotWithShape="1">
          <a:blip r:embed="rId3"/>
          <a:srcRect b="33366"/>
          <a:stretch/>
        </p:blipFill>
        <p:spPr>
          <a:xfrm>
            <a:off x="4948320" y="320206"/>
            <a:ext cx="4540177" cy="4252092"/>
          </a:xfrm>
          <a:prstGeom prst="rect">
            <a:avLst/>
          </a:prstGeom>
        </p:spPr>
      </p:pic>
      <p:pic>
        <p:nvPicPr>
          <p:cNvPr id="10" name="Obraz 9">
            <a:extLst>
              <a:ext uri="{FF2B5EF4-FFF2-40B4-BE49-F238E27FC236}">
                <a16:creationId xmlns:a16="http://schemas.microsoft.com/office/drawing/2014/main" id="{414B34B4-F761-42D6-87B7-B0FC1179BEB8}"/>
              </a:ext>
            </a:extLst>
          </p:cNvPr>
          <p:cNvPicPr>
            <a:picLocks noChangeAspect="1"/>
          </p:cNvPicPr>
          <p:nvPr/>
        </p:nvPicPr>
        <p:blipFill>
          <a:blip r:embed="rId4"/>
          <a:stretch>
            <a:fillRect/>
          </a:stretch>
        </p:blipFill>
        <p:spPr>
          <a:xfrm>
            <a:off x="-44583" y="5212838"/>
            <a:ext cx="902286" cy="591363"/>
          </a:xfrm>
          <a:prstGeom prst="rect">
            <a:avLst/>
          </a:prstGeom>
        </p:spPr>
      </p:pic>
      <p:pic>
        <p:nvPicPr>
          <p:cNvPr id="31" name="Obraz 30">
            <a:extLst>
              <a:ext uri="{FF2B5EF4-FFF2-40B4-BE49-F238E27FC236}">
                <a16:creationId xmlns:a16="http://schemas.microsoft.com/office/drawing/2014/main" id="{F15DF670-0282-44BE-BA40-07DA1937DA6D}"/>
              </a:ext>
            </a:extLst>
          </p:cNvPr>
          <p:cNvPicPr>
            <a:picLocks noChangeAspect="1"/>
          </p:cNvPicPr>
          <p:nvPr/>
        </p:nvPicPr>
        <p:blipFill>
          <a:blip r:embed="rId4"/>
          <a:stretch>
            <a:fillRect/>
          </a:stretch>
        </p:blipFill>
        <p:spPr>
          <a:xfrm>
            <a:off x="4783254" y="5225444"/>
            <a:ext cx="902286" cy="591363"/>
          </a:xfrm>
          <a:prstGeom prst="rect">
            <a:avLst/>
          </a:prstGeom>
        </p:spPr>
      </p:pic>
      <p:pic>
        <p:nvPicPr>
          <p:cNvPr id="33" name="Obraz 32">
            <a:extLst>
              <a:ext uri="{FF2B5EF4-FFF2-40B4-BE49-F238E27FC236}">
                <a16:creationId xmlns:a16="http://schemas.microsoft.com/office/drawing/2014/main" id="{0F5EA772-28F0-42C1-92F1-7B99610B1F33}"/>
              </a:ext>
            </a:extLst>
          </p:cNvPr>
          <p:cNvPicPr>
            <a:picLocks noChangeAspect="1"/>
          </p:cNvPicPr>
          <p:nvPr/>
        </p:nvPicPr>
        <p:blipFill>
          <a:blip r:embed="rId4"/>
          <a:stretch>
            <a:fillRect/>
          </a:stretch>
        </p:blipFill>
        <p:spPr>
          <a:xfrm>
            <a:off x="3997712" y="5169503"/>
            <a:ext cx="902286" cy="591363"/>
          </a:xfrm>
          <a:prstGeom prst="rect">
            <a:avLst/>
          </a:prstGeom>
        </p:spPr>
      </p:pic>
      <p:grpSp>
        <p:nvGrpSpPr>
          <p:cNvPr id="2" name="Grupa 1">
            <a:extLst>
              <a:ext uri="{FF2B5EF4-FFF2-40B4-BE49-F238E27FC236}">
                <a16:creationId xmlns:a16="http://schemas.microsoft.com/office/drawing/2014/main" id="{83C3EDDD-CD39-4AD1-99EC-352CB4C678F5}"/>
              </a:ext>
            </a:extLst>
          </p:cNvPr>
          <p:cNvGrpSpPr/>
          <p:nvPr/>
        </p:nvGrpSpPr>
        <p:grpSpPr>
          <a:xfrm>
            <a:off x="-59382" y="4172458"/>
            <a:ext cx="12332674" cy="1787034"/>
            <a:chOff x="-54862" y="5287177"/>
            <a:chExt cx="12332674" cy="1787034"/>
          </a:xfrm>
        </p:grpSpPr>
        <p:sp>
          <p:nvSpPr>
            <p:cNvPr id="4" name="Rectangle 4">
              <a:extLst>
                <a:ext uri="{FF2B5EF4-FFF2-40B4-BE49-F238E27FC236}">
                  <a16:creationId xmlns:a16="http://schemas.microsoft.com/office/drawing/2014/main" id="{ED7469AB-B2F0-43F2-886E-EF208A629F39}"/>
                </a:ext>
              </a:extLst>
            </p:cNvPr>
            <p:cNvSpPr/>
            <p:nvPr/>
          </p:nvSpPr>
          <p:spPr>
            <a:xfrm>
              <a:off x="0" y="5638800"/>
              <a:ext cx="12192000" cy="1384924"/>
            </a:xfrm>
            <a:prstGeom prst="rect">
              <a:avLst/>
            </a:prstGeom>
            <a:blipFill dpi="0" rotWithShape="1">
              <a:blip r:embed="rId5"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sp>
          <p:nvSpPr>
            <p:cNvPr id="5" name="Rectangle 4">
              <a:extLst>
                <a:ext uri="{FF2B5EF4-FFF2-40B4-BE49-F238E27FC236}">
                  <a16:creationId xmlns:a16="http://schemas.microsoft.com/office/drawing/2014/main" id="{A56E5D70-7657-4A63-ACCB-9C2F0854C0FB}"/>
                </a:ext>
              </a:extLst>
            </p:cNvPr>
            <p:cNvSpPr/>
            <p:nvPr/>
          </p:nvSpPr>
          <p:spPr>
            <a:xfrm>
              <a:off x="-9744" y="5638800"/>
              <a:ext cx="12201744" cy="1384924"/>
            </a:xfrm>
            <a:prstGeom prst="rect">
              <a:avLst/>
            </a:prstGeom>
            <a:blipFill dpi="0" rotWithShape="1">
              <a:blip r:embed="rId5"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sp>
          <p:nvSpPr>
            <p:cNvPr id="6" name="Rectangle 4">
              <a:extLst>
                <a:ext uri="{FF2B5EF4-FFF2-40B4-BE49-F238E27FC236}">
                  <a16:creationId xmlns:a16="http://schemas.microsoft.com/office/drawing/2014/main" id="{0510D75C-FCD7-487E-B41B-47469231913A}"/>
                </a:ext>
              </a:extLst>
            </p:cNvPr>
            <p:cNvSpPr/>
            <p:nvPr/>
          </p:nvSpPr>
          <p:spPr>
            <a:xfrm>
              <a:off x="-9744" y="5637836"/>
              <a:ext cx="12192000" cy="1384924"/>
            </a:xfrm>
            <a:prstGeom prst="rect">
              <a:avLst/>
            </a:prstGeom>
            <a:blipFill dpi="0" rotWithShape="1">
              <a:blip r:embed="rId5"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pic>
          <p:nvPicPr>
            <p:cNvPr id="8" name="Obraz 7">
              <a:extLst>
                <a:ext uri="{FF2B5EF4-FFF2-40B4-BE49-F238E27FC236}">
                  <a16:creationId xmlns:a16="http://schemas.microsoft.com/office/drawing/2014/main" id="{3827FAEC-9584-4A31-B6F7-6D11D9232AF6}"/>
                </a:ext>
              </a:extLst>
            </p:cNvPr>
            <p:cNvPicPr>
              <a:picLocks noChangeAspect="1"/>
            </p:cNvPicPr>
            <p:nvPr/>
          </p:nvPicPr>
          <p:blipFill>
            <a:blip r:embed="rId4"/>
            <a:stretch>
              <a:fillRect/>
            </a:stretch>
          </p:blipFill>
          <p:spPr>
            <a:xfrm>
              <a:off x="1000662" y="5287177"/>
              <a:ext cx="902286" cy="591363"/>
            </a:xfrm>
            <a:prstGeom prst="rect">
              <a:avLst/>
            </a:prstGeom>
          </p:spPr>
        </p:pic>
        <p:pic>
          <p:nvPicPr>
            <p:cNvPr id="9" name="Obraz 8">
              <a:extLst>
                <a:ext uri="{FF2B5EF4-FFF2-40B4-BE49-F238E27FC236}">
                  <a16:creationId xmlns:a16="http://schemas.microsoft.com/office/drawing/2014/main" id="{1F8FA92E-1058-458D-92E9-D4E2D7251C55}"/>
                </a:ext>
              </a:extLst>
            </p:cNvPr>
            <p:cNvPicPr>
              <a:picLocks noChangeAspect="1"/>
            </p:cNvPicPr>
            <p:nvPr/>
          </p:nvPicPr>
          <p:blipFill>
            <a:blip r:embed="rId4"/>
            <a:stretch>
              <a:fillRect/>
            </a:stretch>
          </p:blipFill>
          <p:spPr>
            <a:xfrm>
              <a:off x="539775" y="5526918"/>
              <a:ext cx="902286" cy="591363"/>
            </a:xfrm>
            <a:prstGeom prst="rect">
              <a:avLst/>
            </a:prstGeom>
          </p:spPr>
        </p:pic>
        <p:pic>
          <p:nvPicPr>
            <p:cNvPr id="11" name="Obraz 10">
              <a:extLst>
                <a:ext uri="{FF2B5EF4-FFF2-40B4-BE49-F238E27FC236}">
                  <a16:creationId xmlns:a16="http://schemas.microsoft.com/office/drawing/2014/main" id="{8E7645E7-0DAE-4354-9522-C1A842BC3121}"/>
                </a:ext>
              </a:extLst>
            </p:cNvPr>
            <p:cNvPicPr>
              <a:picLocks noChangeAspect="1"/>
            </p:cNvPicPr>
            <p:nvPr/>
          </p:nvPicPr>
          <p:blipFill>
            <a:blip r:embed="rId4"/>
            <a:stretch>
              <a:fillRect/>
            </a:stretch>
          </p:blipFill>
          <p:spPr>
            <a:xfrm>
              <a:off x="39977" y="5911991"/>
              <a:ext cx="902286" cy="591363"/>
            </a:xfrm>
            <a:prstGeom prst="rect">
              <a:avLst/>
            </a:prstGeom>
          </p:spPr>
        </p:pic>
        <p:pic>
          <p:nvPicPr>
            <p:cNvPr id="12" name="Obraz 11">
              <a:extLst>
                <a:ext uri="{FF2B5EF4-FFF2-40B4-BE49-F238E27FC236}">
                  <a16:creationId xmlns:a16="http://schemas.microsoft.com/office/drawing/2014/main" id="{3B8040EA-EC12-4CBF-AEAB-9B995357E79A}"/>
                </a:ext>
              </a:extLst>
            </p:cNvPr>
            <p:cNvPicPr>
              <a:picLocks noChangeAspect="1"/>
            </p:cNvPicPr>
            <p:nvPr/>
          </p:nvPicPr>
          <p:blipFill>
            <a:blip r:embed="rId4"/>
            <a:stretch>
              <a:fillRect/>
            </a:stretch>
          </p:blipFill>
          <p:spPr>
            <a:xfrm>
              <a:off x="3169551" y="5568607"/>
              <a:ext cx="902286" cy="591363"/>
            </a:xfrm>
            <a:prstGeom prst="rect">
              <a:avLst/>
            </a:prstGeom>
          </p:spPr>
        </p:pic>
        <p:pic>
          <p:nvPicPr>
            <p:cNvPr id="13" name="Obraz 12">
              <a:extLst>
                <a:ext uri="{FF2B5EF4-FFF2-40B4-BE49-F238E27FC236}">
                  <a16:creationId xmlns:a16="http://schemas.microsoft.com/office/drawing/2014/main" id="{043CDDDD-021D-4C52-9BED-3403923AF57C}"/>
                </a:ext>
              </a:extLst>
            </p:cNvPr>
            <p:cNvPicPr>
              <a:picLocks noChangeAspect="1"/>
            </p:cNvPicPr>
            <p:nvPr/>
          </p:nvPicPr>
          <p:blipFill>
            <a:blip r:embed="rId4"/>
            <a:stretch>
              <a:fillRect/>
            </a:stretch>
          </p:blipFill>
          <p:spPr>
            <a:xfrm>
              <a:off x="1922095" y="5947143"/>
              <a:ext cx="902286" cy="591363"/>
            </a:xfrm>
            <a:prstGeom prst="rect">
              <a:avLst/>
            </a:prstGeom>
          </p:spPr>
        </p:pic>
        <p:pic>
          <p:nvPicPr>
            <p:cNvPr id="14" name="Obraz 13">
              <a:extLst>
                <a:ext uri="{FF2B5EF4-FFF2-40B4-BE49-F238E27FC236}">
                  <a16:creationId xmlns:a16="http://schemas.microsoft.com/office/drawing/2014/main" id="{D0FEC4FF-5923-4FFC-80BA-AB7C50962438}"/>
                </a:ext>
              </a:extLst>
            </p:cNvPr>
            <p:cNvPicPr>
              <a:picLocks noChangeAspect="1"/>
            </p:cNvPicPr>
            <p:nvPr/>
          </p:nvPicPr>
          <p:blipFill>
            <a:blip r:embed="rId4"/>
            <a:stretch>
              <a:fillRect/>
            </a:stretch>
          </p:blipFill>
          <p:spPr>
            <a:xfrm>
              <a:off x="2687436" y="5998410"/>
              <a:ext cx="902286" cy="591363"/>
            </a:xfrm>
            <a:prstGeom prst="rect">
              <a:avLst/>
            </a:prstGeom>
          </p:spPr>
        </p:pic>
        <p:pic>
          <p:nvPicPr>
            <p:cNvPr id="15" name="Obraz 14">
              <a:extLst>
                <a:ext uri="{FF2B5EF4-FFF2-40B4-BE49-F238E27FC236}">
                  <a16:creationId xmlns:a16="http://schemas.microsoft.com/office/drawing/2014/main" id="{38D9D191-BB87-4D1D-B02D-E567146648D7}"/>
                </a:ext>
              </a:extLst>
            </p:cNvPr>
            <p:cNvPicPr>
              <a:picLocks noChangeAspect="1"/>
            </p:cNvPicPr>
            <p:nvPr/>
          </p:nvPicPr>
          <p:blipFill>
            <a:blip r:embed="rId4"/>
            <a:stretch>
              <a:fillRect/>
            </a:stretch>
          </p:blipFill>
          <p:spPr>
            <a:xfrm>
              <a:off x="1826785" y="5302347"/>
              <a:ext cx="902286" cy="591363"/>
            </a:xfrm>
            <a:prstGeom prst="rect">
              <a:avLst/>
            </a:prstGeom>
          </p:spPr>
        </p:pic>
        <p:pic>
          <p:nvPicPr>
            <p:cNvPr id="16" name="Obraz 15">
              <a:extLst>
                <a:ext uri="{FF2B5EF4-FFF2-40B4-BE49-F238E27FC236}">
                  <a16:creationId xmlns:a16="http://schemas.microsoft.com/office/drawing/2014/main" id="{DC844CCB-408F-4F64-82E6-F89C832640EF}"/>
                </a:ext>
              </a:extLst>
            </p:cNvPr>
            <p:cNvPicPr>
              <a:picLocks noChangeAspect="1"/>
            </p:cNvPicPr>
            <p:nvPr/>
          </p:nvPicPr>
          <p:blipFill>
            <a:blip r:embed="rId4"/>
            <a:stretch>
              <a:fillRect/>
            </a:stretch>
          </p:blipFill>
          <p:spPr>
            <a:xfrm>
              <a:off x="814903" y="5986330"/>
              <a:ext cx="902286" cy="591363"/>
            </a:xfrm>
            <a:prstGeom prst="rect">
              <a:avLst/>
            </a:prstGeom>
          </p:spPr>
        </p:pic>
        <p:pic>
          <p:nvPicPr>
            <p:cNvPr id="17" name="Obraz 16">
              <a:extLst>
                <a:ext uri="{FF2B5EF4-FFF2-40B4-BE49-F238E27FC236}">
                  <a16:creationId xmlns:a16="http://schemas.microsoft.com/office/drawing/2014/main" id="{AEEFC4D3-D987-4A1B-B4F3-B6BEF13E58DA}"/>
                </a:ext>
              </a:extLst>
            </p:cNvPr>
            <p:cNvPicPr>
              <a:picLocks noChangeAspect="1"/>
            </p:cNvPicPr>
            <p:nvPr/>
          </p:nvPicPr>
          <p:blipFill>
            <a:blip r:embed="rId4"/>
            <a:stretch>
              <a:fillRect/>
            </a:stretch>
          </p:blipFill>
          <p:spPr>
            <a:xfrm>
              <a:off x="1613646" y="5702729"/>
              <a:ext cx="902286" cy="591363"/>
            </a:xfrm>
            <a:prstGeom prst="rect">
              <a:avLst/>
            </a:prstGeom>
          </p:spPr>
        </p:pic>
        <p:pic>
          <p:nvPicPr>
            <p:cNvPr id="18" name="Obraz 17">
              <a:extLst>
                <a:ext uri="{FF2B5EF4-FFF2-40B4-BE49-F238E27FC236}">
                  <a16:creationId xmlns:a16="http://schemas.microsoft.com/office/drawing/2014/main" id="{4A2FBA56-EEB8-4A83-A9BA-B9BA063867B6}"/>
                </a:ext>
              </a:extLst>
            </p:cNvPr>
            <p:cNvPicPr>
              <a:picLocks noChangeAspect="1"/>
            </p:cNvPicPr>
            <p:nvPr/>
          </p:nvPicPr>
          <p:blipFill>
            <a:blip r:embed="rId4"/>
            <a:stretch>
              <a:fillRect/>
            </a:stretch>
          </p:blipFill>
          <p:spPr>
            <a:xfrm>
              <a:off x="2287672" y="5434486"/>
              <a:ext cx="902286" cy="591363"/>
            </a:xfrm>
            <a:prstGeom prst="rect">
              <a:avLst/>
            </a:prstGeom>
          </p:spPr>
        </p:pic>
        <p:pic>
          <p:nvPicPr>
            <p:cNvPr id="19" name="Obraz 18">
              <a:extLst>
                <a:ext uri="{FF2B5EF4-FFF2-40B4-BE49-F238E27FC236}">
                  <a16:creationId xmlns:a16="http://schemas.microsoft.com/office/drawing/2014/main" id="{3BCB1C4C-6B36-47B0-B4C8-711E0679A2E1}"/>
                </a:ext>
              </a:extLst>
            </p:cNvPr>
            <p:cNvPicPr>
              <a:picLocks noChangeAspect="1"/>
            </p:cNvPicPr>
            <p:nvPr/>
          </p:nvPicPr>
          <p:blipFill>
            <a:blip r:embed="rId4"/>
            <a:stretch>
              <a:fillRect/>
            </a:stretch>
          </p:blipFill>
          <p:spPr>
            <a:xfrm>
              <a:off x="3844546" y="5851781"/>
              <a:ext cx="902286" cy="591363"/>
            </a:xfrm>
            <a:prstGeom prst="rect">
              <a:avLst/>
            </a:prstGeom>
          </p:spPr>
        </p:pic>
        <p:pic>
          <p:nvPicPr>
            <p:cNvPr id="20" name="Obraz 19">
              <a:extLst>
                <a:ext uri="{FF2B5EF4-FFF2-40B4-BE49-F238E27FC236}">
                  <a16:creationId xmlns:a16="http://schemas.microsoft.com/office/drawing/2014/main" id="{B1368609-9417-49FB-A3D4-B41A98F24417}"/>
                </a:ext>
              </a:extLst>
            </p:cNvPr>
            <p:cNvPicPr>
              <a:picLocks noChangeAspect="1"/>
            </p:cNvPicPr>
            <p:nvPr/>
          </p:nvPicPr>
          <p:blipFill>
            <a:blip r:embed="rId4"/>
            <a:stretch>
              <a:fillRect/>
            </a:stretch>
          </p:blipFill>
          <p:spPr>
            <a:xfrm>
              <a:off x="3906490" y="5490031"/>
              <a:ext cx="902286" cy="591363"/>
            </a:xfrm>
            <a:prstGeom prst="rect">
              <a:avLst/>
            </a:prstGeom>
          </p:spPr>
        </p:pic>
        <p:pic>
          <p:nvPicPr>
            <p:cNvPr id="21" name="Obraz 20">
              <a:extLst>
                <a:ext uri="{FF2B5EF4-FFF2-40B4-BE49-F238E27FC236}">
                  <a16:creationId xmlns:a16="http://schemas.microsoft.com/office/drawing/2014/main" id="{7071183D-C1BD-4D0C-B16A-C8ADE8CD1BFF}"/>
                </a:ext>
              </a:extLst>
            </p:cNvPr>
            <p:cNvPicPr>
              <a:picLocks noChangeAspect="1"/>
            </p:cNvPicPr>
            <p:nvPr/>
          </p:nvPicPr>
          <p:blipFill>
            <a:blip r:embed="rId4"/>
            <a:stretch>
              <a:fillRect/>
            </a:stretch>
          </p:blipFill>
          <p:spPr>
            <a:xfrm>
              <a:off x="5053853" y="5455000"/>
              <a:ext cx="902286" cy="591363"/>
            </a:xfrm>
            <a:prstGeom prst="rect">
              <a:avLst/>
            </a:prstGeom>
          </p:spPr>
        </p:pic>
        <p:pic>
          <p:nvPicPr>
            <p:cNvPr id="22" name="Obraz 21">
              <a:extLst>
                <a:ext uri="{FF2B5EF4-FFF2-40B4-BE49-F238E27FC236}">
                  <a16:creationId xmlns:a16="http://schemas.microsoft.com/office/drawing/2014/main" id="{EC99EDFC-5ADD-4B8D-BD98-CE3680680572}"/>
                </a:ext>
              </a:extLst>
            </p:cNvPr>
            <p:cNvPicPr>
              <a:picLocks noChangeAspect="1"/>
            </p:cNvPicPr>
            <p:nvPr/>
          </p:nvPicPr>
          <p:blipFill>
            <a:blip r:embed="rId4"/>
            <a:stretch>
              <a:fillRect/>
            </a:stretch>
          </p:blipFill>
          <p:spPr>
            <a:xfrm>
              <a:off x="2343428" y="5607885"/>
              <a:ext cx="902286" cy="591363"/>
            </a:xfrm>
            <a:prstGeom prst="rect">
              <a:avLst/>
            </a:prstGeom>
          </p:spPr>
        </p:pic>
        <p:pic>
          <p:nvPicPr>
            <p:cNvPr id="23" name="Obraz 22">
              <a:extLst>
                <a:ext uri="{FF2B5EF4-FFF2-40B4-BE49-F238E27FC236}">
                  <a16:creationId xmlns:a16="http://schemas.microsoft.com/office/drawing/2014/main" id="{2E1E3E52-5825-4F59-9605-6634909F6128}"/>
                </a:ext>
              </a:extLst>
            </p:cNvPr>
            <p:cNvPicPr>
              <a:picLocks noChangeAspect="1"/>
            </p:cNvPicPr>
            <p:nvPr/>
          </p:nvPicPr>
          <p:blipFill>
            <a:blip r:embed="rId4"/>
            <a:stretch>
              <a:fillRect/>
            </a:stretch>
          </p:blipFill>
          <p:spPr>
            <a:xfrm>
              <a:off x="3142310" y="5300556"/>
              <a:ext cx="902286" cy="591363"/>
            </a:xfrm>
            <a:prstGeom prst="rect">
              <a:avLst/>
            </a:prstGeom>
          </p:spPr>
        </p:pic>
        <p:pic>
          <p:nvPicPr>
            <p:cNvPr id="24" name="Obraz 23">
              <a:extLst>
                <a:ext uri="{FF2B5EF4-FFF2-40B4-BE49-F238E27FC236}">
                  <a16:creationId xmlns:a16="http://schemas.microsoft.com/office/drawing/2014/main" id="{084DABE1-9A9B-4517-84B6-9FD3E9F21428}"/>
                </a:ext>
              </a:extLst>
            </p:cNvPr>
            <p:cNvPicPr>
              <a:picLocks noChangeAspect="1"/>
            </p:cNvPicPr>
            <p:nvPr/>
          </p:nvPicPr>
          <p:blipFill>
            <a:blip r:embed="rId4"/>
            <a:stretch>
              <a:fillRect/>
            </a:stretch>
          </p:blipFill>
          <p:spPr>
            <a:xfrm>
              <a:off x="1296096" y="6199248"/>
              <a:ext cx="902286" cy="591363"/>
            </a:xfrm>
            <a:prstGeom prst="rect">
              <a:avLst/>
            </a:prstGeom>
          </p:spPr>
        </p:pic>
        <p:pic>
          <p:nvPicPr>
            <p:cNvPr id="25" name="Obraz 24">
              <a:extLst>
                <a:ext uri="{FF2B5EF4-FFF2-40B4-BE49-F238E27FC236}">
                  <a16:creationId xmlns:a16="http://schemas.microsoft.com/office/drawing/2014/main" id="{A32068A7-761C-4D76-A7B2-567D3A44C7E8}"/>
                </a:ext>
              </a:extLst>
            </p:cNvPr>
            <p:cNvPicPr>
              <a:picLocks noChangeAspect="1"/>
            </p:cNvPicPr>
            <p:nvPr/>
          </p:nvPicPr>
          <p:blipFill>
            <a:blip r:embed="rId4"/>
            <a:stretch>
              <a:fillRect/>
            </a:stretch>
          </p:blipFill>
          <p:spPr>
            <a:xfrm>
              <a:off x="8271585" y="6314214"/>
              <a:ext cx="902286" cy="591363"/>
            </a:xfrm>
            <a:prstGeom prst="rect">
              <a:avLst/>
            </a:prstGeom>
          </p:spPr>
        </p:pic>
        <p:pic>
          <p:nvPicPr>
            <p:cNvPr id="26" name="Obraz 25">
              <a:extLst>
                <a:ext uri="{FF2B5EF4-FFF2-40B4-BE49-F238E27FC236}">
                  <a16:creationId xmlns:a16="http://schemas.microsoft.com/office/drawing/2014/main" id="{699293DA-207F-401E-A69A-110B1D85E8F1}"/>
                </a:ext>
              </a:extLst>
            </p:cNvPr>
            <p:cNvPicPr>
              <a:picLocks noChangeAspect="1"/>
            </p:cNvPicPr>
            <p:nvPr/>
          </p:nvPicPr>
          <p:blipFill>
            <a:blip r:embed="rId4"/>
            <a:stretch>
              <a:fillRect/>
            </a:stretch>
          </p:blipFill>
          <p:spPr>
            <a:xfrm>
              <a:off x="1275790" y="6354513"/>
              <a:ext cx="902286" cy="591363"/>
            </a:xfrm>
            <a:prstGeom prst="rect">
              <a:avLst/>
            </a:prstGeom>
          </p:spPr>
        </p:pic>
        <p:pic>
          <p:nvPicPr>
            <p:cNvPr id="27" name="Obraz 26">
              <a:extLst>
                <a:ext uri="{FF2B5EF4-FFF2-40B4-BE49-F238E27FC236}">
                  <a16:creationId xmlns:a16="http://schemas.microsoft.com/office/drawing/2014/main" id="{496B12A6-462C-4051-A66B-64D5BFBC5496}"/>
                </a:ext>
              </a:extLst>
            </p:cNvPr>
            <p:cNvPicPr>
              <a:picLocks noChangeAspect="1"/>
            </p:cNvPicPr>
            <p:nvPr/>
          </p:nvPicPr>
          <p:blipFill>
            <a:blip r:embed="rId4"/>
            <a:stretch>
              <a:fillRect/>
            </a:stretch>
          </p:blipFill>
          <p:spPr>
            <a:xfrm>
              <a:off x="-54862" y="5375619"/>
              <a:ext cx="902286" cy="704340"/>
            </a:xfrm>
            <a:prstGeom prst="rect">
              <a:avLst/>
            </a:prstGeom>
          </p:spPr>
        </p:pic>
        <p:pic>
          <p:nvPicPr>
            <p:cNvPr id="28" name="Obraz 27">
              <a:extLst>
                <a:ext uri="{FF2B5EF4-FFF2-40B4-BE49-F238E27FC236}">
                  <a16:creationId xmlns:a16="http://schemas.microsoft.com/office/drawing/2014/main" id="{8BDA4730-42F5-4B7C-AB88-790C8196FC3A}"/>
                </a:ext>
              </a:extLst>
            </p:cNvPr>
            <p:cNvPicPr>
              <a:picLocks noChangeAspect="1"/>
            </p:cNvPicPr>
            <p:nvPr/>
          </p:nvPicPr>
          <p:blipFill>
            <a:blip r:embed="rId4"/>
            <a:stretch>
              <a:fillRect/>
            </a:stretch>
          </p:blipFill>
          <p:spPr>
            <a:xfrm>
              <a:off x="384066" y="6277865"/>
              <a:ext cx="902286" cy="591363"/>
            </a:xfrm>
            <a:prstGeom prst="rect">
              <a:avLst/>
            </a:prstGeom>
          </p:spPr>
        </p:pic>
        <p:pic>
          <p:nvPicPr>
            <p:cNvPr id="29" name="Obraz 28">
              <a:extLst>
                <a:ext uri="{FF2B5EF4-FFF2-40B4-BE49-F238E27FC236}">
                  <a16:creationId xmlns:a16="http://schemas.microsoft.com/office/drawing/2014/main" id="{1DC20723-3E3B-4DD1-85D8-DC8B0C6DED69}"/>
                </a:ext>
              </a:extLst>
            </p:cNvPr>
            <p:cNvPicPr>
              <a:picLocks noChangeAspect="1"/>
            </p:cNvPicPr>
            <p:nvPr/>
          </p:nvPicPr>
          <p:blipFill>
            <a:blip r:embed="rId4"/>
            <a:stretch>
              <a:fillRect/>
            </a:stretch>
          </p:blipFill>
          <p:spPr>
            <a:xfrm>
              <a:off x="1716837" y="5378403"/>
              <a:ext cx="902286" cy="591363"/>
            </a:xfrm>
            <a:prstGeom prst="rect">
              <a:avLst/>
            </a:prstGeom>
          </p:spPr>
        </p:pic>
        <p:pic>
          <p:nvPicPr>
            <p:cNvPr id="30" name="Obraz 29">
              <a:extLst>
                <a:ext uri="{FF2B5EF4-FFF2-40B4-BE49-F238E27FC236}">
                  <a16:creationId xmlns:a16="http://schemas.microsoft.com/office/drawing/2014/main" id="{E9518C15-8FB9-4020-B31B-3A3D4E0462A1}"/>
                </a:ext>
              </a:extLst>
            </p:cNvPr>
            <p:cNvPicPr>
              <a:picLocks noChangeAspect="1"/>
            </p:cNvPicPr>
            <p:nvPr/>
          </p:nvPicPr>
          <p:blipFill>
            <a:blip r:embed="rId4"/>
            <a:stretch>
              <a:fillRect/>
            </a:stretch>
          </p:blipFill>
          <p:spPr>
            <a:xfrm>
              <a:off x="-19998" y="6318394"/>
              <a:ext cx="902286" cy="591363"/>
            </a:xfrm>
            <a:prstGeom prst="rect">
              <a:avLst/>
            </a:prstGeom>
          </p:spPr>
        </p:pic>
        <p:pic>
          <p:nvPicPr>
            <p:cNvPr id="32" name="Obraz 31">
              <a:extLst>
                <a:ext uri="{FF2B5EF4-FFF2-40B4-BE49-F238E27FC236}">
                  <a16:creationId xmlns:a16="http://schemas.microsoft.com/office/drawing/2014/main" id="{6AB4CF70-3232-42D4-94AD-29E3B87546B0}"/>
                </a:ext>
              </a:extLst>
            </p:cNvPr>
            <p:cNvPicPr>
              <a:picLocks noChangeAspect="1"/>
            </p:cNvPicPr>
            <p:nvPr/>
          </p:nvPicPr>
          <p:blipFill>
            <a:blip r:embed="rId4"/>
            <a:stretch>
              <a:fillRect/>
            </a:stretch>
          </p:blipFill>
          <p:spPr>
            <a:xfrm>
              <a:off x="4629616" y="5491272"/>
              <a:ext cx="902286" cy="591363"/>
            </a:xfrm>
            <a:prstGeom prst="rect">
              <a:avLst/>
            </a:prstGeom>
          </p:spPr>
        </p:pic>
        <p:pic>
          <p:nvPicPr>
            <p:cNvPr id="34" name="Obraz 33">
              <a:extLst>
                <a:ext uri="{FF2B5EF4-FFF2-40B4-BE49-F238E27FC236}">
                  <a16:creationId xmlns:a16="http://schemas.microsoft.com/office/drawing/2014/main" id="{9ACE81F1-9D12-4BF0-B87F-433900F2266A}"/>
                </a:ext>
              </a:extLst>
            </p:cNvPr>
            <p:cNvPicPr>
              <a:picLocks noChangeAspect="1"/>
            </p:cNvPicPr>
            <p:nvPr/>
          </p:nvPicPr>
          <p:blipFill>
            <a:blip r:embed="rId4"/>
            <a:stretch>
              <a:fillRect/>
            </a:stretch>
          </p:blipFill>
          <p:spPr>
            <a:xfrm>
              <a:off x="4661121" y="5750681"/>
              <a:ext cx="902286" cy="591363"/>
            </a:xfrm>
            <a:prstGeom prst="rect">
              <a:avLst/>
            </a:prstGeom>
          </p:spPr>
        </p:pic>
        <p:pic>
          <p:nvPicPr>
            <p:cNvPr id="35" name="Obraz 34">
              <a:extLst>
                <a:ext uri="{FF2B5EF4-FFF2-40B4-BE49-F238E27FC236}">
                  <a16:creationId xmlns:a16="http://schemas.microsoft.com/office/drawing/2014/main" id="{D93BE87A-8B32-496E-AD9E-3675E71AD81F}"/>
                </a:ext>
              </a:extLst>
            </p:cNvPr>
            <p:cNvPicPr>
              <a:picLocks noChangeAspect="1"/>
            </p:cNvPicPr>
            <p:nvPr/>
          </p:nvPicPr>
          <p:blipFill>
            <a:blip r:embed="rId4"/>
            <a:stretch>
              <a:fillRect/>
            </a:stretch>
          </p:blipFill>
          <p:spPr>
            <a:xfrm>
              <a:off x="2001153" y="6304650"/>
              <a:ext cx="902286" cy="591363"/>
            </a:xfrm>
            <a:prstGeom prst="rect">
              <a:avLst/>
            </a:prstGeom>
          </p:spPr>
        </p:pic>
        <p:pic>
          <p:nvPicPr>
            <p:cNvPr id="36" name="Obraz 35">
              <a:extLst>
                <a:ext uri="{FF2B5EF4-FFF2-40B4-BE49-F238E27FC236}">
                  <a16:creationId xmlns:a16="http://schemas.microsoft.com/office/drawing/2014/main" id="{527382D0-076F-4DBB-AEDF-D203BAB4BEA6}"/>
                </a:ext>
              </a:extLst>
            </p:cNvPr>
            <p:cNvPicPr>
              <a:picLocks noChangeAspect="1"/>
            </p:cNvPicPr>
            <p:nvPr/>
          </p:nvPicPr>
          <p:blipFill>
            <a:blip r:embed="rId4"/>
            <a:stretch>
              <a:fillRect/>
            </a:stretch>
          </p:blipFill>
          <p:spPr>
            <a:xfrm>
              <a:off x="2606863" y="6305839"/>
              <a:ext cx="902286" cy="591363"/>
            </a:xfrm>
            <a:prstGeom prst="rect">
              <a:avLst/>
            </a:prstGeom>
          </p:spPr>
        </p:pic>
        <p:pic>
          <p:nvPicPr>
            <p:cNvPr id="37" name="Obraz 36">
              <a:extLst>
                <a:ext uri="{FF2B5EF4-FFF2-40B4-BE49-F238E27FC236}">
                  <a16:creationId xmlns:a16="http://schemas.microsoft.com/office/drawing/2014/main" id="{185282B8-4F66-4CD3-80D1-A83BD95CC32B}"/>
                </a:ext>
              </a:extLst>
            </p:cNvPr>
            <p:cNvPicPr>
              <a:picLocks noChangeAspect="1"/>
            </p:cNvPicPr>
            <p:nvPr/>
          </p:nvPicPr>
          <p:blipFill>
            <a:blip r:embed="rId4"/>
            <a:stretch>
              <a:fillRect/>
            </a:stretch>
          </p:blipFill>
          <p:spPr>
            <a:xfrm>
              <a:off x="6282609" y="5455000"/>
              <a:ext cx="902286" cy="591363"/>
            </a:xfrm>
            <a:prstGeom prst="rect">
              <a:avLst/>
            </a:prstGeom>
          </p:spPr>
        </p:pic>
        <p:pic>
          <p:nvPicPr>
            <p:cNvPr id="38" name="Obraz 37">
              <a:extLst>
                <a:ext uri="{FF2B5EF4-FFF2-40B4-BE49-F238E27FC236}">
                  <a16:creationId xmlns:a16="http://schemas.microsoft.com/office/drawing/2014/main" id="{3A0EF118-D080-4AC4-BB97-6A12B8E31147}"/>
                </a:ext>
              </a:extLst>
            </p:cNvPr>
            <p:cNvPicPr>
              <a:picLocks noChangeAspect="1"/>
            </p:cNvPicPr>
            <p:nvPr/>
          </p:nvPicPr>
          <p:blipFill>
            <a:blip r:embed="rId4"/>
            <a:stretch>
              <a:fillRect/>
            </a:stretch>
          </p:blipFill>
          <p:spPr>
            <a:xfrm>
              <a:off x="7183201" y="5296603"/>
              <a:ext cx="902286" cy="591363"/>
            </a:xfrm>
            <a:prstGeom prst="rect">
              <a:avLst/>
            </a:prstGeom>
          </p:spPr>
        </p:pic>
        <p:pic>
          <p:nvPicPr>
            <p:cNvPr id="39" name="Obraz 38">
              <a:extLst>
                <a:ext uri="{FF2B5EF4-FFF2-40B4-BE49-F238E27FC236}">
                  <a16:creationId xmlns:a16="http://schemas.microsoft.com/office/drawing/2014/main" id="{8CA441E9-53B4-4343-9297-67F186DA7529}"/>
                </a:ext>
              </a:extLst>
            </p:cNvPr>
            <p:cNvPicPr>
              <a:picLocks noChangeAspect="1"/>
            </p:cNvPicPr>
            <p:nvPr/>
          </p:nvPicPr>
          <p:blipFill>
            <a:blip r:embed="rId4"/>
            <a:stretch>
              <a:fillRect/>
            </a:stretch>
          </p:blipFill>
          <p:spPr>
            <a:xfrm>
              <a:off x="5821722" y="5502551"/>
              <a:ext cx="902286" cy="591363"/>
            </a:xfrm>
            <a:prstGeom prst="rect">
              <a:avLst/>
            </a:prstGeom>
          </p:spPr>
        </p:pic>
        <p:pic>
          <p:nvPicPr>
            <p:cNvPr id="40" name="Obraz 39">
              <a:extLst>
                <a:ext uri="{FF2B5EF4-FFF2-40B4-BE49-F238E27FC236}">
                  <a16:creationId xmlns:a16="http://schemas.microsoft.com/office/drawing/2014/main" id="{20FFB20C-9D48-4595-BD0C-7D7A4EB52C16}"/>
                </a:ext>
              </a:extLst>
            </p:cNvPr>
            <p:cNvPicPr>
              <a:picLocks noChangeAspect="1"/>
            </p:cNvPicPr>
            <p:nvPr/>
          </p:nvPicPr>
          <p:blipFill>
            <a:blip r:embed="rId4"/>
            <a:stretch>
              <a:fillRect/>
            </a:stretch>
          </p:blipFill>
          <p:spPr>
            <a:xfrm>
              <a:off x="5828403" y="6294785"/>
              <a:ext cx="902286" cy="591363"/>
            </a:xfrm>
            <a:prstGeom prst="rect">
              <a:avLst/>
            </a:prstGeom>
          </p:spPr>
        </p:pic>
        <p:pic>
          <p:nvPicPr>
            <p:cNvPr id="41" name="Obraz 40">
              <a:extLst>
                <a:ext uri="{FF2B5EF4-FFF2-40B4-BE49-F238E27FC236}">
                  <a16:creationId xmlns:a16="http://schemas.microsoft.com/office/drawing/2014/main" id="{C9E1E63C-C99A-4910-8F83-0BFAEB8D447A}"/>
                </a:ext>
              </a:extLst>
            </p:cNvPr>
            <p:cNvPicPr>
              <a:picLocks noChangeAspect="1"/>
            </p:cNvPicPr>
            <p:nvPr/>
          </p:nvPicPr>
          <p:blipFill>
            <a:blip r:embed="rId4"/>
            <a:stretch>
              <a:fillRect/>
            </a:stretch>
          </p:blipFill>
          <p:spPr>
            <a:xfrm>
              <a:off x="6957604" y="6355599"/>
              <a:ext cx="902286" cy="506151"/>
            </a:xfrm>
            <a:prstGeom prst="rect">
              <a:avLst/>
            </a:prstGeom>
          </p:spPr>
        </p:pic>
        <p:pic>
          <p:nvPicPr>
            <p:cNvPr id="42" name="Obraz 41">
              <a:extLst>
                <a:ext uri="{FF2B5EF4-FFF2-40B4-BE49-F238E27FC236}">
                  <a16:creationId xmlns:a16="http://schemas.microsoft.com/office/drawing/2014/main" id="{D77B5876-A84C-4C83-B426-65C8AC34A7CB}"/>
                </a:ext>
              </a:extLst>
            </p:cNvPr>
            <p:cNvPicPr>
              <a:picLocks noChangeAspect="1"/>
            </p:cNvPicPr>
            <p:nvPr/>
          </p:nvPicPr>
          <p:blipFill>
            <a:blip r:embed="rId4"/>
            <a:stretch>
              <a:fillRect/>
            </a:stretch>
          </p:blipFill>
          <p:spPr>
            <a:xfrm>
              <a:off x="6383814" y="6199247"/>
              <a:ext cx="902286" cy="591363"/>
            </a:xfrm>
            <a:prstGeom prst="rect">
              <a:avLst/>
            </a:prstGeom>
          </p:spPr>
        </p:pic>
        <p:pic>
          <p:nvPicPr>
            <p:cNvPr id="43" name="Obraz 42">
              <a:extLst>
                <a:ext uri="{FF2B5EF4-FFF2-40B4-BE49-F238E27FC236}">
                  <a16:creationId xmlns:a16="http://schemas.microsoft.com/office/drawing/2014/main" id="{ACDFB704-B8E6-471E-841E-244C6862FFDF}"/>
                </a:ext>
              </a:extLst>
            </p:cNvPr>
            <p:cNvPicPr>
              <a:picLocks noChangeAspect="1"/>
            </p:cNvPicPr>
            <p:nvPr/>
          </p:nvPicPr>
          <p:blipFill>
            <a:blip r:embed="rId4"/>
            <a:stretch>
              <a:fillRect/>
            </a:stretch>
          </p:blipFill>
          <p:spPr>
            <a:xfrm>
              <a:off x="4878708" y="6482848"/>
              <a:ext cx="902286" cy="591363"/>
            </a:xfrm>
            <a:prstGeom prst="rect">
              <a:avLst/>
            </a:prstGeom>
          </p:spPr>
        </p:pic>
        <p:pic>
          <p:nvPicPr>
            <p:cNvPr id="44" name="Obraz 43">
              <a:extLst>
                <a:ext uri="{FF2B5EF4-FFF2-40B4-BE49-F238E27FC236}">
                  <a16:creationId xmlns:a16="http://schemas.microsoft.com/office/drawing/2014/main" id="{B019C7C9-8ACA-4600-8B63-63A133C55E95}"/>
                </a:ext>
              </a:extLst>
            </p:cNvPr>
            <p:cNvPicPr>
              <a:picLocks noChangeAspect="1"/>
            </p:cNvPicPr>
            <p:nvPr/>
          </p:nvPicPr>
          <p:blipFill>
            <a:blip r:embed="rId4"/>
            <a:stretch>
              <a:fillRect/>
            </a:stretch>
          </p:blipFill>
          <p:spPr>
            <a:xfrm>
              <a:off x="5290561" y="6255484"/>
              <a:ext cx="902286" cy="591363"/>
            </a:xfrm>
            <a:prstGeom prst="rect">
              <a:avLst/>
            </a:prstGeom>
          </p:spPr>
        </p:pic>
        <p:pic>
          <p:nvPicPr>
            <p:cNvPr id="45" name="Obraz 44">
              <a:extLst>
                <a:ext uri="{FF2B5EF4-FFF2-40B4-BE49-F238E27FC236}">
                  <a16:creationId xmlns:a16="http://schemas.microsoft.com/office/drawing/2014/main" id="{219058F3-88B6-4C6E-B8F2-45F027ECF70B}"/>
                </a:ext>
              </a:extLst>
            </p:cNvPr>
            <p:cNvPicPr>
              <a:picLocks noChangeAspect="1"/>
            </p:cNvPicPr>
            <p:nvPr/>
          </p:nvPicPr>
          <p:blipFill>
            <a:blip r:embed="rId4"/>
            <a:stretch>
              <a:fillRect/>
            </a:stretch>
          </p:blipFill>
          <p:spPr>
            <a:xfrm>
              <a:off x="4305433" y="6255485"/>
              <a:ext cx="902286" cy="591363"/>
            </a:xfrm>
            <a:prstGeom prst="rect">
              <a:avLst/>
            </a:prstGeom>
          </p:spPr>
        </p:pic>
        <p:pic>
          <p:nvPicPr>
            <p:cNvPr id="46" name="Obraz 45">
              <a:extLst>
                <a:ext uri="{FF2B5EF4-FFF2-40B4-BE49-F238E27FC236}">
                  <a16:creationId xmlns:a16="http://schemas.microsoft.com/office/drawing/2014/main" id="{EB99A7E1-CF90-44DF-B3D5-5854705056AE}"/>
                </a:ext>
              </a:extLst>
            </p:cNvPr>
            <p:cNvPicPr>
              <a:picLocks noChangeAspect="1"/>
            </p:cNvPicPr>
            <p:nvPr/>
          </p:nvPicPr>
          <p:blipFill>
            <a:blip r:embed="rId4"/>
            <a:stretch>
              <a:fillRect/>
            </a:stretch>
          </p:blipFill>
          <p:spPr>
            <a:xfrm>
              <a:off x="3389946" y="6387683"/>
              <a:ext cx="902286" cy="591363"/>
            </a:xfrm>
            <a:prstGeom prst="rect">
              <a:avLst/>
            </a:prstGeom>
          </p:spPr>
        </p:pic>
        <p:pic>
          <p:nvPicPr>
            <p:cNvPr id="47" name="Obraz 46">
              <a:extLst>
                <a:ext uri="{FF2B5EF4-FFF2-40B4-BE49-F238E27FC236}">
                  <a16:creationId xmlns:a16="http://schemas.microsoft.com/office/drawing/2014/main" id="{FF58EF0E-03DA-4071-BCEF-3F8B387D6C88}"/>
                </a:ext>
              </a:extLst>
            </p:cNvPr>
            <p:cNvPicPr>
              <a:picLocks noChangeAspect="1"/>
            </p:cNvPicPr>
            <p:nvPr/>
          </p:nvPicPr>
          <p:blipFill>
            <a:blip r:embed="rId4"/>
            <a:stretch>
              <a:fillRect/>
            </a:stretch>
          </p:blipFill>
          <p:spPr>
            <a:xfrm>
              <a:off x="8185818" y="6174964"/>
              <a:ext cx="902286" cy="591363"/>
            </a:xfrm>
            <a:prstGeom prst="rect">
              <a:avLst/>
            </a:prstGeom>
          </p:spPr>
        </p:pic>
        <p:pic>
          <p:nvPicPr>
            <p:cNvPr id="48" name="Obraz 47">
              <a:extLst>
                <a:ext uri="{FF2B5EF4-FFF2-40B4-BE49-F238E27FC236}">
                  <a16:creationId xmlns:a16="http://schemas.microsoft.com/office/drawing/2014/main" id="{696A0333-3D2E-4ADD-BB62-F859CEB0B446}"/>
                </a:ext>
              </a:extLst>
            </p:cNvPr>
            <p:cNvPicPr>
              <a:picLocks noChangeAspect="1"/>
            </p:cNvPicPr>
            <p:nvPr/>
          </p:nvPicPr>
          <p:blipFill>
            <a:blip r:embed="rId4"/>
            <a:stretch>
              <a:fillRect/>
            </a:stretch>
          </p:blipFill>
          <p:spPr>
            <a:xfrm>
              <a:off x="9033740" y="6231202"/>
              <a:ext cx="902286" cy="591363"/>
            </a:xfrm>
            <a:prstGeom prst="rect">
              <a:avLst/>
            </a:prstGeom>
          </p:spPr>
        </p:pic>
        <p:pic>
          <p:nvPicPr>
            <p:cNvPr id="49" name="Obraz 48">
              <a:extLst>
                <a:ext uri="{FF2B5EF4-FFF2-40B4-BE49-F238E27FC236}">
                  <a16:creationId xmlns:a16="http://schemas.microsoft.com/office/drawing/2014/main" id="{C9228FAE-55CA-477A-9CCF-3D36912E638F}"/>
                </a:ext>
              </a:extLst>
            </p:cNvPr>
            <p:cNvPicPr>
              <a:picLocks noChangeAspect="1"/>
            </p:cNvPicPr>
            <p:nvPr/>
          </p:nvPicPr>
          <p:blipFill>
            <a:blip r:embed="rId4"/>
            <a:stretch>
              <a:fillRect/>
            </a:stretch>
          </p:blipFill>
          <p:spPr>
            <a:xfrm>
              <a:off x="7273788" y="6253581"/>
              <a:ext cx="902286" cy="591363"/>
            </a:xfrm>
            <a:prstGeom prst="rect">
              <a:avLst/>
            </a:prstGeom>
          </p:spPr>
        </p:pic>
        <p:pic>
          <p:nvPicPr>
            <p:cNvPr id="50" name="Obraz 49">
              <a:extLst>
                <a:ext uri="{FF2B5EF4-FFF2-40B4-BE49-F238E27FC236}">
                  <a16:creationId xmlns:a16="http://schemas.microsoft.com/office/drawing/2014/main" id="{34503D2C-B097-43DC-96E5-5CE7B5785989}"/>
                </a:ext>
              </a:extLst>
            </p:cNvPr>
            <p:cNvPicPr>
              <a:picLocks noChangeAspect="1"/>
            </p:cNvPicPr>
            <p:nvPr/>
          </p:nvPicPr>
          <p:blipFill>
            <a:blip r:embed="rId4"/>
            <a:stretch>
              <a:fillRect/>
            </a:stretch>
          </p:blipFill>
          <p:spPr>
            <a:xfrm>
              <a:off x="11195155" y="6231201"/>
              <a:ext cx="902286" cy="591363"/>
            </a:xfrm>
            <a:prstGeom prst="rect">
              <a:avLst/>
            </a:prstGeom>
          </p:spPr>
        </p:pic>
        <p:pic>
          <p:nvPicPr>
            <p:cNvPr id="51" name="Obraz 50">
              <a:extLst>
                <a:ext uri="{FF2B5EF4-FFF2-40B4-BE49-F238E27FC236}">
                  <a16:creationId xmlns:a16="http://schemas.microsoft.com/office/drawing/2014/main" id="{45565428-C218-4E0A-90BC-F3C688EBF93A}"/>
                </a:ext>
              </a:extLst>
            </p:cNvPr>
            <p:cNvPicPr>
              <a:picLocks noChangeAspect="1"/>
            </p:cNvPicPr>
            <p:nvPr/>
          </p:nvPicPr>
          <p:blipFill>
            <a:blip r:embed="rId4"/>
            <a:stretch>
              <a:fillRect/>
            </a:stretch>
          </p:blipFill>
          <p:spPr>
            <a:xfrm>
              <a:off x="10279668" y="6299231"/>
              <a:ext cx="902286" cy="591363"/>
            </a:xfrm>
            <a:prstGeom prst="rect">
              <a:avLst/>
            </a:prstGeom>
          </p:spPr>
        </p:pic>
        <p:pic>
          <p:nvPicPr>
            <p:cNvPr id="52" name="Obraz 51">
              <a:extLst>
                <a:ext uri="{FF2B5EF4-FFF2-40B4-BE49-F238E27FC236}">
                  <a16:creationId xmlns:a16="http://schemas.microsoft.com/office/drawing/2014/main" id="{D02D2E1D-E5D3-41D1-BB64-B7C06AA71440}"/>
                </a:ext>
              </a:extLst>
            </p:cNvPr>
            <p:cNvPicPr>
              <a:picLocks noChangeAspect="1"/>
            </p:cNvPicPr>
            <p:nvPr/>
          </p:nvPicPr>
          <p:blipFill>
            <a:blip r:embed="rId4"/>
            <a:stretch>
              <a:fillRect/>
            </a:stretch>
          </p:blipFill>
          <p:spPr>
            <a:xfrm>
              <a:off x="4934902" y="5952134"/>
              <a:ext cx="902286" cy="591363"/>
            </a:xfrm>
            <a:prstGeom prst="rect">
              <a:avLst/>
            </a:prstGeom>
          </p:spPr>
        </p:pic>
        <p:pic>
          <p:nvPicPr>
            <p:cNvPr id="53" name="Obraz 52">
              <a:extLst>
                <a:ext uri="{FF2B5EF4-FFF2-40B4-BE49-F238E27FC236}">
                  <a16:creationId xmlns:a16="http://schemas.microsoft.com/office/drawing/2014/main" id="{A8382AA1-E204-415B-A312-C122557913E9}"/>
                </a:ext>
              </a:extLst>
            </p:cNvPr>
            <p:cNvPicPr>
              <a:picLocks noChangeAspect="1"/>
            </p:cNvPicPr>
            <p:nvPr/>
          </p:nvPicPr>
          <p:blipFill>
            <a:blip r:embed="rId4"/>
            <a:stretch>
              <a:fillRect/>
            </a:stretch>
          </p:blipFill>
          <p:spPr>
            <a:xfrm>
              <a:off x="3553317" y="6081394"/>
              <a:ext cx="902286" cy="591363"/>
            </a:xfrm>
            <a:prstGeom prst="rect">
              <a:avLst/>
            </a:prstGeom>
          </p:spPr>
        </p:pic>
        <p:pic>
          <p:nvPicPr>
            <p:cNvPr id="54" name="Obraz 53">
              <a:extLst>
                <a:ext uri="{FF2B5EF4-FFF2-40B4-BE49-F238E27FC236}">
                  <a16:creationId xmlns:a16="http://schemas.microsoft.com/office/drawing/2014/main" id="{1C714035-F4C4-4069-BB0F-99F7D4702FEB}"/>
                </a:ext>
              </a:extLst>
            </p:cNvPr>
            <p:cNvPicPr>
              <a:picLocks noChangeAspect="1"/>
            </p:cNvPicPr>
            <p:nvPr/>
          </p:nvPicPr>
          <p:blipFill>
            <a:blip r:embed="rId4"/>
            <a:stretch>
              <a:fillRect/>
            </a:stretch>
          </p:blipFill>
          <p:spPr>
            <a:xfrm>
              <a:off x="536466" y="6317971"/>
              <a:ext cx="902286" cy="591363"/>
            </a:xfrm>
            <a:prstGeom prst="rect">
              <a:avLst/>
            </a:prstGeom>
          </p:spPr>
        </p:pic>
        <p:pic>
          <p:nvPicPr>
            <p:cNvPr id="55" name="Obraz 54">
              <a:extLst>
                <a:ext uri="{FF2B5EF4-FFF2-40B4-BE49-F238E27FC236}">
                  <a16:creationId xmlns:a16="http://schemas.microsoft.com/office/drawing/2014/main" id="{323C0A63-44C1-403E-B17A-3434E47AEB7C}"/>
                </a:ext>
              </a:extLst>
            </p:cNvPr>
            <p:cNvPicPr>
              <a:picLocks noChangeAspect="1"/>
            </p:cNvPicPr>
            <p:nvPr/>
          </p:nvPicPr>
          <p:blipFill>
            <a:blip r:embed="rId4"/>
            <a:stretch>
              <a:fillRect/>
            </a:stretch>
          </p:blipFill>
          <p:spPr>
            <a:xfrm>
              <a:off x="4457833" y="6295591"/>
              <a:ext cx="902286" cy="591363"/>
            </a:xfrm>
            <a:prstGeom prst="rect">
              <a:avLst/>
            </a:prstGeom>
          </p:spPr>
        </p:pic>
        <p:pic>
          <p:nvPicPr>
            <p:cNvPr id="56" name="Obraz 55">
              <a:extLst>
                <a:ext uri="{FF2B5EF4-FFF2-40B4-BE49-F238E27FC236}">
                  <a16:creationId xmlns:a16="http://schemas.microsoft.com/office/drawing/2014/main" id="{ADE895A0-D5A7-42EA-B1B8-8C424C0E84DE}"/>
                </a:ext>
              </a:extLst>
            </p:cNvPr>
            <p:cNvPicPr>
              <a:picLocks noChangeAspect="1"/>
            </p:cNvPicPr>
            <p:nvPr/>
          </p:nvPicPr>
          <p:blipFill>
            <a:blip r:embed="rId4"/>
            <a:stretch>
              <a:fillRect/>
            </a:stretch>
          </p:blipFill>
          <p:spPr>
            <a:xfrm>
              <a:off x="3542346" y="6347579"/>
              <a:ext cx="902286" cy="591363"/>
            </a:xfrm>
            <a:prstGeom prst="rect">
              <a:avLst/>
            </a:prstGeom>
          </p:spPr>
        </p:pic>
        <p:pic>
          <p:nvPicPr>
            <p:cNvPr id="57" name="Obraz 56">
              <a:extLst>
                <a:ext uri="{FF2B5EF4-FFF2-40B4-BE49-F238E27FC236}">
                  <a16:creationId xmlns:a16="http://schemas.microsoft.com/office/drawing/2014/main" id="{E655625B-8D8B-47AF-9EC5-71081A913862}"/>
                </a:ext>
              </a:extLst>
            </p:cNvPr>
            <p:cNvPicPr>
              <a:picLocks noChangeAspect="1"/>
            </p:cNvPicPr>
            <p:nvPr/>
          </p:nvPicPr>
          <p:blipFill>
            <a:blip r:embed="rId4"/>
            <a:stretch>
              <a:fillRect/>
            </a:stretch>
          </p:blipFill>
          <p:spPr>
            <a:xfrm>
              <a:off x="6647491" y="5800378"/>
              <a:ext cx="902286" cy="591363"/>
            </a:xfrm>
            <a:prstGeom prst="rect">
              <a:avLst/>
            </a:prstGeom>
          </p:spPr>
        </p:pic>
        <p:pic>
          <p:nvPicPr>
            <p:cNvPr id="58" name="Obraz 57">
              <a:extLst>
                <a:ext uri="{FF2B5EF4-FFF2-40B4-BE49-F238E27FC236}">
                  <a16:creationId xmlns:a16="http://schemas.microsoft.com/office/drawing/2014/main" id="{3FBE28F3-A57A-4232-AD23-0A1875D2AAF1}"/>
                </a:ext>
              </a:extLst>
            </p:cNvPr>
            <p:cNvPicPr>
              <a:picLocks noChangeAspect="1"/>
            </p:cNvPicPr>
            <p:nvPr/>
          </p:nvPicPr>
          <p:blipFill>
            <a:blip r:embed="rId4"/>
            <a:stretch>
              <a:fillRect/>
            </a:stretch>
          </p:blipFill>
          <p:spPr>
            <a:xfrm>
              <a:off x="7495413" y="5856616"/>
              <a:ext cx="902286" cy="591363"/>
            </a:xfrm>
            <a:prstGeom prst="rect">
              <a:avLst/>
            </a:prstGeom>
          </p:spPr>
        </p:pic>
        <p:pic>
          <p:nvPicPr>
            <p:cNvPr id="59" name="Obraz 58">
              <a:extLst>
                <a:ext uri="{FF2B5EF4-FFF2-40B4-BE49-F238E27FC236}">
                  <a16:creationId xmlns:a16="http://schemas.microsoft.com/office/drawing/2014/main" id="{7EF7F8F9-9CBE-4568-B1A3-1210EF28DE16}"/>
                </a:ext>
              </a:extLst>
            </p:cNvPr>
            <p:cNvPicPr>
              <a:picLocks noChangeAspect="1"/>
            </p:cNvPicPr>
            <p:nvPr/>
          </p:nvPicPr>
          <p:blipFill>
            <a:blip r:embed="rId4"/>
            <a:stretch>
              <a:fillRect/>
            </a:stretch>
          </p:blipFill>
          <p:spPr>
            <a:xfrm>
              <a:off x="5735461" y="5878995"/>
              <a:ext cx="902286" cy="591363"/>
            </a:xfrm>
            <a:prstGeom prst="rect">
              <a:avLst/>
            </a:prstGeom>
          </p:spPr>
        </p:pic>
        <p:pic>
          <p:nvPicPr>
            <p:cNvPr id="60" name="Obraz 59">
              <a:extLst>
                <a:ext uri="{FF2B5EF4-FFF2-40B4-BE49-F238E27FC236}">
                  <a16:creationId xmlns:a16="http://schemas.microsoft.com/office/drawing/2014/main" id="{F562B885-3E78-4B01-9BEA-26DBDD867DDF}"/>
                </a:ext>
              </a:extLst>
            </p:cNvPr>
            <p:cNvPicPr>
              <a:picLocks noChangeAspect="1"/>
            </p:cNvPicPr>
            <p:nvPr/>
          </p:nvPicPr>
          <p:blipFill>
            <a:blip r:embed="rId4"/>
            <a:stretch>
              <a:fillRect/>
            </a:stretch>
          </p:blipFill>
          <p:spPr>
            <a:xfrm>
              <a:off x="9656828" y="5856615"/>
              <a:ext cx="902286" cy="591363"/>
            </a:xfrm>
            <a:prstGeom prst="rect">
              <a:avLst/>
            </a:prstGeom>
          </p:spPr>
        </p:pic>
        <p:pic>
          <p:nvPicPr>
            <p:cNvPr id="61" name="Obraz 60">
              <a:extLst>
                <a:ext uri="{FF2B5EF4-FFF2-40B4-BE49-F238E27FC236}">
                  <a16:creationId xmlns:a16="http://schemas.microsoft.com/office/drawing/2014/main" id="{8FBB84B7-5707-4578-938D-680A85D65B0B}"/>
                </a:ext>
              </a:extLst>
            </p:cNvPr>
            <p:cNvPicPr>
              <a:picLocks noChangeAspect="1"/>
            </p:cNvPicPr>
            <p:nvPr/>
          </p:nvPicPr>
          <p:blipFill>
            <a:blip r:embed="rId4"/>
            <a:stretch>
              <a:fillRect/>
            </a:stretch>
          </p:blipFill>
          <p:spPr>
            <a:xfrm>
              <a:off x="8741341" y="5988813"/>
              <a:ext cx="902286" cy="591363"/>
            </a:xfrm>
            <a:prstGeom prst="rect">
              <a:avLst/>
            </a:prstGeom>
          </p:spPr>
        </p:pic>
        <p:pic>
          <p:nvPicPr>
            <p:cNvPr id="62" name="Obraz 61">
              <a:extLst>
                <a:ext uri="{FF2B5EF4-FFF2-40B4-BE49-F238E27FC236}">
                  <a16:creationId xmlns:a16="http://schemas.microsoft.com/office/drawing/2014/main" id="{1D9962DB-AC8E-411C-BE48-5CA02FFF8B51}"/>
                </a:ext>
              </a:extLst>
            </p:cNvPr>
            <p:cNvPicPr>
              <a:picLocks noChangeAspect="1"/>
            </p:cNvPicPr>
            <p:nvPr/>
          </p:nvPicPr>
          <p:blipFill>
            <a:blip r:embed="rId4"/>
            <a:stretch>
              <a:fillRect/>
            </a:stretch>
          </p:blipFill>
          <p:spPr>
            <a:xfrm>
              <a:off x="7600205" y="5819895"/>
              <a:ext cx="1429995" cy="591363"/>
            </a:xfrm>
            <a:prstGeom prst="rect">
              <a:avLst/>
            </a:prstGeom>
          </p:spPr>
        </p:pic>
        <p:pic>
          <p:nvPicPr>
            <p:cNvPr id="63" name="Obraz 62">
              <a:extLst>
                <a:ext uri="{FF2B5EF4-FFF2-40B4-BE49-F238E27FC236}">
                  <a16:creationId xmlns:a16="http://schemas.microsoft.com/office/drawing/2014/main" id="{CB499FF3-684C-40F3-9392-7F6167DDE2D4}"/>
                </a:ext>
              </a:extLst>
            </p:cNvPr>
            <p:cNvPicPr>
              <a:picLocks noChangeAspect="1"/>
            </p:cNvPicPr>
            <p:nvPr/>
          </p:nvPicPr>
          <p:blipFill>
            <a:blip r:embed="rId4"/>
            <a:stretch>
              <a:fillRect/>
            </a:stretch>
          </p:blipFill>
          <p:spPr>
            <a:xfrm>
              <a:off x="8448127" y="5876133"/>
              <a:ext cx="1429995" cy="591363"/>
            </a:xfrm>
            <a:prstGeom prst="rect">
              <a:avLst/>
            </a:prstGeom>
          </p:spPr>
        </p:pic>
        <p:pic>
          <p:nvPicPr>
            <p:cNvPr id="64" name="Obraz 63">
              <a:extLst>
                <a:ext uri="{FF2B5EF4-FFF2-40B4-BE49-F238E27FC236}">
                  <a16:creationId xmlns:a16="http://schemas.microsoft.com/office/drawing/2014/main" id="{F64061A2-580D-4234-B034-D31E0DAD4F66}"/>
                </a:ext>
              </a:extLst>
            </p:cNvPr>
            <p:cNvPicPr>
              <a:picLocks noChangeAspect="1"/>
            </p:cNvPicPr>
            <p:nvPr/>
          </p:nvPicPr>
          <p:blipFill>
            <a:blip r:embed="rId4"/>
            <a:stretch>
              <a:fillRect/>
            </a:stretch>
          </p:blipFill>
          <p:spPr>
            <a:xfrm>
              <a:off x="6688175" y="5898512"/>
              <a:ext cx="1429995" cy="591363"/>
            </a:xfrm>
            <a:prstGeom prst="rect">
              <a:avLst/>
            </a:prstGeom>
          </p:spPr>
        </p:pic>
        <p:pic>
          <p:nvPicPr>
            <p:cNvPr id="65" name="Obraz 64">
              <a:extLst>
                <a:ext uri="{FF2B5EF4-FFF2-40B4-BE49-F238E27FC236}">
                  <a16:creationId xmlns:a16="http://schemas.microsoft.com/office/drawing/2014/main" id="{102EFD05-AEA2-49D3-8AF8-B69F4FA1D50A}"/>
                </a:ext>
              </a:extLst>
            </p:cNvPr>
            <p:cNvPicPr>
              <a:picLocks noChangeAspect="1"/>
            </p:cNvPicPr>
            <p:nvPr/>
          </p:nvPicPr>
          <p:blipFill>
            <a:blip r:embed="rId4"/>
            <a:stretch>
              <a:fillRect/>
            </a:stretch>
          </p:blipFill>
          <p:spPr>
            <a:xfrm>
              <a:off x="10847817" y="5812747"/>
              <a:ext cx="1429995" cy="591363"/>
            </a:xfrm>
            <a:prstGeom prst="rect">
              <a:avLst/>
            </a:prstGeom>
          </p:spPr>
        </p:pic>
        <p:pic>
          <p:nvPicPr>
            <p:cNvPr id="66" name="Obraz 65">
              <a:extLst>
                <a:ext uri="{FF2B5EF4-FFF2-40B4-BE49-F238E27FC236}">
                  <a16:creationId xmlns:a16="http://schemas.microsoft.com/office/drawing/2014/main" id="{DD79B844-F973-4AE5-B61A-783020EB31AA}"/>
                </a:ext>
              </a:extLst>
            </p:cNvPr>
            <p:cNvPicPr>
              <a:picLocks noChangeAspect="1"/>
            </p:cNvPicPr>
            <p:nvPr/>
          </p:nvPicPr>
          <p:blipFill>
            <a:blip r:embed="rId4"/>
            <a:stretch>
              <a:fillRect/>
            </a:stretch>
          </p:blipFill>
          <p:spPr>
            <a:xfrm>
              <a:off x="9694055" y="6008330"/>
              <a:ext cx="1429995" cy="591363"/>
            </a:xfrm>
            <a:prstGeom prst="rect">
              <a:avLst/>
            </a:prstGeom>
          </p:spPr>
        </p:pic>
        <p:pic>
          <p:nvPicPr>
            <p:cNvPr id="67" name="Obraz 66">
              <a:extLst>
                <a:ext uri="{FF2B5EF4-FFF2-40B4-BE49-F238E27FC236}">
                  <a16:creationId xmlns:a16="http://schemas.microsoft.com/office/drawing/2014/main" id="{3D906933-243D-4C5B-ACB6-8468287D4D5B}"/>
                </a:ext>
              </a:extLst>
            </p:cNvPr>
            <p:cNvPicPr>
              <a:picLocks noChangeAspect="1"/>
            </p:cNvPicPr>
            <p:nvPr/>
          </p:nvPicPr>
          <p:blipFill>
            <a:blip r:embed="rId4"/>
            <a:stretch>
              <a:fillRect/>
            </a:stretch>
          </p:blipFill>
          <p:spPr>
            <a:xfrm>
              <a:off x="1010898" y="5628712"/>
              <a:ext cx="902286" cy="591363"/>
            </a:xfrm>
            <a:prstGeom prst="rect">
              <a:avLst/>
            </a:prstGeom>
          </p:spPr>
        </p:pic>
        <p:pic>
          <p:nvPicPr>
            <p:cNvPr id="68" name="Obraz 67">
              <a:extLst>
                <a:ext uri="{FF2B5EF4-FFF2-40B4-BE49-F238E27FC236}">
                  <a16:creationId xmlns:a16="http://schemas.microsoft.com/office/drawing/2014/main" id="{539375F4-FC8F-4137-A95B-31D7E329184E}"/>
                </a:ext>
              </a:extLst>
            </p:cNvPr>
            <p:cNvPicPr>
              <a:picLocks noChangeAspect="1"/>
            </p:cNvPicPr>
            <p:nvPr/>
          </p:nvPicPr>
          <p:blipFill>
            <a:blip r:embed="rId4"/>
            <a:stretch>
              <a:fillRect/>
            </a:stretch>
          </p:blipFill>
          <p:spPr>
            <a:xfrm>
              <a:off x="1858820" y="5684950"/>
              <a:ext cx="902286" cy="591363"/>
            </a:xfrm>
            <a:prstGeom prst="rect">
              <a:avLst/>
            </a:prstGeom>
          </p:spPr>
        </p:pic>
        <p:pic>
          <p:nvPicPr>
            <p:cNvPr id="69" name="Obraz 68">
              <a:extLst>
                <a:ext uri="{FF2B5EF4-FFF2-40B4-BE49-F238E27FC236}">
                  <a16:creationId xmlns:a16="http://schemas.microsoft.com/office/drawing/2014/main" id="{E80E1629-61F6-4618-BF27-28975C32A085}"/>
                </a:ext>
              </a:extLst>
            </p:cNvPr>
            <p:cNvPicPr>
              <a:picLocks noChangeAspect="1"/>
            </p:cNvPicPr>
            <p:nvPr/>
          </p:nvPicPr>
          <p:blipFill>
            <a:blip r:embed="rId4"/>
            <a:stretch>
              <a:fillRect/>
            </a:stretch>
          </p:blipFill>
          <p:spPr>
            <a:xfrm>
              <a:off x="98868" y="5707329"/>
              <a:ext cx="902286" cy="591363"/>
            </a:xfrm>
            <a:prstGeom prst="rect">
              <a:avLst/>
            </a:prstGeom>
          </p:spPr>
        </p:pic>
        <p:pic>
          <p:nvPicPr>
            <p:cNvPr id="70" name="Obraz 69">
              <a:extLst>
                <a:ext uri="{FF2B5EF4-FFF2-40B4-BE49-F238E27FC236}">
                  <a16:creationId xmlns:a16="http://schemas.microsoft.com/office/drawing/2014/main" id="{90BD9E91-1BB2-48BC-B1B1-8AB24B5A8788}"/>
                </a:ext>
              </a:extLst>
            </p:cNvPr>
            <p:cNvPicPr>
              <a:picLocks noChangeAspect="1"/>
            </p:cNvPicPr>
            <p:nvPr/>
          </p:nvPicPr>
          <p:blipFill>
            <a:blip r:embed="rId4"/>
            <a:stretch>
              <a:fillRect/>
            </a:stretch>
          </p:blipFill>
          <p:spPr>
            <a:xfrm>
              <a:off x="4020235" y="5684949"/>
              <a:ext cx="902286" cy="591363"/>
            </a:xfrm>
            <a:prstGeom prst="rect">
              <a:avLst/>
            </a:prstGeom>
          </p:spPr>
        </p:pic>
        <p:pic>
          <p:nvPicPr>
            <p:cNvPr id="71" name="Obraz 70">
              <a:extLst>
                <a:ext uri="{FF2B5EF4-FFF2-40B4-BE49-F238E27FC236}">
                  <a16:creationId xmlns:a16="http://schemas.microsoft.com/office/drawing/2014/main" id="{011EDFD2-8DD1-4477-A9AD-ADEE86CA96B2}"/>
                </a:ext>
              </a:extLst>
            </p:cNvPr>
            <p:cNvPicPr>
              <a:picLocks noChangeAspect="1"/>
            </p:cNvPicPr>
            <p:nvPr/>
          </p:nvPicPr>
          <p:blipFill>
            <a:blip r:embed="rId4"/>
            <a:stretch>
              <a:fillRect/>
            </a:stretch>
          </p:blipFill>
          <p:spPr>
            <a:xfrm>
              <a:off x="3104748" y="5817147"/>
              <a:ext cx="902286" cy="591363"/>
            </a:xfrm>
            <a:prstGeom prst="rect">
              <a:avLst/>
            </a:prstGeom>
          </p:spPr>
        </p:pic>
      </p:grpSp>
      <p:pic>
        <p:nvPicPr>
          <p:cNvPr id="72" name="Picture 85" descr="Diagram&#10;&#10;Description automatically generated">
            <a:extLst>
              <a:ext uri="{FF2B5EF4-FFF2-40B4-BE49-F238E27FC236}">
                <a16:creationId xmlns:a16="http://schemas.microsoft.com/office/drawing/2014/main" id="{81C3C0D1-FF5A-4284-9705-43EC5C112C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04" b="90196" l="5229" r="93464">
                        <a14:foregroundMark x1="9804" y1="55392" x2="13889" y2="66503"/>
                        <a14:foregroundMark x1="5229" y1="60621" x2="11438" y2="68954"/>
                        <a14:foregroundMark x1="84804" y1="52614" x2="93627" y2="67647"/>
                        <a14:foregroundMark x1="93627" y1="67647" x2="90033" y2="80392"/>
                        <a14:foregroundMark x1="60784" y1="43464" x2="58333" y2="42157"/>
                        <a14:foregroundMark x1="71242" y1="85948" x2="53595" y2="90196"/>
                        <a14:foregroundMark x1="53595" y1="90196" x2="52778" y2="90033"/>
                        <a14:foregroundMark x1="16667" y1="52614" x2="6373" y2="62908"/>
                        <a14:backgroundMark x1="20915" y1="42157" x2="58333" y2="27778"/>
                        <a14:backgroundMark x1="58333" y1="27778" x2="19608" y2="20752"/>
                        <a14:backgroundMark x1="19608" y1="20752" x2="53922" y2="12582"/>
                        <a14:backgroundMark x1="61928" y1="34477" x2="41667" y2="33333"/>
                        <a14:backgroundMark x1="41667" y1="33333" x2="63562" y2="36928"/>
                      </a14:backgroundRemoval>
                    </a14:imgEffect>
                  </a14:imgLayer>
                </a14:imgProps>
              </a:ext>
            </a:extLst>
          </a:blip>
          <a:stretch>
            <a:fillRect/>
          </a:stretch>
        </p:blipFill>
        <p:spPr>
          <a:xfrm>
            <a:off x="9254959" y="3727530"/>
            <a:ext cx="2023371" cy="2023371"/>
          </a:xfrm>
          <a:prstGeom prst="rect">
            <a:avLst/>
          </a:prstGeom>
        </p:spPr>
      </p:pic>
      <p:pic>
        <p:nvPicPr>
          <p:cNvPr id="1034" name="Picture 10" descr="Rock Cartoon Png - Cartoon Rock Transparent Background ...">
            <a:extLst>
              <a:ext uri="{FF2B5EF4-FFF2-40B4-BE49-F238E27FC236}">
                <a16:creationId xmlns:a16="http://schemas.microsoft.com/office/drawing/2014/main" id="{97515114-0DE6-484D-9E59-23FDD1A92AE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59" b="89765" l="9457" r="91522">
                        <a14:foregroundMark x1="34565" y1="10512" x2="39891" y2="10097"/>
                        <a14:foregroundMark x1="9565" y1="65007" x2="9783" y2="69710"/>
                        <a14:foregroundMark x1="88478" y1="59474" x2="91522" y2="65284"/>
                        <a14:foregroundMark x1="91522" y1="65284" x2="90109" y2="59474"/>
                      </a14:backgroundRemoval>
                    </a14:imgEffect>
                  </a14:imgLayer>
                </a14:imgProps>
              </a:ext>
              <a:ext uri="{28A0092B-C50C-407E-A947-70E740481C1C}">
                <a14:useLocalDpi xmlns:a14="http://schemas.microsoft.com/office/drawing/2010/main" val="0"/>
              </a:ext>
            </a:extLst>
          </a:blip>
          <a:srcRect/>
          <a:stretch>
            <a:fillRect/>
          </a:stretch>
        </p:blipFill>
        <p:spPr bwMode="auto">
          <a:xfrm>
            <a:off x="6048685" y="4285530"/>
            <a:ext cx="822764" cy="6465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ck Cartoon Clip Art, PNG, 2400x1192px, Rock, Art ...">
            <a:extLst>
              <a:ext uri="{FF2B5EF4-FFF2-40B4-BE49-F238E27FC236}">
                <a16:creationId xmlns:a16="http://schemas.microsoft.com/office/drawing/2014/main" id="{6AFB0F76-074A-4319-BF51-299BD983D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2703" b="97052" l="1098" r="97805">
                        <a14:foregroundMark x1="24146" y1="12039" x2="44878" y2="6634"/>
                        <a14:foregroundMark x1="44878" y1="6634" x2="51098" y2="7617"/>
                        <a14:foregroundMark x1="51098" y1="7617" x2="37195" y2="2948"/>
                        <a14:foregroundMark x1="37195" y1="2948" x2="29634" y2="10074"/>
                        <a14:foregroundMark x1="29634" y1="10074" x2="28171" y2="14496"/>
                        <a14:foregroundMark x1="23537" y1="33907" x2="22073" y2="38084"/>
                        <a14:foregroundMark x1="24146" y1="27273" x2="16951" y2="43980"/>
                        <a14:foregroundMark x1="9512" y1="26044" x2="4756" y2="52334"/>
                        <a14:foregroundMark x1="4756" y1="52334" x2="7927" y2="63391"/>
                        <a14:foregroundMark x1="7927" y1="63391" x2="14146" y2="65356"/>
                        <a14:foregroundMark x1="14146" y1="65356" x2="8537" y2="56757"/>
                        <a14:foregroundMark x1="8537" y1="56757" x2="6463" y2="41769"/>
                        <a14:foregroundMark x1="6463" y1="41769" x2="10610" y2="33907"/>
                        <a14:foregroundMark x1="3171" y1="64128" x2="1707" y2="51843"/>
                        <a14:foregroundMark x1="1707" y1="51843" x2="3171" y2="59214"/>
                        <a14:foregroundMark x1="52927" y1="38575" x2="60244" y2="38575"/>
                        <a14:foregroundMark x1="60244" y1="38575" x2="64756" y2="50614"/>
                        <a14:foregroundMark x1="64756" y1="50614" x2="57927" y2="50860"/>
                        <a14:foregroundMark x1="57927" y1="50860" x2="58659" y2="33661"/>
                        <a14:foregroundMark x1="58659" y1="33661" x2="63902" y2="22850"/>
                        <a14:foregroundMark x1="63902" y1="22850" x2="79512" y2="27027"/>
                        <a14:foregroundMark x1="79512" y1="27027" x2="83902" y2="23895"/>
                        <a14:foregroundMark x1="86269" y1="24816" x2="89878" y2="32678"/>
                        <a14:foregroundMark x1="86046" y1="24331" x2="86269" y2="24816"/>
                        <a14:foregroundMark x1="89878" y1="32678" x2="84390" y2="40786"/>
                        <a14:foregroundMark x1="84390" y1="40786" x2="90976" y2="52580"/>
                        <a14:foregroundMark x1="90976" y1="52580" x2="90854" y2="67076"/>
                        <a14:foregroundMark x1="90854" y1="67076" x2="73537" y2="87224"/>
                        <a14:foregroundMark x1="73537" y1="87224" x2="81707" y2="70025"/>
                        <a14:foregroundMark x1="81707" y1="70025" x2="75488" y2="75430"/>
                        <a14:foregroundMark x1="75488" y1="75430" x2="57561" y2="82310"/>
                        <a14:foregroundMark x1="57561" y1="82310" x2="50488" y2="89681"/>
                        <a14:foregroundMark x1="50488" y1="89681" x2="44390" y2="89189"/>
                        <a14:foregroundMark x1="44390" y1="89189" x2="42805" y2="87715"/>
                        <a14:foregroundMark x1="77683" y1="56757" x2="83537" y2="59214"/>
                        <a14:foregroundMark x1="91463" y1="38575" x2="96098" y2="48649"/>
                        <a14:foregroundMark x1="96098" y1="48649" x2="97805" y2="61671"/>
                        <a14:foregroundMark x1="97805" y1="61671" x2="94146" y2="73464"/>
                        <a14:foregroundMark x1="94146" y1="73464" x2="90000" y2="60934"/>
                        <a14:foregroundMark x1="90000" y1="60934" x2="92683" y2="52088"/>
                        <a14:foregroundMark x1="68537" y1="95086" x2="54268" y2="99017"/>
                        <a14:foregroundMark x1="54268" y1="99017" x2="47683" y2="96560"/>
                        <a14:foregroundMark x1="47683" y1="96560" x2="52073" y2="84029"/>
                        <a14:foregroundMark x1="52073" y1="84029" x2="58293" y2="82064"/>
                        <a14:foregroundMark x1="58293" y1="82064" x2="58415" y2="96069"/>
                        <a14:foregroundMark x1="58415" y1="96069" x2="56341" y2="97297"/>
                        <a14:foregroundMark x1="95610" y1="41769" x2="97805" y2="55037"/>
                        <a14:foregroundMark x1="97805" y1="55037" x2="97073" y2="79115"/>
                        <a14:foregroundMark x1="1585" y1="60934" x2="1098" y2="50123"/>
                        <a14:backgroundMark x1="84512" y1="22359" x2="86341" y2="23587"/>
                        <a14:backgroundMark x1="86341" y1="24816" x2="86341" y2="24816"/>
                        <a14:backgroundMark x1="85976" y1="24079" x2="85976" y2="24079"/>
                      </a14:backgroundRemoval>
                    </a14:imgEffect>
                  </a14:imgLayer>
                </a14:imgProps>
              </a:ext>
              <a:ext uri="{28A0092B-C50C-407E-A947-70E740481C1C}">
                <a14:useLocalDpi xmlns:a14="http://schemas.microsoft.com/office/drawing/2010/main" val="0"/>
              </a:ext>
            </a:extLst>
          </a:blip>
          <a:srcRect/>
          <a:stretch>
            <a:fillRect/>
          </a:stretch>
        </p:blipFill>
        <p:spPr bwMode="auto">
          <a:xfrm>
            <a:off x="4369108" y="4206770"/>
            <a:ext cx="1823169" cy="9049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Ãhnliches Foto">
            <a:extLst>
              <a:ext uri="{FF2B5EF4-FFF2-40B4-BE49-F238E27FC236}">
                <a16:creationId xmlns:a16="http://schemas.microsoft.com/office/drawing/2014/main" id="{A21F818B-8736-4BBA-AB7A-FE1BE21DCD9A}"/>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1242" b="93987" l="16778" r="95000">
                        <a14:foregroundMark x1="44889" y1="82484" x2="49778" y2="88366"/>
                        <a14:foregroundMark x1="49778" y1="88366" x2="56667" y2="83268"/>
                        <a14:foregroundMark x1="56667" y1="83268" x2="56667" y2="76993"/>
                        <a14:foregroundMark x1="19778" y1="48105" x2="16111" y2="40392"/>
                        <a14:foregroundMark x1="16111" y1="40392" x2="15333" y2="31373"/>
                        <a14:foregroundMark x1="15333" y1="31373" x2="19333" y2="24314"/>
                        <a14:foregroundMark x1="19333" y1="24314" x2="24889" y2="29150"/>
                        <a14:foregroundMark x1="24889" y1="29150" x2="22778" y2="39869"/>
                        <a14:foregroundMark x1="22778" y1="39869" x2="19556" y2="45621"/>
                        <a14:foregroundMark x1="20222" y1="61438" x2="19778" y2="76209"/>
                        <a14:foregroundMark x1="18222" y1="44575" x2="16778" y2="32288"/>
                        <a14:foregroundMark x1="90556" y1="50327" x2="91444" y2="48627"/>
                        <a14:foregroundMark x1="93556" y1="45882" x2="95444" y2="54641"/>
                        <a14:foregroundMark x1="50444" y1="18301" x2="65000" y2="15033"/>
                        <a14:foregroundMark x1="65000" y1="15033" x2="69222" y2="17778"/>
                        <a14:foregroundMark x1="52556" y1="15033" x2="66778" y2="11242"/>
                        <a14:foregroundMark x1="66778" y1="11242" x2="66889" y2="11242"/>
                        <a14:foregroundMark x1="51111" y1="90327" x2="58111" y2="91373"/>
                        <a14:foregroundMark x1="58111" y1="91373" x2="58333" y2="89542"/>
                        <a14:foregroundMark x1="48111" y1="93072" x2="55111" y2="93987"/>
                        <a14:foregroundMark x1="55111" y1="93987" x2="58556" y2="91503"/>
                      </a14:backgroundRemoval>
                    </a14:imgEffect>
                  </a14:imgLayer>
                </a14:imgProps>
              </a:ext>
              <a:ext uri="{28A0092B-C50C-407E-A947-70E740481C1C}">
                <a14:useLocalDpi xmlns:a14="http://schemas.microsoft.com/office/drawing/2010/main" val="0"/>
              </a:ext>
            </a:extLst>
          </a:blip>
          <a:srcRect l="12276" t="9543"/>
          <a:stretch/>
        </p:blipFill>
        <p:spPr bwMode="auto">
          <a:xfrm>
            <a:off x="6391159" y="696418"/>
            <a:ext cx="4676493" cy="40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Obraz 84" descr="Obraz zawierający roślina&#10;&#10;Opis wygenerowany automatycznie">
            <a:extLst>
              <a:ext uri="{FF2B5EF4-FFF2-40B4-BE49-F238E27FC236}">
                <a16:creationId xmlns:a16="http://schemas.microsoft.com/office/drawing/2014/main" id="{BC87C7AC-BDFD-44FD-96D6-D88EEFA7D1D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63" b="97622" l="2031" r="98125">
                        <a14:foregroundMark x1="22448" y1="13590" x2="16042" y2="12627"/>
                        <a14:foregroundMark x1="16042" y1="12627" x2="9635" y2="15402"/>
                        <a14:foregroundMark x1="9635" y1="15402" x2="5052" y2="20612"/>
                        <a14:foregroundMark x1="5052" y1="20612" x2="9219" y2="26501"/>
                        <a14:foregroundMark x1="9219" y1="26501" x2="11250" y2="35391"/>
                        <a14:foregroundMark x1="22656" y1="13817" x2="21094" y2="13080"/>
                        <a14:foregroundMark x1="6354" y1="14553" x2="6198" y2="21574"/>
                        <a14:foregroundMark x1="6198" y1="21574" x2="16094" y2="9287"/>
                        <a14:foregroundMark x1="16094" y1="9287" x2="22656" y2="8947"/>
                        <a14:foregroundMark x1="22656" y1="8947" x2="20885" y2="13590"/>
                        <a14:foregroundMark x1="59427" y1="16251" x2="58438" y2="8947"/>
                        <a14:foregroundMark x1="58438" y1="8947" x2="63073" y2="3851"/>
                        <a14:foregroundMark x1="63073" y1="3851" x2="67917" y2="8664"/>
                        <a14:foregroundMark x1="67917" y1="8664" x2="74792" y2="5436"/>
                        <a14:foregroundMark x1="74792" y1="5436" x2="77031" y2="12288"/>
                        <a14:foregroundMark x1="77031" y1="12288" x2="70625" y2="11155"/>
                        <a14:foregroundMark x1="70625" y1="11155" x2="65938" y2="5946"/>
                        <a14:foregroundMark x1="65938" y1="5946" x2="59740" y2="10306"/>
                        <a14:foregroundMark x1="59740" y1="10306" x2="62448" y2="3228"/>
                        <a14:foregroundMark x1="62448" y1="3228" x2="68125" y2="7135"/>
                        <a14:foregroundMark x1="68125" y1="7135" x2="72135" y2="3171"/>
                        <a14:foregroundMark x1="59896" y1="4134" x2="59427" y2="2888"/>
                        <a14:foregroundMark x1="89531" y1="56738" x2="90990" y2="80011"/>
                        <a14:foregroundMark x1="90990" y1="80011" x2="90885" y2="80011"/>
                        <a14:foregroundMark x1="88646" y1="58437" x2="93490" y2="53114"/>
                        <a14:foregroundMark x1="93490" y1="53114" x2="96979" y2="59230"/>
                        <a14:foregroundMark x1="96979" y1="59230" x2="95990" y2="55266"/>
                        <a14:foregroundMark x1="80625" y1="88505" x2="59010" y2="96489"/>
                        <a14:foregroundMark x1="59010" y1="96489" x2="64583" y2="84428"/>
                        <a14:foregroundMark x1="64583" y1="84428" x2="58906" y2="90204"/>
                        <a14:foregroundMark x1="58906" y1="90204" x2="51250" y2="93601"/>
                        <a14:foregroundMark x1="51250" y1="93601" x2="42708" y2="93148"/>
                        <a14:foregroundMark x1="42708" y1="93148" x2="49531" y2="92922"/>
                        <a14:foregroundMark x1="49531" y1="92922" x2="40833" y2="95866"/>
                        <a14:foregroundMark x1="40833" y1="95866" x2="26979" y2="93941"/>
                        <a14:foregroundMark x1="26979" y1="93941" x2="20781" y2="90487"/>
                        <a14:foregroundMark x1="20781" y1="90487" x2="44219" y2="93035"/>
                        <a14:foregroundMark x1="44219" y1="93035" x2="55885" y2="92129"/>
                        <a14:foregroundMark x1="38906" y1="96942" x2="52083" y2="98641"/>
                        <a14:foregroundMark x1="52083" y1="98641" x2="65260" y2="95017"/>
                        <a14:foregroundMark x1="65260" y1="95017" x2="43385" y2="97678"/>
                        <a14:foregroundMark x1="9740" y1="77067" x2="7031" y2="77803"/>
                        <a14:foregroundMark x1="10833" y1="77803" x2="10156" y2="73669"/>
                        <a14:foregroundMark x1="95781" y1="52605" x2="98229" y2="55040"/>
                        <a14:foregroundMark x1="74375" y1="5096" x2="67448" y2="6059"/>
                        <a14:foregroundMark x1="67448" y1="6059" x2="66354" y2="3624"/>
                        <a14:foregroundMark x1="3229" y1="20102" x2="2135" y2="21065"/>
                        <a14:foregroundMark x1="2135" y1="21065" x2="2344" y2="19875"/>
                        <a14:foregroundMark x1="62760" y1="2888" x2="69896" y2="3171"/>
                        <a14:foregroundMark x1="69896" y1="3171" x2="72813" y2="1472"/>
                        <a14:foregroundMark x1="65677" y1="963" x2="62344" y2="963"/>
                      </a14:backgroundRemoval>
                    </a14:imgEffect>
                  </a14:imgLayer>
                </a14:imgProps>
              </a:ext>
              <a:ext uri="{28A0092B-C50C-407E-A947-70E740481C1C}">
                <a14:useLocalDpi xmlns:a14="http://schemas.microsoft.com/office/drawing/2010/main" val="0"/>
              </a:ext>
            </a:extLst>
          </a:blip>
          <a:stretch>
            <a:fillRect/>
          </a:stretch>
        </p:blipFill>
        <p:spPr>
          <a:xfrm>
            <a:off x="191228" y="3229049"/>
            <a:ext cx="1740417" cy="1600821"/>
          </a:xfrm>
          <a:prstGeom prst="rect">
            <a:avLst/>
          </a:prstGeom>
        </p:spPr>
      </p:pic>
      <p:pic>
        <p:nvPicPr>
          <p:cNvPr id="73" name="Picture 2" descr="Bucks Country Gardens">
            <a:extLst>
              <a:ext uri="{FF2B5EF4-FFF2-40B4-BE49-F238E27FC236}">
                <a16:creationId xmlns:a16="http://schemas.microsoft.com/office/drawing/2014/main" id="{BFBB57A6-F93A-44C2-B0D7-D9BA55E0BEF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5"/>
            <a:ext cx="12191999" cy="1058104"/>
          </a:xfrm>
          <a:prstGeom prst="rect">
            <a:avLst/>
          </a:prstGeom>
          <a:noFill/>
          <a:extLst>
            <a:ext uri="{909E8E84-426E-40DD-AFC4-6F175D3DCCD1}">
              <a14:hiddenFill xmlns:a14="http://schemas.microsoft.com/office/drawing/2010/main">
                <a:solidFill>
                  <a:srgbClr val="FFFFFF"/>
                </a:solidFill>
              </a14:hiddenFill>
            </a:ext>
          </a:extLst>
        </p:spPr>
      </p:pic>
      <p:pic>
        <p:nvPicPr>
          <p:cNvPr id="75" name="Obraz 74">
            <a:extLst>
              <a:ext uri="{FF2B5EF4-FFF2-40B4-BE49-F238E27FC236}">
                <a16:creationId xmlns:a16="http://schemas.microsoft.com/office/drawing/2014/main" id="{AF35AF90-ED42-4A94-AB48-32F76DF214CF}"/>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76" name="Picture 13">
            <a:extLst>
              <a:ext uri="{FF2B5EF4-FFF2-40B4-BE49-F238E27FC236}">
                <a16:creationId xmlns:a16="http://schemas.microsoft.com/office/drawing/2014/main" id="{EFD628C6-F255-4D76-A25D-907BE82ED6B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Obraz 76">
            <a:extLst>
              <a:ext uri="{FF2B5EF4-FFF2-40B4-BE49-F238E27FC236}">
                <a16:creationId xmlns:a16="http://schemas.microsoft.com/office/drawing/2014/main" id="{9CC834BB-31D1-40F2-BF2F-0DF4B6A51C92}"/>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78" name="Picture 13">
            <a:extLst>
              <a:ext uri="{FF2B5EF4-FFF2-40B4-BE49-F238E27FC236}">
                <a16:creationId xmlns:a16="http://schemas.microsoft.com/office/drawing/2014/main" id="{EA0BE1CF-FF1E-4451-B19E-66ED0D2680B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Obraz 78">
            <a:extLst>
              <a:ext uri="{FF2B5EF4-FFF2-40B4-BE49-F238E27FC236}">
                <a16:creationId xmlns:a16="http://schemas.microsoft.com/office/drawing/2014/main" id="{673F1FF0-95C7-443E-961E-F260A7C3A20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80" name="Picture 13">
            <a:extLst>
              <a:ext uri="{FF2B5EF4-FFF2-40B4-BE49-F238E27FC236}">
                <a16:creationId xmlns:a16="http://schemas.microsoft.com/office/drawing/2014/main" id="{C4ADF927-1A13-410D-9C27-4F19C700EFA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Obraz 80">
            <a:extLst>
              <a:ext uri="{FF2B5EF4-FFF2-40B4-BE49-F238E27FC236}">
                <a16:creationId xmlns:a16="http://schemas.microsoft.com/office/drawing/2014/main" id="{F523C753-503E-4C8E-98F3-CDD8649A399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82" name="Picture 13">
            <a:extLst>
              <a:ext uri="{FF2B5EF4-FFF2-40B4-BE49-F238E27FC236}">
                <a16:creationId xmlns:a16="http://schemas.microsoft.com/office/drawing/2014/main" id="{301F4021-9EF9-4860-B864-E93E57182DC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 name="Obraz 82">
            <a:extLst>
              <a:ext uri="{FF2B5EF4-FFF2-40B4-BE49-F238E27FC236}">
                <a16:creationId xmlns:a16="http://schemas.microsoft.com/office/drawing/2014/main" id="{79E79159-8094-4CA2-83EF-C724BF670D94}"/>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15" name="Obraz 114">
            <a:extLst>
              <a:ext uri="{FF2B5EF4-FFF2-40B4-BE49-F238E27FC236}">
                <a16:creationId xmlns:a16="http://schemas.microsoft.com/office/drawing/2014/main" id="{5A5BAA95-28EC-4A15-BAFB-5BE2A482B75F}"/>
              </a:ext>
            </a:extLst>
          </p:cNvPr>
          <p:cNvPicPr>
            <a:picLocks noChangeAspect="1"/>
          </p:cNvPicPr>
          <p:nvPr/>
        </p:nvPicPr>
        <p:blipFill>
          <a:blip r:embed="rId4"/>
          <a:stretch>
            <a:fillRect/>
          </a:stretch>
        </p:blipFill>
        <p:spPr>
          <a:xfrm>
            <a:off x="8000919" y="4463824"/>
            <a:ext cx="1429995" cy="591363"/>
          </a:xfrm>
          <a:prstGeom prst="rect">
            <a:avLst/>
          </a:prstGeom>
        </p:spPr>
      </p:pic>
      <p:pic>
        <p:nvPicPr>
          <p:cNvPr id="84" name="Picture 13">
            <a:extLst>
              <a:ext uri="{FF2B5EF4-FFF2-40B4-BE49-F238E27FC236}">
                <a16:creationId xmlns:a16="http://schemas.microsoft.com/office/drawing/2014/main" id="{5637362E-F904-48AC-871B-70C8F70873D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3d xfrogplants spanish broom shrub model">
            <a:extLst>
              <a:ext uri="{FF2B5EF4-FFF2-40B4-BE49-F238E27FC236}">
                <a16:creationId xmlns:a16="http://schemas.microsoft.com/office/drawing/2014/main" id="{A3C6B37B-A1AF-457C-BFB5-B8BCB47D3BCC}"/>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1179232" y="3605090"/>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Blackberry Bush Illustrations, Royalty-Free Vector ...">
            <a:extLst>
              <a:ext uri="{FF2B5EF4-FFF2-40B4-BE49-F238E27FC236}">
                <a16:creationId xmlns:a16="http://schemas.microsoft.com/office/drawing/2014/main" id="{195513B8-F6FF-4571-88BE-98746A015A85}"/>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b="25490"/>
          <a:stretch/>
        </p:blipFill>
        <p:spPr bwMode="auto">
          <a:xfrm rot="20303355" flipH="1">
            <a:off x="1834720" y="3569921"/>
            <a:ext cx="2721308" cy="1941501"/>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3d xfrogplants spanish broom shrub model">
            <a:extLst>
              <a:ext uri="{FF2B5EF4-FFF2-40B4-BE49-F238E27FC236}">
                <a16:creationId xmlns:a16="http://schemas.microsoft.com/office/drawing/2014/main" id="{52EA18AE-A7CC-4710-9C9E-E3DC966BDF5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1796168" y="3224373"/>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Rock Cartoon Png - Cartoon Rock Transparent Background ...">
            <a:extLst>
              <a:ext uri="{FF2B5EF4-FFF2-40B4-BE49-F238E27FC236}">
                <a16:creationId xmlns:a16="http://schemas.microsoft.com/office/drawing/2014/main" id="{A1AFC7C7-3AAC-4418-AC59-C9749168408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59" b="89765" l="9457" r="91522">
                        <a14:foregroundMark x1="34565" y1="10512" x2="39891" y2="10097"/>
                        <a14:foregroundMark x1="9565" y1="65007" x2="9783" y2="69710"/>
                        <a14:foregroundMark x1="88478" y1="59474" x2="91522" y2="65284"/>
                        <a14:foregroundMark x1="91522" y1="65284" x2="90109" y2="59474"/>
                      </a14:backgroundRemoval>
                    </a14:imgEffect>
                  </a14:imgLayer>
                </a14:imgProps>
              </a:ext>
              <a:ext uri="{28A0092B-C50C-407E-A947-70E740481C1C}">
                <a14:useLocalDpi xmlns:a14="http://schemas.microsoft.com/office/drawing/2010/main" val="0"/>
              </a:ext>
            </a:extLst>
          </a:blip>
          <a:srcRect/>
          <a:stretch>
            <a:fillRect/>
          </a:stretch>
        </p:blipFill>
        <p:spPr bwMode="auto">
          <a:xfrm>
            <a:off x="95343" y="5056930"/>
            <a:ext cx="822764" cy="6465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ackberry Bush Illustrations, Royalty-Free Vector ...">
            <a:extLst>
              <a:ext uri="{FF2B5EF4-FFF2-40B4-BE49-F238E27FC236}">
                <a16:creationId xmlns:a16="http://schemas.microsoft.com/office/drawing/2014/main" id="{9AE5ED36-F9E6-4D40-A566-4D78740022C5}"/>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b="25490"/>
          <a:stretch/>
        </p:blipFill>
        <p:spPr bwMode="auto">
          <a:xfrm>
            <a:off x="240940" y="3841491"/>
            <a:ext cx="2721308" cy="194150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3d xfrogplants spanish broom shrub model">
            <a:extLst>
              <a:ext uri="{FF2B5EF4-FFF2-40B4-BE49-F238E27FC236}">
                <a16:creationId xmlns:a16="http://schemas.microsoft.com/office/drawing/2014/main" id="{BC2E3FDA-F9D2-433A-87FB-662FAF11F87F}"/>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2079685" y="3726135"/>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3d xfrogplants spanish broom shrub model">
            <a:extLst>
              <a:ext uri="{FF2B5EF4-FFF2-40B4-BE49-F238E27FC236}">
                <a16:creationId xmlns:a16="http://schemas.microsoft.com/office/drawing/2014/main" id="{98E38320-D13D-4AD1-8B3F-91BA4F29E9C6}"/>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99903" y="4219445"/>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3d xfrogplants spanish broom shrub model">
            <a:extLst>
              <a:ext uri="{FF2B5EF4-FFF2-40B4-BE49-F238E27FC236}">
                <a16:creationId xmlns:a16="http://schemas.microsoft.com/office/drawing/2014/main" id="{7CBA6DE0-AB8D-415A-9E57-34433EF3BD23}"/>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7815539" y="3872720"/>
            <a:ext cx="716225" cy="85304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descr="3d xfrogplants spanish broom shrub model">
            <a:extLst>
              <a:ext uri="{FF2B5EF4-FFF2-40B4-BE49-F238E27FC236}">
                <a16:creationId xmlns:a16="http://schemas.microsoft.com/office/drawing/2014/main" id="{ED44B8A1-6865-4D5D-B8E9-9DB0DBC1B04E}"/>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8096367" y="4265002"/>
            <a:ext cx="716225" cy="85304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3d xfrogplants spanish broom shrub model">
            <a:extLst>
              <a:ext uri="{FF2B5EF4-FFF2-40B4-BE49-F238E27FC236}">
                <a16:creationId xmlns:a16="http://schemas.microsoft.com/office/drawing/2014/main" id="{3880BBED-80FA-4950-8E53-7E25A515C906}"/>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8472180" y="4032859"/>
            <a:ext cx="716225" cy="85304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3d xfrogplants spanish broom shrub model">
            <a:extLst>
              <a:ext uri="{FF2B5EF4-FFF2-40B4-BE49-F238E27FC236}">
                <a16:creationId xmlns:a16="http://schemas.microsoft.com/office/drawing/2014/main" id="{C40E37D1-56F4-4792-AE7D-45CB8DA60B4C}"/>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7603199" y="4378951"/>
            <a:ext cx="931898" cy="1109922"/>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3d xfrogplants spanish broom shrub model">
            <a:extLst>
              <a:ext uri="{FF2B5EF4-FFF2-40B4-BE49-F238E27FC236}">
                <a16:creationId xmlns:a16="http://schemas.microsoft.com/office/drawing/2014/main" id="{A8DEBBD6-B916-4B10-B8C1-EFEF6599842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7219372" y="3931679"/>
            <a:ext cx="883346" cy="105209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Blackberry Bush Illustrations, Royalty-Free Vector ...">
            <a:extLst>
              <a:ext uri="{FF2B5EF4-FFF2-40B4-BE49-F238E27FC236}">
                <a16:creationId xmlns:a16="http://schemas.microsoft.com/office/drawing/2014/main" id="{52429C9B-1734-4E34-A9C1-D44083FB79AC}"/>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4">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b="25490"/>
          <a:stretch/>
        </p:blipFill>
        <p:spPr bwMode="auto">
          <a:xfrm rot="20303355" flipH="1">
            <a:off x="9969249" y="3456864"/>
            <a:ext cx="2721308" cy="1941501"/>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Rock Cartoon Png - Cartoon Rock Transparent Background ...">
            <a:extLst>
              <a:ext uri="{FF2B5EF4-FFF2-40B4-BE49-F238E27FC236}">
                <a16:creationId xmlns:a16="http://schemas.microsoft.com/office/drawing/2014/main" id="{FFE9973A-C31D-4801-93F4-A3476C61312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59" b="89765" l="9457" r="91522">
                        <a14:foregroundMark x1="34565" y1="10512" x2="39891" y2="10097"/>
                        <a14:foregroundMark x1="9565" y1="65007" x2="9783" y2="69710"/>
                        <a14:foregroundMark x1="88478" y1="59474" x2="91522" y2="65284"/>
                        <a14:foregroundMark x1="91522" y1="65284" x2="90109" y2="59474"/>
                      </a14:backgroundRemoval>
                    </a14:imgEffect>
                  </a14:imgLayer>
                </a14:imgProps>
              </a:ext>
              <a:ext uri="{28A0092B-C50C-407E-A947-70E740481C1C}">
                <a14:useLocalDpi xmlns:a14="http://schemas.microsoft.com/office/drawing/2010/main" val="0"/>
              </a:ext>
            </a:extLst>
          </a:blip>
          <a:srcRect/>
          <a:stretch>
            <a:fillRect/>
          </a:stretch>
        </p:blipFill>
        <p:spPr bwMode="auto">
          <a:xfrm>
            <a:off x="5574786" y="4761230"/>
            <a:ext cx="822764" cy="646596"/>
          </a:xfrm>
          <a:prstGeom prst="rect">
            <a:avLst/>
          </a:prstGeom>
          <a:noFill/>
          <a:extLst>
            <a:ext uri="{909E8E84-426E-40DD-AFC4-6F175D3DCCD1}">
              <a14:hiddenFill xmlns:a14="http://schemas.microsoft.com/office/drawing/2010/main">
                <a:solidFill>
                  <a:srgbClr val="FFFFFF"/>
                </a:solidFill>
              </a14:hiddenFill>
            </a:ext>
          </a:extLst>
        </p:spPr>
      </p:pic>
      <p:pic>
        <p:nvPicPr>
          <p:cNvPr id="110" name="Obraz 109">
            <a:extLst>
              <a:ext uri="{FF2B5EF4-FFF2-40B4-BE49-F238E27FC236}">
                <a16:creationId xmlns:a16="http://schemas.microsoft.com/office/drawing/2014/main" id="{744DD64D-C3EF-410B-A3B2-61B6BE694DF0}"/>
              </a:ext>
            </a:extLst>
          </p:cNvPr>
          <p:cNvPicPr>
            <a:picLocks noChangeAspect="1"/>
          </p:cNvPicPr>
          <p:nvPr/>
        </p:nvPicPr>
        <p:blipFill>
          <a:blip r:embed="rId4"/>
          <a:stretch>
            <a:fillRect/>
          </a:stretch>
        </p:blipFill>
        <p:spPr>
          <a:xfrm>
            <a:off x="3649651" y="4907570"/>
            <a:ext cx="1429995" cy="591363"/>
          </a:xfrm>
          <a:prstGeom prst="rect">
            <a:avLst/>
          </a:prstGeom>
        </p:spPr>
      </p:pic>
      <p:pic>
        <p:nvPicPr>
          <p:cNvPr id="113" name="Obraz 112">
            <a:extLst>
              <a:ext uri="{FF2B5EF4-FFF2-40B4-BE49-F238E27FC236}">
                <a16:creationId xmlns:a16="http://schemas.microsoft.com/office/drawing/2014/main" id="{BE64110D-03C0-4EFD-B762-D6D2F2C70546}"/>
              </a:ext>
            </a:extLst>
          </p:cNvPr>
          <p:cNvPicPr>
            <a:picLocks noChangeAspect="1"/>
          </p:cNvPicPr>
          <p:nvPr/>
        </p:nvPicPr>
        <p:blipFill>
          <a:blip r:embed="rId4"/>
          <a:stretch>
            <a:fillRect/>
          </a:stretch>
        </p:blipFill>
        <p:spPr>
          <a:xfrm>
            <a:off x="8964840" y="4079239"/>
            <a:ext cx="1429995" cy="591363"/>
          </a:xfrm>
          <a:prstGeom prst="rect">
            <a:avLst/>
          </a:prstGeom>
        </p:spPr>
      </p:pic>
      <p:pic>
        <p:nvPicPr>
          <p:cNvPr id="112" name="Obraz 111">
            <a:extLst>
              <a:ext uri="{FF2B5EF4-FFF2-40B4-BE49-F238E27FC236}">
                <a16:creationId xmlns:a16="http://schemas.microsoft.com/office/drawing/2014/main" id="{E31EA3D3-11D4-4DBE-8599-217136958A7B}"/>
              </a:ext>
            </a:extLst>
          </p:cNvPr>
          <p:cNvPicPr>
            <a:picLocks noChangeAspect="1"/>
          </p:cNvPicPr>
          <p:nvPr/>
        </p:nvPicPr>
        <p:blipFill>
          <a:blip r:embed="rId4"/>
          <a:stretch>
            <a:fillRect/>
          </a:stretch>
        </p:blipFill>
        <p:spPr>
          <a:xfrm>
            <a:off x="9847547" y="4048421"/>
            <a:ext cx="1429995" cy="591363"/>
          </a:xfrm>
          <a:prstGeom prst="rect">
            <a:avLst/>
          </a:prstGeom>
        </p:spPr>
      </p:pic>
      <p:pic>
        <p:nvPicPr>
          <p:cNvPr id="114" name="Obraz 113">
            <a:extLst>
              <a:ext uri="{FF2B5EF4-FFF2-40B4-BE49-F238E27FC236}">
                <a16:creationId xmlns:a16="http://schemas.microsoft.com/office/drawing/2014/main" id="{19C222C9-A9D3-46AE-9C4C-3D5403585B65}"/>
              </a:ext>
            </a:extLst>
          </p:cNvPr>
          <p:cNvPicPr>
            <a:picLocks noChangeAspect="1"/>
          </p:cNvPicPr>
          <p:nvPr/>
        </p:nvPicPr>
        <p:blipFill>
          <a:blip r:embed="rId4"/>
          <a:stretch>
            <a:fillRect/>
          </a:stretch>
        </p:blipFill>
        <p:spPr>
          <a:xfrm>
            <a:off x="6430743" y="4938400"/>
            <a:ext cx="1429995" cy="621646"/>
          </a:xfrm>
          <a:prstGeom prst="rect">
            <a:avLst/>
          </a:prstGeom>
        </p:spPr>
      </p:pic>
      <p:pic>
        <p:nvPicPr>
          <p:cNvPr id="74" name="Obraz 73" descr="Obraz zawierający tekst, zabawka, lalka&#10;&#10;Opis wygenerowany automatycznie">
            <a:extLst>
              <a:ext uri="{FF2B5EF4-FFF2-40B4-BE49-F238E27FC236}">
                <a16:creationId xmlns:a16="http://schemas.microsoft.com/office/drawing/2014/main" id="{90DC0EEF-BFE1-4287-97A1-218116894D84}"/>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7350" b="81292" l="34846" r="61385">
                        <a14:foregroundMark x1="48385" y1="9688" x2="53385" y2="7572"/>
                        <a14:foregroundMark x1="53385" y1="7572" x2="56769" y2="11136"/>
                        <a14:foregroundMark x1="38308" y1="29399" x2="38615" y2="27283"/>
                        <a14:foregroundMark x1="34923" y1="26615" x2="38846" y2="26058"/>
                        <a14:foregroundMark x1="48385" y1="74276" x2="48692" y2="81292"/>
                        <a14:foregroundMark x1="48692" y1="81292" x2="49462" y2="73608"/>
                        <a14:foregroundMark x1="55462" y1="80178" x2="56462" y2="81069"/>
                      </a14:backgroundRemoval>
                    </a14:imgEffect>
                  </a14:imgLayer>
                </a14:imgProps>
              </a:ext>
              <a:ext uri="{28A0092B-C50C-407E-A947-70E740481C1C}">
                <a14:useLocalDpi xmlns:a14="http://schemas.microsoft.com/office/drawing/2010/main" val="0"/>
              </a:ext>
            </a:extLst>
          </a:blip>
          <a:srcRect l="33470" r="35432" b="14171"/>
          <a:stretch/>
        </p:blipFill>
        <p:spPr>
          <a:xfrm flipH="1">
            <a:off x="12477869" y="1901414"/>
            <a:ext cx="1979792" cy="3774477"/>
          </a:xfrm>
          <a:prstGeom prst="rect">
            <a:avLst/>
          </a:prstGeom>
        </p:spPr>
      </p:pic>
      <p:pic>
        <p:nvPicPr>
          <p:cNvPr id="103" name="Picture 13">
            <a:extLst>
              <a:ext uri="{FF2B5EF4-FFF2-40B4-BE49-F238E27FC236}">
                <a16:creationId xmlns:a16="http://schemas.microsoft.com/office/drawing/2014/main" id="{616A8E59-E230-4CFB-ABF5-399B52F9B93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 name="Obraz 104">
            <a:extLst>
              <a:ext uri="{FF2B5EF4-FFF2-40B4-BE49-F238E27FC236}">
                <a16:creationId xmlns:a16="http://schemas.microsoft.com/office/drawing/2014/main" id="{35FB7554-D8F1-4BC1-A268-3AD5395755E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pic>
        <p:nvPicPr>
          <p:cNvPr id="107" name="Picture 13">
            <a:extLst>
              <a:ext uri="{FF2B5EF4-FFF2-40B4-BE49-F238E27FC236}">
                <a16:creationId xmlns:a16="http://schemas.microsoft.com/office/drawing/2014/main" id="{EC9F1A6E-6326-4BD3-9C41-A7C2B5AAA32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 name="Obraz 103">
            <a:extLst>
              <a:ext uri="{FF2B5EF4-FFF2-40B4-BE49-F238E27FC236}">
                <a16:creationId xmlns:a16="http://schemas.microsoft.com/office/drawing/2014/main" id="{5D4C5C00-4253-49A1-9C33-2AC79866C31A}"/>
              </a:ext>
            </a:extLst>
          </p:cNvPr>
          <p:cNvPicPr>
            <a:picLocks noChangeAspect="1"/>
          </p:cNvPicPr>
          <p:nvPr/>
        </p:nvPicPr>
        <p:blipFill>
          <a:blip r:embed="rId4"/>
          <a:stretch>
            <a:fillRect/>
          </a:stretch>
        </p:blipFill>
        <p:spPr>
          <a:xfrm>
            <a:off x="7892597" y="5222232"/>
            <a:ext cx="1429995" cy="591363"/>
          </a:xfrm>
          <a:prstGeom prst="rect">
            <a:avLst/>
          </a:prstGeom>
        </p:spPr>
      </p:pic>
      <p:pic>
        <p:nvPicPr>
          <p:cNvPr id="106" name="Obraz 105">
            <a:extLst>
              <a:ext uri="{FF2B5EF4-FFF2-40B4-BE49-F238E27FC236}">
                <a16:creationId xmlns:a16="http://schemas.microsoft.com/office/drawing/2014/main" id="{97968D89-BFC3-4A82-B956-B33D1CF29BE9}"/>
              </a:ext>
            </a:extLst>
          </p:cNvPr>
          <p:cNvPicPr>
            <a:picLocks noChangeAspect="1"/>
          </p:cNvPicPr>
          <p:nvPr/>
        </p:nvPicPr>
        <p:blipFill>
          <a:blip r:embed="rId4"/>
          <a:stretch>
            <a:fillRect/>
          </a:stretch>
        </p:blipFill>
        <p:spPr>
          <a:xfrm>
            <a:off x="6136719" y="5235826"/>
            <a:ext cx="1429995" cy="591363"/>
          </a:xfrm>
          <a:prstGeom prst="rect">
            <a:avLst/>
          </a:prstGeom>
        </p:spPr>
      </p:pic>
      <p:pic>
        <p:nvPicPr>
          <p:cNvPr id="109" name="Obraz 108">
            <a:extLst>
              <a:ext uri="{FF2B5EF4-FFF2-40B4-BE49-F238E27FC236}">
                <a16:creationId xmlns:a16="http://schemas.microsoft.com/office/drawing/2014/main" id="{0186ED5B-7DD0-4A44-BC54-E6C004F693D3}"/>
              </a:ext>
            </a:extLst>
          </p:cNvPr>
          <p:cNvPicPr>
            <a:picLocks noChangeAspect="1"/>
          </p:cNvPicPr>
          <p:nvPr/>
        </p:nvPicPr>
        <p:blipFill>
          <a:blip r:embed="rId4"/>
          <a:stretch>
            <a:fillRect/>
          </a:stretch>
        </p:blipFill>
        <p:spPr>
          <a:xfrm>
            <a:off x="4236627" y="5222198"/>
            <a:ext cx="1429995" cy="591363"/>
          </a:xfrm>
          <a:prstGeom prst="rect">
            <a:avLst/>
          </a:prstGeom>
        </p:spPr>
      </p:pic>
      <p:pic>
        <p:nvPicPr>
          <p:cNvPr id="108" name="Obraz 107">
            <a:extLst>
              <a:ext uri="{FF2B5EF4-FFF2-40B4-BE49-F238E27FC236}">
                <a16:creationId xmlns:a16="http://schemas.microsoft.com/office/drawing/2014/main" id="{31D7A8D6-69BB-46A3-ADC3-AB7FC873F279}"/>
              </a:ext>
            </a:extLst>
          </p:cNvPr>
          <p:cNvPicPr>
            <a:picLocks noChangeAspect="1"/>
          </p:cNvPicPr>
          <p:nvPr/>
        </p:nvPicPr>
        <p:blipFill>
          <a:blip r:embed="rId4"/>
          <a:stretch>
            <a:fillRect/>
          </a:stretch>
        </p:blipFill>
        <p:spPr>
          <a:xfrm>
            <a:off x="8850384" y="5221707"/>
            <a:ext cx="1429995" cy="591363"/>
          </a:xfrm>
          <a:prstGeom prst="rect">
            <a:avLst/>
          </a:prstGeom>
        </p:spPr>
      </p:pic>
      <p:pic>
        <p:nvPicPr>
          <p:cNvPr id="111" name="Obraz 110">
            <a:extLst>
              <a:ext uri="{FF2B5EF4-FFF2-40B4-BE49-F238E27FC236}">
                <a16:creationId xmlns:a16="http://schemas.microsoft.com/office/drawing/2014/main" id="{874E11D9-492D-4694-9908-455C52E711CA}"/>
              </a:ext>
            </a:extLst>
          </p:cNvPr>
          <p:cNvPicPr>
            <a:picLocks noChangeAspect="1"/>
          </p:cNvPicPr>
          <p:nvPr/>
        </p:nvPicPr>
        <p:blipFill>
          <a:blip r:embed="rId4"/>
          <a:stretch>
            <a:fillRect/>
          </a:stretch>
        </p:blipFill>
        <p:spPr>
          <a:xfrm>
            <a:off x="10480424" y="5221707"/>
            <a:ext cx="1429995" cy="591363"/>
          </a:xfrm>
          <a:prstGeom prst="rect">
            <a:avLst/>
          </a:prstGeom>
        </p:spPr>
      </p:pic>
      <p:cxnSp>
        <p:nvCxnSpPr>
          <p:cNvPr id="87" name="Łącznik prosty 86">
            <a:extLst>
              <a:ext uri="{FF2B5EF4-FFF2-40B4-BE49-F238E27FC236}">
                <a16:creationId xmlns:a16="http://schemas.microsoft.com/office/drawing/2014/main" id="{3E4F4CCA-7B79-4CCD-B91F-D3D59077CA5D}"/>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0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4.81481E-6 L -0.69805 -0.00023 " pathEditMode="relative" rAng="0" ptsTypes="AA">
                                      <p:cBhvr>
                                        <p:cTn id="6" dur="3400" fill="hold"/>
                                        <p:tgtEl>
                                          <p:spTgt spid="74"/>
                                        </p:tgtEl>
                                        <p:attrNameLst>
                                          <p:attrName>ppt_x</p:attrName>
                                          <p:attrName>ppt_y</p:attrName>
                                        </p:attrNameLst>
                                      </p:cBhvr>
                                      <p:rCtr x="-3490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E00D5-C616-4870-AAFF-9D59A0B0E6CD}"/>
              </a:ext>
            </a:extLst>
          </p:cNvPr>
          <p:cNvSpPr/>
          <p:nvPr/>
        </p:nvSpPr>
        <p:spPr>
          <a:xfrm>
            <a:off x="0" y="4668253"/>
            <a:ext cx="12192000" cy="2189748"/>
          </a:xfrm>
          <a:prstGeom prst="rect">
            <a:avLst/>
          </a:prstGeom>
          <a:blipFill dpi="0" rotWithShape="1">
            <a:blip r:embed="rId3" cstate="print">
              <a:alphaModFix amt="48000"/>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sp>
        <p:nvSpPr>
          <p:cNvPr id="6" name="Rectangle 4">
            <a:extLst>
              <a:ext uri="{FF2B5EF4-FFF2-40B4-BE49-F238E27FC236}">
                <a16:creationId xmlns:a16="http://schemas.microsoft.com/office/drawing/2014/main" id="{B6F7E5B0-F154-494A-A3FE-1F9473E72C57}"/>
              </a:ext>
            </a:extLst>
          </p:cNvPr>
          <p:cNvSpPr/>
          <p:nvPr/>
        </p:nvSpPr>
        <p:spPr>
          <a:xfrm>
            <a:off x="0" y="4668252"/>
            <a:ext cx="12191999" cy="2189748"/>
          </a:xfrm>
          <a:prstGeom prst="rect">
            <a:avLst/>
          </a:prstGeom>
          <a:blipFill dpi="0" rotWithShape="1">
            <a:blip r:embed="rId4" cstate="print">
              <a:alphaModFix amt="48000"/>
              <a:extLst>
                <a:ext uri="{BEBA8EAE-BF5A-486C-A8C5-ECC9F3942E4B}">
                  <a14:imgProps xmlns:a14="http://schemas.microsoft.com/office/drawing/2010/main">
                    <a14:imgLayer r:embed="rId5">
                      <a14:imgEffect>
                        <a14:brightnessContrast bright="46000" contrast="-75000"/>
                      </a14:imgEffect>
                    </a14:imgLayer>
                  </a14:imgProps>
                </a:ext>
              </a:extLst>
            </a:blip>
            <a:srcRect/>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mk-MK"/>
          </a:p>
        </p:txBody>
      </p:sp>
      <p:pic>
        <p:nvPicPr>
          <p:cNvPr id="4098" name="Picture 2" descr="Bucks Country Gardens">
            <a:extLst>
              <a:ext uri="{FF2B5EF4-FFF2-40B4-BE49-F238E27FC236}">
                <a16:creationId xmlns:a16="http://schemas.microsoft.com/office/drawing/2014/main" id="{FDC4DEFC-8C42-4B68-B85A-F6F39D4B537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ucks Country Gardens">
            <a:extLst>
              <a:ext uri="{FF2B5EF4-FFF2-40B4-BE49-F238E27FC236}">
                <a16:creationId xmlns:a16="http://schemas.microsoft.com/office/drawing/2014/main" id="{C16E19D2-CC8F-496C-97B4-3A84E84213A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8" name="Obraz 7" descr="Obraz zawierający zewnętrzne, zabawka&#10;&#10;Opis wygenerowany automatycznie">
            <a:extLst>
              <a:ext uri="{FF2B5EF4-FFF2-40B4-BE49-F238E27FC236}">
                <a16:creationId xmlns:a16="http://schemas.microsoft.com/office/drawing/2014/main" id="{40E1B5F4-B034-4EB3-95A5-8F3C9A97115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42971" y1="36798" x2="43450" y2="38877"/>
                        <a14:backgroundMark x1="51278" y1="39501" x2="52716" y2="39501"/>
                        <a14:backgroundMark x1="54313" y1="43659" x2="55112" y2="44283"/>
                        <a14:backgroundMark x1="62620" y1="73389" x2="49201" y2="74636"/>
                      </a14:backgroundRemoval>
                    </a14:imgEffect>
                  </a14:imgLayer>
                </a14:imgProps>
              </a:ext>
              <a:ext uri="{28A0092B-C50C-407E-A947-70E740481C1C}">
                <a14:useLocalDpi xmlns:a14="http://schemas.microsoft.com/office/drawing/2010/main" val="0"/>
              </a:ext>
            </a:extLst>
          </a:blip>
          <a:srcRect l="12300" t="18816" r="10383" b="13721"/>
          <a:stretch/>
        </p:blipFill>
        <p:spPr>
          <a:xfrm>
            <a:off x="-6558134" y="2137296"/>
            <a:ext cx="6539760" cy="4384611"/>
          </a:xfrm>
          <a:prstGeom prst="rect">
            <a:avLst/>
          </a:prstGeom>
        </p:spPr>
      </p:pic>
      <p:pic>
        <p:nvPicPr>
          <p:cNvPr id="9" name="Obraz 8" descr="Obraz zawierający zewnętrzne, zabawka&#10;&#10;Opis wygenerowany automatycznie">
            <a:extLst>
              <a:ext uri="{FF2B5EF4-FFF2-40B4-BE49-F238E27FC236}">
                <a16:creationId xmlns:a16="http://schemas.microsoft.com/office/drawing/2014/main" id="{164C894D-026B-4A09-B374-FD1CFA14845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42971" y1="36798" x2="43450" y2="38877"/>
                        <a14:backgroundMark x1="51278" y1="39501" x2="52716" y2="39501"/>
                        <a14:backgroundMark x1="54313" y1="43659" x2="55112" y2="44283"/>
                        <a14:backgroundMark x1="62620" y1="73389" x2="49201" y2="74636"/>
                      </a14:backgroundRemoval>
                    </a14:imgEffect>
                  </a14:imgLayer>
                </a14:imgProps>
              </a:ext>
              <a:ext uri="{28A0092B-C50C-407E-A947-70E740481C1C}">
                <a14:useLocalDpi xmlns:a14="http://schemas.microsoft.com/office/drawing/2010/main" val="0"/>
              </a:ext>
            </a:extLst>
          </a:blip>
          <a:srcRect l="12300" t="18816" r="10383" b="13721"/>
          <a:stretch/>
        </p:blipFill>
        <p:spPr>
          <a:xfrm flipH="1">
            <a:off x="12167934" y="1423099"/>
            <a:ext cx="5983705" cy="4011801"/>
          </a:xfrm>
          <a:prstGeom prst="rect">
            <a:avLst/>
          </a:prstGeom>
        </p:spPr>
      </p:pic>
      <p:pic>
        <p:nvPicPr>
          <p:cNvPr id="10" name="Obraz 9">
            <a:extLst>
              <a:ext uri="{FF2B5EF4-FFF2-40B4-BE49-F238E27FC236}">
                <a16:creationId xmlns:a16="http://schemas.microsoft.com/office/drawing/2014/main" id="{359B450C-C115-4E81-AF00-F82649B951D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11" name="Picture 13">
            <a:extLst>
              <a:ext uri="{FF2B5EF4-FFF2-40B4-BE49-F238E27FC236}">
                <a16:creationId xmlns:a16="http://schemas.microsoft.com/office/drawing/2014/main" id="{590CF218-8024-4A61-B3CC-9922C63F73C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Obraz 11">
            <a:extLst>
              <a:ext uri="{FF2B5EF4-FFF2-40B4-BE49-F238E27FC236}">
                <a16:creationId xmlns:a16="http://schemas.microsoft.com/office/drawing/2014/main" id="{7B21929D-39C0-4493-B885-792BF4611F4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13" name="Picture 13">
            <a:extLst>
              <a:ext uri="{FF2B5EF4-FFF2-40B4-BE49-F238E27FC236}">
                <a16:creationId xmlns:a16="http://schemas.microsoft.com/office/drawing/2014/main" id="{C48FC138-D8C8-411D-84AB-E810A03CB58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Obraz 13">
            <a:extLst>
              <a:ext uri="{FF2B5EF4-FFF2-40B4-BE49-F238E27FC236}">
                <a16:creationId xmlns:a16="http://schemas.microsoft.com/office/drawing/2014/main" id="{83EC6FE7-5064-4F89-99EF-DD67E0AC823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15" name="Picture 13">
            <a:extLst>
              <a:ext uri="{FF2B5EF4-FFF2-40B4-BE49-F238E27FC236}">
                <a16:creationId xmlns:a16="http://schemas.microsoft.com/office/drawing/2014/main" id="{3FE1C97D-3308-4094-93F2-99A67385C02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Obraz 15">
            <a:extLst>
              <a:ext uri="{FF2B5EF4-FFF2-40B4-BE49-F238E27FC236}">
                <a16:creationId xmlns:a16="http://schemas.microsoft.com/office/drawing/2014/main" id="{28ED6136-B50F-4901-A33C-B040B445734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17" name="Picture 13">
            <a:extLst>
              <a:ext uri="{FF2B5EF4-FFF2-40B4-BE49-F238E27FC236}">
                <a16:creationId xmlns:a16="http://schemas.microsoft.com/office/drawing/2014/main" id="{011EE00F-BC9F-4242-95DD-C03A64557DA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Obraz 17">
            <a:extLst>
              <a:ext uri="{FF2B5EF4-FFF2-40B4-BE49-F238E27FC236}">
                <a16:creationId xmlns:a16="http://schemas.microsoft.com/office/drawing/2014/main" id="{EE5D9AA2-77A0-4009-B4D5-B8C1E8C3D6E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9" name="Picture 13">
            <a:extLst>
              <a:ext uri="{FF2B5EF4-FFF2-40B4-BE49-F238E27FC236}">
                <a16:creationId xmlns:a16="http://schemas.microsoft.com/office/drawing/2014/main" id="{AB680651-F367-4B1F-9CDF-228073C11E5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3">
            <a:extLst>
              <a:ext uri="{FF2B5EF4-FFF2-40B4-BE49-F238E27FC236}">
                <a16:creationId xmlns:a16="http://schemas.microsoft.com/office/drawing/2014/main" id="{0C404D56-7598-4BF2-BB59-80AF83910CE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214564">
            <a:off x="5479426" y="6078424"/>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3">
            <a:extLst>
              <a:ext uri="{FF2B5EF4-FFF2-40B4-BE49-F238E27FC236}">
                <a16:creationId xmlns:a16="http://schemas.microsoft.com/office/drawing/2014/main" id="{FC1B68A9-8E31-4FBA-8F8B-697087D0DD2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Obraz 25">
            <a:extLst>
              <a:ext uri="{FF2B5EF4-FFF2-40B4-BE49-F238E27FC236}">
                <a16:creationId xmlns:a16="http://schemas.microsoft.com/office/drawing/2014/main" id="{D92F240F-33BD-4525-92A5-BBF68F97D5F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2395" y="5863168"/>
            <a:ext cx="871510" cy="617497"/>
          </a:xfrm>
          <a:prstGeom prst="rect">
            <a:avLst/>
          </a:prstGeom>
        </p:spPr>
      </p:pic>
      <p:pic>
        <p:nvPicPr>
          <p:cNvPr id="27" name="Picture 13">
            <a:extLst>
              <a:ext uri="{FF2B5EF4-FFF2-40B4-BE49-F238E27FC236}">
                <a16:creationId xmlns:a16="http://schemas.microsoft.com/office/drawing/2014/main" id="{A3BFEAE9-D750-48E4-AD00-DDAF5C61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Obraz 27">
            <a:extLst>
              <a:ext uri="{FF2B5EF4-FFF2-40B4-BE49-F238E27FC236}">
                <a16:creationId xmlns:a16="http://schemas.microsoft.com/office/drawing/2014/main" id="{89DAFF36-3430-4478-8C2B-214F0E910E1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cxnSp>
        <p:nvCxnSpPr>
          <p:cNvPr id="23" name="Łącznik prosty 22">
            <a:extLst>
              <a:ext uri="{FF2B5EF4-FFF2-40B4-BE49-F238E27FC236}">
                <a16:creationId xmlns:a16="http://schemas.microsoft.com/office/drawing/2014/main" id="{5581E928-B6F6-47D0-B680-7DE32EF3D6A1}"/>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10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200"/>
                                  </p:stCondLst>
                                  <p:childTnLst>
                                    <p:animMotion origin="layout" path="M 1.45833E-6 1.11022E-16 L 1.67578 -0.00069 " pathEditMode="relative" rAng="0" ptsTypes="AA">
                                      <p:cBhvr>
                                        <p:cTn id="6" dur="8800" fill="hold"/>
                                        <p:tgtEl>
                                          <p:spTgt spid="8"/>
                                        </p:tgtEl>
                                        <p:attrNameLst>
                                          <p:attrName>ppt_x</p:attrName>
                                          <p:attrName>ppt_y</p:attrName>
                                        </p:attrNameLst>
                                      </p:cBhvr>
                                      <p:rCtr x="83789" y="-46"/>
                                    </p:animMotion>
                                  </p:childTnLst>
                                </p:cTn>
                              </p:par>
                              <p:par>
                                <p:cTn id="7" presetID="42" presetClass="path" presetSubtype="0" accel="50000" decel="50000" fill="hold" nodeType="withEffect">
                                  <p:stCondLst>
                                    <p:cond delay="6800"/>
                                  </p:stCondLst>
                                  <p:childTnLst>
                                    <p:animMotion origin="layout" path="M 6.25E-7 0 L -1.68125 0.03681 " pathEditMode="relative" rAng="0" ptsTypes="AA">
                                      <p:cBhvr>
                                        <p:cTn id="8" dur="9000" fill="hold"/>
                                        <p:tgtEl>
                                          <p:spTgt spid="9"/>
                                        </p:tgtEl>
                                        <p:attrNameLst>
                                          <p:attrName>ppt_x</p:attrName>
                                          <p:attrName>ppt_y</p:attrName>
                                        </p:attrNameLst>
                                      </p:cBhvr>
                                      <p:rCtr x="-84062" y="1829"/>
                                    </p:animMotion>
                                  </p:childTnLst>
                                </p:cTn>
                              </p:par>
                              <p:par>
                                <p:cTn id="9" presetID="10" presetClass="exit" presetSubtype="0" fill="hold" nodeType="withEffect">
                                  <p:stCondLst>
                                    <p:cond delay="9700"/>
                                  </p:stCondLst>
                                  <p:childTnLst>
                                    <p:animEffect transition="out" filter="fade">
                                      <p:cBhvr>
                                        <p:cTn id="10" dur="700"/>
                                        <p:tgtEl>
                                          <p:spTgt spid="10"/>
                                        </p:tgtEl>
                                      </p:cBhvr>
                                    </p:animEffect>
                                    <p:set>
                                      <p:cBhvr>
                                        <p:cTn id="11" dur="1" fill="hold">
                                          <p:stCondLst>
                                            <p:cond delay="699"/>
                                          </p:stCondLst>
                                        </p:cTn>
                                        <p:tgtEl>
                                          <p:spTgt spid="10"/>
                                        </p:tgtEl>
                                        <p:attrNameLst>
                                          <p:attrName>style.visibility</p:attrName>
                                        </p:attrNameLst>
                                      </p:cBhvr>
                                      <p:to>
                                        <p:strVal val="hidden"/>
                                      </p:to>
                                    </p:set>
                                  </p:childTnLst>
                                </p:cTn>
                              </p:par>
                              <p:par>
                                <p:cTn id="12" presetID="10" presetClass="exit" presetSubtype="0" fill="hold" nodeType="withEffect">
                                  <p:stCondLst>
                                    <p:cond delay="4000"/>
                                  </p:stCondLst>
                                  <p:childTnLst>
                                    <p:animEffect transition="out" filter="fade">
                                      <p:cBhvr>
                                        <p:cTn id="13" dur="500"/>
                                        <p:tgtEl>
                                          <p:spTgt spid="11"/>
                                        </p:tgtEl>
                                      </p:cBhvr>
                                    </p:animEffect>
                                    <p:set>
                                      <p:cBhvr>
                                        <p:cTn id="14" dur="1" fill="hold">
                                          <p:stCondLst>
                                            <p:cond delay="499"/>
                                          </p:stCondLst>
                                        </p:cTn>
                                        <p:tgtEl>
                                          <p:spTgt spid="11"/>
                                        </p:tgtEl>
                                        <p:attrNameLst>
                                          <p:attrName>style.visibility</p:attrName>
                                        </p:attrNameLst>
                                      </p:cBhvr>
                                      <p:to>
                                        <p:strVal val="hidden"/>
                                      </p:to>
                                    </p:set>
                                  </p:childTnLst>
                                </p:cTn>
                              </p:par>
                              <p:par>
                                <p:cTn id="15" presetID="10" presetClass="exit" presetSubtype="0" fill="hold" nodeType="withEffect">
                                  <p:stCondLst>
                                    <p:cond delay="59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par>
                                <p:cTn id="18" presetID="10" presetClass="exit" presetSubtype="0" fill="hold" nodeType="withEffect">
                                  <p:stCondLst>
                                    <p:cond delay="1110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nodeType="withEffect">
                                  <p:stCondLst>
                                    <p:cond delay="3200"/>
                                  </p:stCondLst>
                                  <p:childTnLst>
                                    <p:animEffect transition="out" filter="fade">
                                      <p:cBhvr>
                                        <p:cTn id="22" dur="700"/>
                                        <p:tgtEl>
                                          <p:spTgt spid="15"/>
                                        </p:tgtEl>
                                      </p:cBhvr>
                                    </p:animEffect>
                                    <p:set>
                                      <p:cBhvr>
                                        <p:cTn id="23" dur="1" fill="hold">
                                          <p:stCondLst>
                                            <p:cond delay="699"/>
                                          </p:stCondLst>
                                        </p:cTn>
                                        <p:tgtEl>
                                          <p:spTgt spid="15"/>
                                        </p:tgtEl>
                                        <p:attrNameLst>
                                          <p:attrName>style.visibility</p:attrName>
                                        </p:attrNameLst>
                                      </p:cBhvr>
                                      <p:to>
                                        <p:strVal val="hidden"/>
                                      </p:to>
                                    </p:set>
                                  </p:childTnLst>
                                </p:cTn>
                              </p:par>
                              <p:par>
                                <p:cTn id="24" presetID="10" presetClass="exit" presetSubtype="0" fill="hold" nodeType="withEffect">
                                  <p:stCondLst>
                                    <p:cond delay="12300"/>
                                  </p:stCondLst>
                                  <p:childTnLst>
                                    <p:animEffect transition="out" filter="fade">
                                      <p:cBhvr>
                                        <p:cTn id="25" dur="900"/>
                                        <p:tgtEl>
                                          <p:spTgt spid="16"/>
                                        </p:tgtEl>
                                      </p:cBhvr>
                                    </p:animEffect>
                                    <p:set>
                                      <p:cBhvr>
                                        <p:cTn id="26" dur="1" fill="hold">
                                          <p:stCondLst>
                                            <p:cond delay="899"/>
                                          </p:stCondLst>
                                        </p:cTn>
                                        <p:tgtEl>
                                          <p:spTgt spid="16"/>
                                        </p:tgtEl>
                                        <p:attrNameLst>
                                          <p:attrName>style.visibility</p:attrName>
                                        </p:attrNameLst>
                                      </p:cBhvr>
                                      <p:to>
                                        <p:strVal val="hidden"/>
                                      </p:to>
                                    </p:set>
                                  </p:childTnLst>
                                </p:cTn>
                              </p:par>
                              <p:par>
                                <p:cTn id="27" presetID="10" presetClass="exit" presetSubtype="0" fill="hold" nodeType="withEffect">
                                  <p:stCondLst>
                                    <p:cond delay="240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10" presetClass="exit" presetSubtype="0" fill="hold" nodeType="withEffect">
                                  <p:stCondLst>
                                    <p:cond delay="650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xit" presetSubtype="0" fill="hold" nodeType="withEffect">
                                  <p:stCondLst>
                                    <p:cond delay="11500"/>
                                  </p:stCondLst>
                                  <p:childTnLst>
                                    <p:animEffect transition="out" filter="fade">
                                      <p:cBhvr>
                                        <p:cTn id="34" dur="1000"/>
                                        <p:tgtEl>
                                          <p:spTgt spid="19"/>
                                        </p:tgtEl>
                                      </p:cBhvr>
                                    </p:animEffect>
                                    <p:set>
                                      <p:cBhvr>
                                        <p:cTn id="35"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2" descr="Bucks Country Gardens">
            <a:extLst>
              <a:ext uri="{FF2B5EF4-FFF2-40B4-BE49-F238E27FC236}">
                <a16:creationId xmlns:a16="http://schemas.microsoft.com/office/drawing/2014/main" id="{9442CCF6-9ED7-4978-A76E-4EE9E39E9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38" name="Grafik 5" descr="Ein Bild, das Pflanze enthält.&#10;&#10;Mit sehr hoher Zuverlässigkeit generierte Beschreibung">
            <a:extLst>
              <a:ext uri="{FF2B5EF4-FFF2-40B4-BE49-F238E27FC236}">
                <a16:creationId xmlns:a16="http://schemas.microsoft.com/office/drawing/2014/main" id="{8DC228CF-C479-41E1-ACAB-7DFE5FDC7B5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802578" y="346526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D7216E0E-FE54-49F1-9F4E-2C8E2DD28F96}"/>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2896547" y="347644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fik 5" descr="Ein Bild, das Pflanze enthält.&#10;&#10;Mit sehr hoher Zuverlässigkeit generierte Beschreibung">
            <a:extLst>
              <a:ext uri="{FF2B5EF4-FFF2-40B4-BE49-F238E27FC236}">
                <a16:creationId xmlns:a16="http://schemas.microsoft.com/office/drawing/2014/main" id="{848D6825-587E-4C6E-9C66-7065CDE016E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658659"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rafik 5" descr="Ein Bild, das Pflanze enthält.&#10;&#10;Mit sehr hoher Zuverlässigkeit generierte Beschreibung">
            <a:extLst>
              <a:ext uri="{FF2B5EF4-FFF2-40B4-BE49-F238E27FC236}">
                <a16:creationId xmlns:a16="http://schemas.microsoft.com/office/drawing/2014/main" id="{F893D461-56F1-4B7D-8431-3144081282F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664555"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rafik 5" descr="Ein Bild, das Pflanze enthält.&#10;&#10;Mit sehr hoher Zuverlässigkeit generierte Beschreibung">
            <a:extLst>
              <a:ext uri="{FF2B5EF4-FFF2-40B4-BE49-F238E27FC236}">
                <a16:creationId xmlns:a16="http://schemas.microsoft.com/office/drawing/2014/main" id="{B5A57BD6-C82B-470E-811E-E07D3C9FD71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852997" y="248335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Obraz 66" descr="Obraz zawierający parasol, akcesorium, kwiat, roślina&#10;&#10;Opis wygenerowany automatycznie">
            <a:extLst>
              <a:ext uri="{FF2B5EF4-FFF2-40B4-BE49-F238E27FC236}">
                <a16:creationId xmlns:a16="http://schemas.microsoft.com/office/drawing/2014/main" id="{20827456-F954-4694-8249-A6B2145B74E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8981923" y="3799320"/>
            <a:ext cx="933896" cy="1602746"/>
          </a:xfrm>
          <a:prstGeom prst="rect">
            <a:avLst/>
          </a:prstGeom>
        </p:spPr>
      </p:pic>
      <p:pic>
        <p:nvPicPr>
          <p:cNvPr id="44" name="Grafik 5" descr="Ein Bild, das Pflanze enthält.&#10;&#10;Mit sehr hoher Zuverlässigkeit generierte Beschreibung">
            <a:extLst>
              <a:ext uri="{FF2B5EF4-FFF2-40B4-BE49-F238E27FC236}">
                <a16:creationId xmlns:a16="http://schemas.microsoft.com/office/drawing/2014/main" id="{22711D64-E320-439F-9BF1-96BFC1A25D0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696171"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Obraz 68" descr="Obraz zawierający parasol, akcesorium, kwiat, roślina&#10;&#10;Opis wygenerowany automatycznie">
            <a:extLst>
              <a:ext uri="{FF2B5EF4-FFF2-40B4-BE49-F238E27FC236}">
                <a16:creationId xmlns:a16="http://schemas.microsoft.com/office/drawing/2014/main" id="{5C50238F-B626-430D-8516-4B50D92E48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6158386" y="4469636"/>
            <a:ext cx="655591" cy="1125121"/>
          </a:xfrm>
          <a:prstGeom prst="rect">
            <a:avLst/>
          </a:prstGeom>
        </p:spPr>
      </p:pic>
      <p:pic>
        <p:nvPicPr>
          <p:cNvPr id="45" name="Grafik 5" descr="Ein Bild, das Pflanze enthält.&#10;&#10;Mit sehr hoher Zuverlässigkeit generierte Beschreibung">
            <a:extLst>
              <a:ext uri="{FF2B5EF4-FFF2-40B4-BE49-F238E27FC236}">
                <a16:creationId xmlns:a16="http://schemas.microsoft.com/office/drawing/2014/main" id="{0D4537C6-C00D-4BB2-945C-C3A4D06662A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687198" y="2568137"/>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a:extLst>
              <a:ext uri="{FF2B5EF4-FFF2-40B4-BE49-F238E27FC236}">
                <a16:creationId xmlns:a16="http://schemas.microsoft.com/office/drawing/2014/main" id="{E016CCEF-0D52-4363-91BA-1F3E6C20B91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40" b="92938" l="9697" r="92121">
                        <a14:foregroundMark x1="21818" y1="88418" x2="20606" y2="93220"/>
                        <a14:foregroundMark x1="67879" y1="9322" x2="66061" y2="9322"/>
                        <a14:foregroundMark x1="92121" y1="23164" x2="90303" y2="27966"/>
                        <a14:foregroundMark x1="63636" y1="20339" x2="75758" y2="21186"/>
                      </a14:backgroundRemoval>
                    </a14:imgEffect>
                  </a14:imgLayer>
                </a14:imgProps>
              </a:ext>
            </a:extLst>
          </a:blip>
          <a:stretch>
            <a:fillRect/>
          </a:stretch>
        </p:blipFill>
        <p:spPr>
          <a:xfrm>
            <a:off x="7905269" y="3105507"/>
            <a:ext cx="767978" cy="1647662"/>
          </a:xfrm>
          <a:prstGeom prst="rect">
            <a:avLst/>
          </a:prstGeom>
        </p:spPr>
      </p:pic>
      <p:pic>
        <p:nvPicPr>
          <p:cNvPr id="46" name="Grafik 5" descr="Ein Bild, das Pflanze enthält.&#10;&#10;Mit sehr hoher Zuverlässigkeit generierte Beschreibung">
            <a:extLst>
              <a:ext uri="{FF2B5EF4-FFF2-40B4-BE49-F238E27FC236}">
                <a16:creationId xmlns:a16="http://schemas.microsoft.com/office/drawing/2014/main" id="{E54CB14B-105F-4E29-8F52-84382F7830E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860602"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rafik 5" descr="Ein Bild, das Pflanze enthält.&#10;&#10;Mit sehr hoher Zuverlässigkeit generierte Beschreibung">
            <a:extLst>
              <a:ext uri="{FF2B5EF4-FFF2-40B4-BE49-F238E27FC236}">
                <a16:creationId xmlns:a16="http://schemas.microsoft.com/office/drawing/2014/main" id="{1CA0C210-9FCF-4679-B749-5BE2DF20E0B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753122" y="266159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C132D441-F1F7-460C-BF6D-F00B3DCB2B2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2875716" y="254423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a:extLst>
              <a:ext uri="{FF2B5EF4-FFF2-40B4-BE49-F238E27FC236}">
                <a16:creationId xmlns:a16="http://schemas.microsoft.com/office/drawing/2014/main" id="{99A67523-F3D5-45D2-AC4F-C208C3FD2A9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2477117" y="4552257"/>
            <a:ext cx="1456813" cy="1214011"/>
          </a:xfrm>
          <a:prstGeom prst="rect">
            <a:avLst/>
          </a:prstGeom>
        </p:spPr>
      </p:pic>
      <p:pic>
        <p:nvPicPr>
          <p:cNvPr id="51" name="Grafik 5" descr="Ein Bild, das Pflanze enthält.&#10;&#10;Mit sehr hoher Zuverlässigkeit generierte Beschreibung">
            <a:extLst>
              <a:ext uri="{FF2B5EF4-FFF2-40B4-BE49-F238E27FC236}">
                <a16:creationId xmlns:a16="http://schemas.microsoft.com/office/drawing/2014/main" id="{1E5E617E-7BE4-4A59-B5BB-0DAD08EC199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993816"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Obraz 67" descr="Obraz zawierający parasol, akcesorium, kwiat, roślina&#10;&#10;Opis wygenerowany automatycznie">
            <a:extLst>
              <a:ext uri="{FF2B5EF4-FFF2-40B4-BE49-F238E27FC236}">
                <a16:creationId xmlns:a16="http://schemas.microsoft.com/office/drawing/2014/main" id="{71F5CC12-4ABA-48B6-8646-5FD067D93F3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4446260" y="3751605"/>
            <a:ext cx="801574" cy="1497495"/>
          </a:xfrm>
          <a:prstGeom prst="rect">
            <a:avLst/>
          </a:prstGeom>
        </p:spPr>
      </p:pic>
      <p:pic>
        <p:nvPicPr>
          <p:cNvPr id="52" name="Grafik 5" descr="Ein Bild, das Pflanze enthält.&#10;&#10;Mit sehr hoher Zuverlässigkeit generierte Beschreibung">
            <a:extLst>
              <a:ext uri="{FF2B5EF4-FFF2-40B4-BE49-F238E27FC236}">
                <a16:creationId xmlns:a16="http://schemas.microsoft.com/office/drawing/2014/main" id="{A2E5F766-C9C8-4E5F-9D68-093F52798C1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868648" y="345188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rafik 5" descr="Ein Bild, das Pflanze enthält.&#10;&#10;Mit sehr hoher Zuverlässigkeit generierte Beschreibung">
            <a:extLst>
              <a:ext uri="{FF2B5EF4-FFF2-40B4-BE49-F238E27FC236}">
                <a16:creationId xmlns:a16="http://schemas.microsoft.com/office/drawing/2014/main" id="{9F54EB8D-5590-4350-A4CA-155CD3D6EB8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913862" y="25263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BD9EE792-74E3-40AB-8AEE-274869416E9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837342"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rafik 5" descr="Ein Bild, das Pflanze enthält.&#10;&#10;Mit sehr hoher Zuverlässigkeit generierte Beschreibung">
            <a:extLst>
              <a:ext uri="{FF2B5EF4-FFF2-40B4-BE49-F238E27FC236}">
                <a16:creationId xmlns:a16="http://schemas.microsoft.com/office/drawing/2014/main" id="{38FDED72-5474-47CA-AC7E-543D5126557D}"/>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913104" y="3502162"/>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Grafik 5" descr="Ein Bild, das Pflanze enthält.&#10;&#10;Mit sehr hoher Zuverlässigkeit generierte Beschreibung">
            <a:extLst>
              <a:ext uri="{FF2B5EF4-FFF2-40B4-BE49-F238E27FC236}">
                <a16:creationId xmlns:a16="http://schemas.microsoft.com/office/drawing/2014/main" id="{0247E5DF-8679-4E01-8906-A938DA912643}"/>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835363" y="348596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Grafik 5" descr="Ein Bild, das Pflanze enthält.&#10;&#10;Mit sehr hoher Zuverlässigkeit generierte Beschreibung">
            <a:extLst>
              <a:ext uri="{FF2B5EF4-FFF2-40B4-BE49-F238E27FC236}">
                <a16:creationId xmlns:a16="http://schemas.microsoft.com/office/drawing/2014/main" id="{9D545C26-A44F-4A6F-9506-4C1F4F6D2C64}"/>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623769" y="346087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6">
            <a:extLst>
              <a:ext uri="{FF2B5EF4-FFF2-40B4-BE49-F238E27FC236}">
                <a16:creationId xmlns:a16="http://schemas.microsoft.com/office/drawing/2014/main" id="{8608627D-5319-43BE-8503-17AA24302AA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625" b="99698" l="9341" r="89011">
                        <a14:foregroundMark x1="68132" y1="13293" x2="42857" y2="6042"/>
                        <a14:foregroundMark x1="42857" y1="6042" x2="32967" y2="10876"/>
                        <a14:foregroundMark x1="51648" y1="4230" x2="41758" y2="3927"/>
                        <a14:foregroundMark x1="25824" y1="45015" x2="25824" y2="45317"/>
                        <a14:foregroundMark x1="47253" y1="33233" x2="47253" y2="36254"/>
                        <a14:foregroundMark x1="38682" y1="60725" x2="38462" y2="61027"/>
                        <a14:foregroundMark x1="39341" y1="59819" x2="38682" y2="60725"/>
                        <a14:foregroundMark x1="40220" y1="58610" x2="39341" y2="59819"/>
                        <a14:foregroundMark x1="40659" y1="58006" x2="40220" y2="58610"/>
                        <a14:foregroundMark x1="33822" y1="56418" x2="34615" y2="58308"/>
                        <a14:foregroundMark x1="32967" y1="54381" x2="33069" y2="54624"/>
                        <a14:foregroundMark x1="44505" y1="50151" x2="47253" y2="52870"/>
                        <a14:foregroundMark x1="42308" y1="68278" x2="40659" y2="68882"/>
                        <a14:foregroundMark x1="51648" y1="78129" x2="51648" y2="79154"/>
                        <a14:foregroundMark x1="51648" y1="72205" x2="51648" y2="73418"/>
                        <a14:foregroundMark x1="51099" y1="90332" x2="46154" y2="99698"/>
                        <a14:foregroundMark x1="36264" y1="73112" x2="36339" y2="72947"/>
                        <a14:foregroundMark x1="47253" y1="54649" x2="47253" y2="52870"/>
                        <a14:foregroundMark x1="47253" y1="57100" x2="47253" y2="56931"/>
                        <a14:foregroundMark x1="47253" y1="57402" x2="47253" y2="57100"/>
                        <a14:foregroundMark x1="47253" y1="58610" x2="47253" y2="57402"/>
                        <a14:foregroundMark x1="47253" y1="59819" x2="47253" y2="58610"/>
                        <a14:foregroundMark x1="47253" y1="60725" x2="47253" y2="59819"/>
                        <a14:foregroundMark x1="47253" y1="65257" x2="47253" y2="60725"/>
                        <a14:foregroundMark x1="47253" y1="65861" x2="47253" y2="65257"/>
                        <a14:foregroundMark x1="52198" y1="74018" x2="52198" y2="75529"/>
                        <a14:foregroundMark x1="44505" y1="58912" x2="44505" y2="58912"/>
                        <a14:foregroundMark x1="51099" y1="85801" x2="51099" y2="88218"/>
                        <a14:foregroundMark x1="45604" y1="58610" x2="45604" y2="58610"/>
                        <a14:foregroundMark x1="45604" y1="58912" x2="45604" y2="58912"/>
                        <a14:foregroundMark x1="45055" y1="58610" x2="45055" y2="58610"/>
                        <a14:foregroundMark x1="43407" y1="58912" x2="45604" y2="58912"/>
                        <a14:foregroundMark x1="43956" y1="58912" x2="46154" y2="58912"/>
                        <a14:backgroundMark x1="32418" y1="54683" x2="32967" y2="56495"/>
                        <a14:backgroundMark x1="46154" y1="60725" x2="46154" y2="60725"/>
                        <a14:backgroundMark x1="47802" y1="59819" x2="47802" y2="59819"/>
                        <a14:backgroundMark x1="47802" y1="58610" x2="47802" y2="58610"/>
                        <a14:backgroundMark x1="31868" y1="54079" x2="31868" y2="54079"/>
                        <a14:backgroundMark x1="47802" y1="65257" x2="47802" y2="65257"/>
                        <a14:backgroundMark x1="48352" y1="66465" x2="48901" y2="64955"/>
                        <a14:backgroundMark x1="37363" y1="69486" x2="34615" y2="72508"/>
                        <a14:backgroundMark x1="49560" y1="75529" x2="50549" y2="78248"/>
                        <a14:backgroundMark x1="48901" y1="73716" x2="49011" y2="74018"/>
                        <a14:backgroundMark x1="51099" y1="73414" x2="51099" y2="73414"/>
                        <a14:backgroundMark x1="45055" y1="54985" x2="45953" y2="56713"/>
                        <a14:backgroundMark x1="45604" y1="57015" x2="45604" y2="55589"/>
                        <a14:backgroundMark x1="45604" y1="62236" x2="45604" y2="59387"/>
                      </a14:backgroundRemoval>
                    </a14:imgEffect>
                  </a14:imgLayer>
                </a14:imgProps>
              </a:ext>
            </a:extLst>
          </a:blip>
          <a:stretch>
            <a:fillRect/>
          </a:stretch>
        </p:blipFill>
        <p:spPr>
          <a:xfrm>
            <a:off x="11513594" y="4278438"/>
            <a:ext cx="811206" cy="1475325"/>
          </a:xfrm>
          <a:prstGeom prst="rect">
            <a:avLst/>
          </a:prstGeom>
        </p:spPr>
      </p:pic>
      <p:pic>
        <p:nvPicPr>
          <p:cNvPr id="58" name="Grafik 5" descr="Ein Bild, das Pflanze enthält.&#10;&#10;Mit sehr hoher Zuverlässigkeit generierte Beschreibung">
            <a:extLst>
              <a:ext uri="{FF2B5EF4-FFF2-40B4-BE49-F238E27FC236}">
                <a16:creationId xmlns:a16="http://schemas.microsoft.com/office/drawing/2014/main" id="{9C10F041-A21B-4B0F-AD1A-CE5F49B3738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690970" y="260761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3d xfrogplants spanish broom shrub model">
            <a:extLst>
              <a:ext uri="{FF2B5EF4-FFF2-40B4-BE49-F238E27FC236}">
                <a16:creationId xmlns:a16="http://schemas.microsoft.com/office/drawing/2014/main" id="{0F40C23E-CCE2-4D85-B16F-B0D7855D570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2853" y="3380091"/>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3d xfrogplants spanish broom shrub model">
            <a:extLst>
              <a:ext uri="{FF2B5EF4-FFF2-40B4-BE49-F238E27FC236}">
                <a16:creationId xmlns:a16="http://schemas.microsoft.com/office/drawing/2014/main" id="{ABC32F1E-598D-4074-9B1E-2BF6F695973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236482" y="2964908"/>
            <a:ext cx="1555691" cy="18528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Blackberry Bush Illustrations, Royalty-Free Vector ...">
            <a:extLst>
              <a:ext uri="{FF2B5EF4-FFF2-40B4-BE49-F238E27FC236}">
                <a16:creationId xmlns:a16="http://schemas.microsoft.com/office/drawing/2014/main" id="{C1D70BD4-7EED-415F-9DF5-8D47FA501C2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r="28548" b="25490"/>
          <a:stretch/>
        </p:blipFill>
        <p:spPr bwMode="auto">
          <a:xfrm>
            <a:off x="-209170" y="3533650"/>
            <a:ext cx="1944417" cy="1941501"/>
          </a:xfrm>
          <a:prstGeom prst="rect">
            <a:avLst/>
          </a:prstGeom>
          <a:noFill/>
          <a:extLst>
            <a:ext uri="{909E8E84-426E-40DD-AFC4-6F175D3DCCD1}">
              <a14:hiddenFill xmlns:a14="http://schemas.microsoft.com/office/drawing/2010/main">
                <a:solidFill>
                  <a:srgbClr val="FFFFFF"/>
                </a:solidFill>
              </a14:hiddenFill>
            </a:ext>
          </a:extLst>
        </p:spPr>
      </p:pic>
      <p:pic>
        <p:nvPicPr>
          <p:cNvPr id="70" name="Immagine 29" descr="Immagine che contiene rettile, lucertola&#10;&#10;Descrizione generata automaticamente">
            <a:extLst>
              <a:ext uri="{FF2B5EF4-FFF2-40B4-BE49-F238E27FC236}">
                <a16:creationId xmlns:a16="http://schemas.microsoft.com/office/drawing/2014/main" id="{9E5554B6-021C-46FF-9639-ED2B62BC862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9563" b="89891" l="4102" r="96875">
                        <a14:foregroundMark x1="15625" y1="12568" x2="10742" y2="7104"/>
                        <a14:foregroundMark x1="10742" y1="7104" x2="4297" y2="6284"/>
                        <a14:foregroundMark x1="4297" y1="6284" x2="7422" y2="21858"/>
                        <a14:foregroundMark x1="7422" y1="21858" x2="11621" y2="23770"/>
                        <a14:foregroundMark x1="11621" y1="23770" x2="8496" y2="12568"/>
                        <a14:foregroundMark x1="8496" y1="12568" x2="4492" y2="10929"/>
                        <a14:foregroundMark x1="4492" y1="10929" x2="4102" y2="14481"/>
                        <a14:foregroundMark x1="55538" y1="88839" x2="56543" y2="89891"/>
                        <a14:foregroundMark x1="39844" y1="72404" x2="46145" y2="79003"/>
                        <a14:foregroundMark x1="56543" y1="89891" x2="61914" y2="91257"/>
                        <a14:foregroundMark x1="61914" y1="91257" x2="87988" y2="81967"/>
                        <a14:foregroundMark x1="87988" y1="81967" x2="91728" y2="77153"/>
                        <a14:foregroundMark x1="94662" y1="64365" x2="95508" y2="59016"/>
                        <a14:foregroundMark x1="95508" y1="59016" x2="92480" y2="51093"/>
                        <a14:foregroundMark x1="92480" y1="51093" x2="96777" y2="63388"/>
                        <a14:foregroundMark x1="94411" y1="71546" x2="92578" y2="77869"/>
                        <a14:foregroundMark x1="95347" y1="68319" x2="94794" y2="70228"/>
                        <a14:foregroundMark x1="96777" y1="63388" x2="95388" y2="68178"/>
                        <a14:foregroundMark x1="92578" y1="77869" x2="96387" y2="72131"/>
                        <a14:foregroundMark x1="96387" y1="72131" x2="96875" y2="69126"/>
                        <a14:backgroundMark x1="50684" y1="80601" x2="47949" y2="79508"/>
                        <a14:backgroundMark x1="51367" y1="83060" x2="55371" y2="87978"/>
                        <a14:backgroundMark x1="55371" y1="87978" x2="50879" y2="84426"/>
                        <a14:backgroundMark x1="50879" y1="84426" x2="50781" y2="84153"/>
                        <a14:backgroundMark x1="49609" y1="82240" x2="45801" y2="77049"/>
                        <a14:backgroundMark x1="87891" y1="66940" x2="87891" y2="66940"/>
                        <a14:backgroundMark x1="92773" y1="66940" x2="93848" y2="65847"/>
                        <a14:backgroundMark x1="92383" y1="67213" x2="93164" y2="71311"/>
                        <a14:backgroundMark x1="92383" y1="72131" x2="92578" y2="73497"/>
                        <a14:backgroundMark x1="92480" y1="72951" x2="93555" y2="71585"/>
                        <a14:backgroundMark x1="92773" y1="72678" x2="93164" y2="72678"/>
                      </a14:backgroundRemoval>
                    </a14:imgEffect>
                  </a14:imgLayer>
                </a14:imgProps>
              </a:ext>
              <a:ext uri="{28A0092B-C50C-407E-A947-70E740481C1C}">
                <a14:useLocalDpi xmlns:a14="http://schemas.microsoft.com/office/drawing/2010/main" val="0"/>
              </a:ext>
            </a:extLst>
          </a:blip>
          <a:stretch>
            <a:fillRect/>
          </a:stretch>
        </p:blipFill>
        <p:spPr>
          <a:xfrm flipH="1">
            <a:off x="170984" y="5394085"/>
            <a:ext cx="1114101" cy="398204"/>
          </a:xfrm>
          <a:prstGeom prst="rect">
            <a:avLst/>
          </a:prstGeom>
        </p:spPr>
      </p:pic>
      <p:pic>
        <p:nvPicPr>
          <p:cNvPr id="34" name="Picture 4" descr="3d xfrogplants spanish broom shrub model">
            <a:extLst>
              <a:ext uri="{FF2B5EF4-FFF2-40B4-BE49-F238E27FC236}">
                <a16:creationId xmlns:a16="http://schemas.microsoft.com/office/drawing/2014/main" id="{D8B8795F-C92F-42EE-B425-0BE621E83D9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437837" y="3906269"/>
            <a:ext cx="1530635" cy="182303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3d xfrogplants spanish broom shrub model">
            <a:extLst>
              <a:ext uri="{FF2B5EF4-FFF2-40B4-BE49-F238E27FC236}">
                <a16:creationId xmlns:a16="http://schemas.microsoft.com/office/drawing/2014/main" id="{F9AC9790-476A-4FF2-BDEB-994A03408D4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7481" y="4224452"/>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49" name="Grafik 5" descr="Ein Bild, das Pflanze enthält.&#10;&#10;Mit sehr hoher Zuverlässigkeit generierte Beschreibung">
            <a:extLst>
              <a:ext uri="{FF2B5EF4-FFF2-40B4-BE49-F238E27FC236}">
                <a16:creationId xmlns:a16="http://schemas.microsoft.com/office/drawing/2014/main" id="{340563E4-E5A1-47FE-8F2F-087A9DDC451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29385"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Bucks Country Gardens">
            <a:extLst>
              <a:ext uri="{FF2B5EF4-FFF2-40B4-BE49-F238E27FC236}">
                <a16:creationId xmlns:a16="http://schemas.microsoft.com/office/drawing/2014/main" id="{69E05C45-8FF4-4234-96F7-61BF2C3DAD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63" name="Obraz 62">
            <a:extLst>
              <a:ext uri="{FF2B5EF4-FFF2-40B4-BE49-F238E27FC236}">
                <a16:creationId xmlns:a16="http://schemas.microsoft.com/office/drawing/2014/main" id="{021624B5-6F3F-4DC3-AA23-E303EC3D6B1A}"/>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71" name="Picture 13">
            <a:extLst>
              <a:ext uri="{FF2B5EF4-FFF2-40B4-BE49-F238E27FC236}">
                <a16:creationId xmlns:a16="http://schemas.microsoft.com/office/drawing/2014/main" id="{9DA7B9EB-BE91-47FB-908E-F83C077DDC3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3214564">
            <a:off x="5479426" y="6078424"/>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3">
            <a:extLst>
              <a:ext uri="{FF2B5EF4-FFF2-40B4-BE49-F238E27FC236}">
                <a16:creationId xmlns:a16="http://schemas.microsoft.com/office/drawing/2014/main" id="{2E48B1F4-B4A5-4559-B55E-B74DD26056E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Obraz 72">
            <a:extLst>
              <a:ext uri="{FF2B5EF4-FFF2-40B4-BE49-F238E27FC236}">
                <a16:creationId xmlns:a16="http://schemas.microsoft.com/office/drawing/2014/main" id="{35F5BD3D-DA72-463F-AB00-9AC8EEE5D756}"/>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2395" y="5863168"/>
            <a:ext cx="871510" cy="617497"/>
          </a:xfrm>
          <a:prstGeom prst="rect">
            <a:avLst/>
          </a:prstGeom>
        </p:spPr>
      </p:pic>
      <p:pic>
        <p:nvPicPr>
          <p:cNvPr id="40" name="Grafik 5" descr="Ein Bild, das Pflanze enthält.&#10;&#10;Mit sehr hoher Zuverlässigkeit generierte Beschreibung">
            <a:extLst>
              <a:ext uri="{FF2B5EF4-FFF2-40B4-BE49-F238E27FC236}">
                <a16:creationId xmlns:a16="http://schemas.microsoft.com/office/drawing/2014/main" id="{7503CBD0-26D9-4A24-B8EB-877AFDB15F33}"/>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29385" y="34599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Obraz 65">
            <a:extLst>
              <a:ext uri="{FF2B5EF4-FFF2-40B4-BE49-F238E27FC236}">
                <a16:creationId xmlns:a16="http://schemas.microsoft.com/office/drawing/2014/main" id="{5BC47A92-9265-46A3-8A1F-A75182CFDD0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101172" y="4951190"/>
            <a:ext cx="1017944" cy="848287"/>
          </a:xfrm>
          <a:prstGeom prst="rect">
            <a:avLst/>
          </a:prstGeom>
        </p:spPr>
      </p:pic>
      <p:pic>
        <p:nvPicPr>
          <p:cNvPr id="13" name="Obraz 12" descr="Obraz zawierający parasol, akcesorium, kwiat, roślina&#10;&#10;Opis wygenerowany automatycznie">
            <a:extLst>
              <a:ext uri="{FF2B5EF4-FFF2-40B4-BE49-F238E27FC236}">
                <a16:creationId xmlns:a16="http://schemas.microsoft.com/office/drawing/2014/main" id="{4B47B54E-A4E3-441F-81E9-B6A320D7A31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1410231" y="3918685"/>
            <a:ext cx="655591" cy="1125121"/>
          </a:xfrm>
          <a:prstGeom prst="rect">
            <a:avLst/>
          </a:prstGeom>
        </p:spPr>
      </p:pic>
      <p:pic>
        <p:nvPicPr>
          <p:cNvPr id="74" name="Obraz 73">
            <a:extLst>
              <a:ext uri="{FF2B5EF4-FFF2-40B4-BE49-F238E27FC236}">
                <a16:creationId xmlns:a16="http://schemas.microsoft.com/office/drawing/2014/main" id="{D9F969B8-3832-418B-BB35-2A624516579E}"/>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9830" b="89792" l="17442" r="77326">
                        <a14:foregroundMark x1="27442" y1="57278" x2="28605" y2="58412"/>
                        <a14:foregroundMark x1="26744" y1="58034" x2="23721" y2="72401"/>
                        <a14:foregroundMark x1="19070" y1="59546" x2="19302" y2="68620"/>
                        <a14:foregroundMark x1="17442" y1="82609" x2="17442" y2="82609"/>
                      </a14:backgroundRemoval>
                    </a14:imgEffect>
                  </a14:imgLayer>
                </a14:imgProps>
              </a:ext>
              <a:ext uri="{28A0092B-C50C-407E-A947-70E740481C1C}">
                <a14:useLocalDpi xmlns:a14="http://schemas.microsoft.com/office/drawing/2010/main" val="0"/>
              </a:ext>
            </a:extLst>
          </a:blip>
          <a:srcRect l="12136" r="15352"/>
          <a:stretch/>
        </p:blipFill>
        <p:spPr>
          <a:xfrm>
            <a:off x="31973" y="3963466"/>
            <a:ext cx="610375" cy="517779"/>
          </a:xfrm>
          <a:prstGeom prst="rect">
            <a:avLst/>
          </a:prstGeom>
        </p:spPr>
      </p:pic>
      <p:pic>
        <p:nvPicPr>
          <p:cNvPr id="76" name="Obraz 75">
            <a:extLst>
              <a:ext uri="{FF2B5EF4-FFF2-40B4-BE49-F238E27FC236}">
                <a16:creationId xmlns:a16="http://schemas.microsoft.com/office/drawing/2014/main" id="{B508DF29-086C-49C3-A1CF-B6E6C05FAD7E}"/>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031" b="98763" l="3165" r="96414">
                        <a14:foregroundMark x1="9916" y1="35258" x2="11181" y2="39381"/>
                        <a14:foregroundMark x1="90928" y1="37320" x2="86709" y2="43505"/>
                        <a14:foregroundMark x1="90506" y1="59588" x2="98523" y2="62474"/>
                        <a14:foregroundMark x1="11181" y1="80206" x2="6962" y2="89691"/>
                        <a14:foregroundMark x1="6962" y1="89691" x2="6962" y2="90103"/>
                        <a14:foregroundMark x1="12447" y1="59175" x2="3165" y2="62062"/>
                        <a14:foregroundMark x1="32700" y1="87216" x2="43249" y2="91340"/>
                        <a14:foregroundMark x1="43249" y1="91340" x2="65612" y2="89278"/>
                        <a14:foregroundMark x1="65612" y1="89278" x2="55485" y2="95052"/>
                        <a14:foregroundMark x1="55485" y1="95052" x2="44515" y2="95876"/>
                        <a14:foregroundMark x1="44515" y1="95876" x2="33755" y2="91134"/>
                        <a14:foregroundMark x1="33755" y1="91134" x2="32700" y2="89691"/>
                        <a14:foregroundMark x1="44515" y1="95876" x2="58861" y2="93402"/>
                        <a14:foregroundMark x1="59404" y1="11584" x2="59283" y2="11753"/>
                        <a14:foregroundMark x1="62236" y1="7629" x2="61370" y2="8839"/>
                        <a14:foregroundMark x1="37260" y1="6821" x2="42827" y2="9278"/>
                        <a14:foregroundMark x1="29747" y1="3505" x2="34194" y2="5468"/>
                        <a14:foregroundMark x1="73207" y1="2680" x2="71519" y2="2680"/>
                        <a14:foregroundMark x1="31435" y1="3093" x2="31435" y2="1856"/>
                        <a14:foregroundMark x1="71519" y1="1237" x2="73629" y2="1649"/>
                        <a14:foregroundMark x1="45992" y1="98763" x2="55907" y2="98144"/>
                        <a14:foregroundMark x1="30591" y1="1237" x2="32068" y2="2062"/>
                        <a14:backgroundMark x1="69198" y1="6598" x2="63080" y2="8660"/>
                        <a14:backgroundMark x1="69198" y1="5979" x2="69198" y2="5979"/>
                        <a14:backgroundMark x1="69620" y1="6392" x2="70253" y2="6186"/>
                        <a14:backgroundMark x1="66878" y1="7010" x2="72996" y2="7835"/>
                        <a14:backgroundMark x1="62236" y1="9278" x2="60549" y2="12165"/>
                        <a14:backgroundMark x1="59916" y1="12165" x2="59916" y2="12165"/>
                        <a14:backgroundMark x1="59916" y1="12371" x2="59916" y2="12371"/>
                        <a14:backgroundMark x1="59916" y1="12371" x2="59916" y2="12371"/>
                        <a14:backgroundMark x1="33755" y1="5979" x2="36920" y2="7216"/>
                      </a14:backgroundRemoval>
                    </a14:imgEffect>
                  </a14:imgLayer>
                </a14:imgProps>
              </a:ext>
              <a:ext uri="{28A0092B-C50C-407E-A947-70E740481C1C}">
                <a14:useLocalDpi xmlns:a14="http://schemas.microsoft.com/office/drawing/2010/main" val="0"/>
              </a:ext>
            </a:extLst>
          </a:blip>
          <a:stretch>
            <a:fillRect/>
          </a:stretch>
        </p:blipFill>
        <p:spPr>
          <a:xfrm rot="20178185">
            <a:off x="577682" y="4473306"/>
            <a:ext cx="272332" cy="278652"/>
          </a:xfrm>
          <a:prstGeom prst="rect">
            <a:avLst/>
          </a:prstGeom>
        </p:spPr>
      </p:pic>
      <p:pic>
        <p:nvPicPr>
          <p:cNvPr id="77" name="Segnaposto contenuto 8" descr="Immagine che contiene insetto&#10;&#10;Descrizione generata automaticamente">
            <a:extLst>
              <a:ext uri="{FF2B5EF4-FFF2-40B4-BE49-F238E27FC236}">
                <a16:creationId xmlns:a16="http://schemas.microsoft.com/office/drawing/2014/main" id="{38FCD700-85E9-4E55-AB12-24DBDD5F08B0}"/>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670789" y="2322074"/>
            <a:ext cx="552355" cy="555723"/>
          </a:xfrm>
          <a:prstGeom prst="rect">
            <a:avLst/>
          </a:prstGeom>
        </p:spPr>
      </p:pic>
      <p:pic>
        <p:nvPicPr>
          <p:cNvPr id="78" name="Segnaposto contenuto 8" descr="Immagine che contiene insetto&#10;&#10;Descrizione generata automaticamente">
            <a:extLst>
              <a:ext uri="{FF2B5EF4-FFF2-40B4-BE49-F238E27FC236}">
                <a16:creationId xmlns:a16="http://schemas.microsoft.com/office/drawing/2014/main" id="{0FFD4F38-5145-41B2-ABA9-E59A8C784EA5}"/>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908622" flipH="1">
            <a:off x="34282" y="2612040"/>
            <a:ext cx="552355" cy="555723"/>
          </a:xfrm>
          <a:prstGeom prst="rect">
            <a:avLst/>
          </a:prstGeom>
        </p:spPr>
      </p:pic>
      <p:pic>
        <p:nvPicPr>
          <p:cNvPr id="79" name="Segnaposto contenuto 8" descr="Immagine che contiene insetto&#10;&#10;Descrizione generata automaticamente">
            <a:extLst>
              <a:ext uri="{FF2B5EF4-FFF2-40B4-BE49-F238E27FC236}">
                <a16:creationId xmlns:a16="http://schemas.microsoft.com/office/drawing/2014/main" id="{A0BB00B6-0E81-4A2B-8F10-C9179134397D}"/>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760076" y="3225924"/>
            <a:ext cx="552355" cy="555723"/>
          </a:xfrm>
          <a:prstGeom prst="rect">
            <a:avLst/>
          </a:prstGeom>
        </p:spPr>
      </p:pic>
      <p:pic>
        <p:nvPicPr>
          <p:cNvPr id="80" name="Segnaposto contenuto 8" descr="Immagine che contiene insetto&#10;&#10;Descrizione generata automaticamente">
            <a:extLst>
              <a:ext uri="{FF2B5EF4-FFF2-40B4-BE49-F238E27FC236}">
                <a16:creationId xmlns:a16="http://schemas.microsoft.com/office/drawing/2014/main" id="{DCADE5D2-7869-426E-963C-EBA4F8C70862}"/>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9476944" y="2025213"/>
            <a:ext cx="552355" cy="555723"/>
          </a:xfrm>
          <a:prstGeom prst="rect">
            <a:avLst/>
          </a:prstGeom>
        </p:spPr>
      </p:pic>
      <p:pic>
        <p:nvPicPr>
          <p:cNvPr id="81" name="Segnaposto contenuto 8" descr="Immagine che contiene insetto&#10;&#10;Descrizione generata automaticamente">
            <a:extLst>
              <a:ext uri="{FF2B5EF4-FFF2-40B4-BE49-F238E27FC236}">
                <a16:creationId xmlns:a16="http://schemas.microsoft.com/office/drawing/2014/main" id="{A91F2AA4-893A-4BCA-B167-7D96A697B561}"/>
              </a:ext>
            </a:extLst>
          </p:cNvPr>
          <p:cNvPicPr>
            <a:picLocks noChangeAspect="1"/>
          </p:cNvPicPr>
          <p:nvPr/>
        </p:nvPicPr>
        <p:blipFill>
          <a:blip r:embed="rId28">
            <a:extLst>
              <a:ext uri="{BEBA8EAE-BF5A-486C-A8C5-ECC9F3942E4B}">
                <a14:imgProps xmlns:a14="http://schemas.microsoft.com/office/drawing/2010/main">
                  <a14:imgLayer r:embed="rId29">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8152425" y="2463663"/>
            <a:ext cx="552355" cy="555723"/>
          </a:xfrm>
          <a:prstGeom prst="rect">
            <a:avLst/>
          </a:prstGeom>
        </p:spPr>
      </p:pic>
      <p:pic>
        <p:nvPicPr>
          <p:cNvPr id="37" name="Grafik 5" descr="Ein Bild, das Pflanze enthält.&#10;&#10;Mit sehr hoher Zuverlässigkeit generierte Beschreibung">
            <a:extLst>
              <a:ext uri="{FF2B5EF4-FFF2-40B4-BE49-F238E27FC236}">
                <a16:creationId xmlns:a16="http://schemas.microsoft.com/office/drawing/2014/main" id="{176898F1-B8B9-4824-9FF6-427D6E29509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823090"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afik 5" descr="Ein Bild, das Pflanze enthält.&#10;&#10;Mit sehr hoher Zuverlässigkeit generierte Beschreibung">
            <a:extLst>
              <a:ext uri="{FF2B5EF4-FFF2-40B4-BE49-F238E27FC236}">
                <a16:creationId xmlns:a16="http://schemas.microsoft.com/office/drawing/2014/main" id="{5F1581B9-05C2-4A58-B2AD-694092FC3AC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715610"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1" name="Łącznik prosty 60">
            <a:extLst>
              <a:ext uri="{FF2B5EF4-FFF2-40B4-BE49-F238E27FC236}">
                <a16:creationId xmlns:a16="http://schemas.microsoft.com/office/drawing/2014/main" id="{B1BF22AB-EFFD-43C5-8A12-BE63D178ADE3}"/>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20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2000"/>
                                        <p:tgtEl>
                                          <p:spTgt spid="36"/>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2000"/>
                                        <p:tgtEl>
                                          <p:spTgt spid="37"/>
                                        </p:tgtEl>
                                      </p:cBhvr>
                                    </p:animEffect>
                                  </p:childTnLst>
                                </p:cTn>
                              </p:par>
                              <p:par>
                                <p:cTn id="14" presetID="22" presetClass="entr" presetSubtype="4"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2000"/>
                                        <p:tgtEl>
                                          <p:spTgt spid="38"/>
                                        </p:tgtEl>
                                      </p:cBhvr>
                                    </p:animEffect>
                                  </p:childTnLst>
                                </p:cTn>
                              </p:par>
                              <p:par>
                                <p:cTn id="17" presetID="22" presetClass="entr" presetSubtype="4"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2000"/>
                                        <p:tgtEl>
                                          <p:spTgt spid="39"/>
                                        </p:tgtEl>
                                      </p:cBhvr>
                                    </p:animEffect>
                                  </p:childTnLst>
                                </p:cTn>
                              </p:par>
                              <p:par>
                                <p:cTn id="20" presetID="22" presetClass="entr" presetSubtype="4"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2000"/>
                                        <p:tgtEl>
                                          <p:spTgt spid="40"/>
                                        </p:tgtEl>
                                      </p:cBhvr>
                                    </p:animEffect>
                                  </p:childTnLst>
                                </p:cTn>
                              </p:par>
                              <p:par>
                                <p:cTn id="23" presetID="22" presetClass="entr" presetSubtype="4"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ipe(down)">
                                      <p:cBhvr>
                                        <p:cTn id="25" dur="2000"/>
                                        <p:tgtEl>
                                          <p:spTgt spid="42"/>
                                        </p:tgtEl>
                                      </p:cBhvr>
                                    </p:animEffect>
                                  </p:childTnLst>
                                </p:cTn>
                              </p:par>
                              <p:par>
                                <p:cTn id="26" presetID="22" presetClass="entr" presetSubtype="4"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2000"/>
                                        <p:tgtEl>
                                          <p:spTgt spid="43"/>
                                        </p:tgtEl>
                                      </p:cBhvr>
                                    </p:animEffect>
                                  </p:childTnLst>
                                </p:cTn>
                              </p:par>
                              <p:par>
                                <p:cTn id="29" presetID="22" presetClass="entr" presetSubtype="4"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2000"/>
                                        <p:tgtEl>
                                          <p:spTgt spid="44"/>
                                        </p:tgtEl>
                                      </p:cBhvr>
                                    </p:animEffect>
                                  </p:childTnLst>
                                </p:cTn>
                              </p:par>
                              <p:par>
                                <p:cTn id="32" presetID="22" presetClass="entr" presetSubtype="4" fill="hold"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2000"/>
                                        <p:tgtEl>
                                          <p:spTgt spid="45"/>
                                        </p:tgtEl>
                                      </p:cBhvr>
                                    </p:animEffect>
                                  </p:childTnLst>
                                </p:cTn>
                              </p:par>
                              <p:par>
                                <p:cTn id="35" presetID="22" presetClass="entr" presetSubtype="4"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2000"/>
                                        <p:tgtEl>
                                          <p:spTgt spid="46"/>
                                        </p:tgtEl>
                                      </p:cBhvr>
                                    </p:animEffect>
                                  </p:childTnLst>
                                </p:cTn>
                              </p:par>
                              <p:par>
                                <p:cTn id="38" presetID="22" presetClass="entr" presetSubtype="4"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2000"/>
                                        <p:tgtEl>
                                          <p:spTgt spid="47"/>
                                        </p:tgtEl>
                                      </p:cBhvr>
                                    </p:animEffect>
                                  </p:childTnLst>
                                </p:cTn>
                              </p:par>
                              <p:par>
                                <p:cTn id="41" presetID="2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down)">
                                      <p:cBhvr>
                                        <p:cTn id="43" dur="2000"/>
                                        <p:tgtEl>
                                          <p:spTgt spid="48"/>
                                        </p:tgtEl>
                                      </p:cBhvr>
                                    </p:animEffect>
                                  </p:childTnLst>
                                </p:cTn>
                              </p:par>
                              <p:par>
                                <p:cTn id="44" presetID="22" presetClass="entr" presetSubtype="4"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wipe(down)">
                                      <p:cBhvr>
                                        <p:cTn id="46" dur="2000"/>
                                        <p:tgtEl>
                                          <p:spTgt spid="49"/>
                                        </p:tgtEl>
                                      </p:cBhvr>
                                    </p:animEffect>
                                  </p:childTnLst>
                                </p:cTn>
                              </p:par>
                              <p:par>
                                <p:cTn id="47" presetID="22" presetClass="entr" presetSubtype="4"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down)">
                                      <p:cBhvr>
                                        <p:cTn id="49" dur="2000"/>
                                        <p:tgtEl>
                                          <p:spTgt spid="51"/>
                                        </p:tgtEl>
                                      </p:cBhvr>
                                    </p:animEffect>
                                  </p:childTnLst>
                                </p:cTn>
                              </p:par>
                              <p:par>
                                <p:cTn id="50" presetID="22" presetClass="entr" presetSubtype="4" fill="hold"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down)">
                                      <p:cBhvr>
                                        <p:cTn id="52" dur="2000"/>
                                        <p:tgtEl>
                                          <p:spTgt spid="52"/>
                                        </p:tgtEl>
                                      </p:cBhvr>
                                    </p:animEffect>
                                  </p:childTnLst>
                                </p:cTn>
                              </p:par>
                              <p:par>
                                <p:cTn id="53" presetID="22" presetClass="entr" presetSubtype="4"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2000"/>
                                        <p:tgtEl>
                                          <p:spTgt spid="53"/>
                                        </p:tgtEl>
                                      </p:cBhvr>
                                    </p:animEffect>
                                  </p:childTnLst>
                                </p:cTn>
                              </p:par>
                              <p:par>
                                <p:cTn id="56" presetID="22" presetClass="entr" presetSubtype="4" fill="hold" nodeType="withEffect">
                                  <p:stCondLst>
                                    <p:cond delay="0"/>
                                  </p:stCondLst>
                                  <p:childTnLst>
                                    <p:set>
                                      <p:cBhvr>
                                        <p:cTn id="57" dur="1" fill="hold">
                                          <p:stCondLst>
                                            <p:cond delay="0"/>
                                          </p:stCondLst>
                                        </p:cTn>
                                        <p:tgtEl>
                                          <p:spTgt spid="54"/>
                                        </p:tgtEl>
                                        <p:attrNameLst>
                                          <p:attrName>style.visibility</p:attrName>
                                        </p:attrNameLst>
                                      </p:cBhvr>
                                      <p:to>
                                        <p:strVal val="visible"/>
                                      </p:to>
                                    </p:set>
                                    <p:animEffect transition="in" filter="wipe(down)">
                                      <p:cBhvr>
                                        <p:cTn id="58" dur="2000"/>
                                        <p:tgtEl>
                                          <p:spTgt spid="54"/>
                                        </p:tgtEl>
                                      </p:cBhvr>
                                    </p:animEffect>
                                  </p:childTnLst>
                                </p:cTn>
                              </p:par>
                              <p:par>
                                <p:cTn id="59" presetID="22" presetClass="entr" presetSubtype="4"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down)">
                                      <p:cBhvr>
                                        <p:cTn id="61" dur="2000"/>
                                        <p:tgtEl>
                                          <p:spTgt spid="55"/>
                                        </p:tgtEl>
                                      </p:cBhvr>
                                    </p:animEffect>
                                  </p:childTnLst>
                                </p:cTn>
                              </p:par>
                              <p:par>
                                <p:cTn id="62" presetID="22" presetClass="entr" presetSubtype="4"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wipe(down)">
                                      <p:cBhvr>
                                        <p:cTn id="64" dur="2000"/>
                                        <p:tgtEl>
                                          <p:spTgt spid="56"/>
                                        </p:tgtEl>
                                      </p:cBhvr>
                                    </p:animEffect>
                                  </p:childTnLst>
                                </p:cTn>
                              </p:par>
                              <p:par>
                                <p:cTn id="65" presetID="22" presetClass="entr" presetSubtype="4"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wipe(down)">
                                      <p:cBhvr>
                                        <p:cTn id="67" dur="2000"/>
                                        <p:tgtEl>
                                          <p:spTgt spid="57"/>
                                        </p:tgtEl>
                                      </p:cBhvr>
                                    </p:animEffect>
                                  </p:childTnLst>
                                </p:cTn>
                              </p:par>
                              <p:par>
                                <p:cTn id="68" presetID="22" presetClass="entr" presetSubtype="4" fill="hold"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wipe(down)">
                                      <p:cBhvr>
                                        <p:cTn id="70" dur="2000"/>
                                        <p:tgtEl>
                                          <p:spTgt spid="58"/>
                                        </p:tgtEl>
                                      </p:cBhvr>
                                    </p:animEffect>
                                  </p:childTnLst>
                                </p:cTn>
                              </p:par>
                              <p:par>
                                <p:cTn id="71" presetID="22" presetClass="entr" presetSubtype="4" fill="hold"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down)">
                                      <p:cBhvr>
                                        <p:cTn id="73" dur="2000"/>
                                        <p:tgtEl>
                                          <p:spTgt spid="33"/>
                                        </p:tgtEl>
                                      </p:cBhvr>
                                    </p:animEffect>
                                  </p:childTnLst>
                                </p:cTn>
                              </p:par>
                              <p:par>
                                <p:cTn id="74" presetID="22" presetClass="entr" presetSubtype="4"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wipe(down)">
                                      <p:cBhvr>
                                        <p:cTn id="76" dur="2000"/>
                                        <p:tgtEl>
                                          <p:spTgt spid="29"/>
                                        </p:tgtEl>
                                      </p:cBhvr>
                                    </p:animEffect>
                                  </p:childTnLst>
                                </p:cTn>
                              </p:par>
                              <p:par>
                                <p:cTn id="77" presetID="2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down)">
                                      <p:cBhvr>
                                        <p:cTn id="79" dur="2000"/>
                                        <p:tgtEl>
                                          <p:spTgt spid="30"/>
                                        </p:tgtEl>
                                      </p:cBhvr>
                                    </p:animEffect>
                                  </p:childTnLst>
                                </p:cTn>
                              </p:par>
                              <p:par>
                                <p:cTn id="80" presetID="22" presetClass="entr" presetSubtype="4"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wipe(down)">
                                      <p:cBhvr>
                                        <p:cTn id="82" dur="2000"/>
                                        <p:tgtEl>
                                          <p:spTgt spid="59"/>
                                        </p:tgtEl>
                                      </p:cBhvr>
                                    </p:animEffect>
                                  </p:childTnLst>
                                </p:cTn>
                              </p:par>
                              <p:par>
                                <p:cTn id="83" presetID="22" presetClass="entr" presetSubtype="4"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wipe(down)">
                                      <p:cBhvr>
                                        <p:cTn id="85" dur="2000"/>
                                        <p:tgtEl>
                                          <p:spTgt spid="34"/>
                                        </p:tgtEl>
                                      </p:cBhvr>
                                    </p:animEffect>
                                  </p:childTnLst>
                                </p:cTn>
                              </p:par>
                              <p:par>
                                <p:cTn id="86" presetID="22" presetClass="entr" presetSubtype="4" fill="hold" nodeType="withEffect">
                                  <p:stCondLst>
                                    <p:cond delay="0"/>
                                  </p:stCondLst>
                                  <p:childTnLst>
                                    <p:set>
                                      <p:cBhvr>
                                        <p:cTn id="87" dur="1" fill="hold">
                                          <p:stCondLst>
                                            <p:cond delay="0"/>
                                          </p:stCondLst>
                                        </p:cTn>
                                        <p:tgtEl>
                                          <p:spTgt spid="11"/>
                                        </p:tgtEl>
                                        <p:attrNameLst>
                                          <p:attrName>style.visibility</p:attrName>
                                        </p:attrNameLst>
                                      </p:cBhvr>
                                      <p:to>
                                        <p:strVal val="visible"/>
                                      </p:to>
                                    </p:set>
                                    <p:animEffect transition="in" filter="wipe(down)">
                                      <p:cBhvr>
                                        <p:cTn id="88" dur="1750"/>
                                        <p:tgtEl>
                                          <p:spTgt spid="11"/>
                                        </p:tgtEl>
                                      </p:cBhvr>
                                    </p:animEffect>
                                  </p:childTnLst>
                                </p:cTn>
                              </p:par>
                              <p:par>
                                <p:cTn id="89" presetID="22" presetClass="entr" presetSubtype="4" fill="hold" nodeType="with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wipe(down)">
                                      <p:cBhvr>
                                        <p:cTn id="91" dur="1750"/>
                                        <p:tgtEl>
                                          <p:spTgt spid="7"/>
                                        </p:tgtEl>
                                      </p:cBhvr>
                                    </p:animEffect>
                                  </p:childTnLst>
                                </p:cTn>
                              </p:par>
                              <p:par>
                                <p:cTn id="92" presetID="22" presetClass="entr" presetSubtype="4" fill="hold" nodeType="withEffect">
                                  <p:stCondLst>
                                    <p:cond delay="0"/>
                                  </p:stCondLst>
                                  <p:childTnLst>
                                    <p:set>
                                      <p:cBhvr>
                                        <p:cTn id="93" dur="1" fill="hold">
                                          <p:stCondLst>
                                            <p:cond delay="0"/>
                                          </p:stCondLst>
                                        </p:cTn>
                                        <p:tgtEl>
                                          <p:spTgt spid="9"/>
                                        </p:tgtEl>
                                        <p:attrNameLst>
                                          <p:attrName>style.visibility</p:attrName>
                                        </p:attrNameLst>
                                      </p:cBhvr>
                                      <p:to>
                                        <p:strVal val="visible"/>
                                      </p:to>
                                    </p:set>
                                    <p:animEffect transition="in" filter="wipe(down)">
                                      <p:cBhvr>
                                        <p:cTn id="94" dur="1750"/>
                                        <p:tgtEl>
                                          <p:spTgt spid="9"/>
                                        </p:tgtEl>
                                      </p:cBhvr>
                                    </p:animEffect>
                                  </p:childTnLst>
                                </p:cTn>
                              </p:par>
                              <p:par>
                                <p:cTn id="95" presetID="22" presetClass="entr" presetSubtype="4" fill="hold"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wipe(down)">
                                      <p:cBhvr>
                                        <p:cTn id="97" dur="1750"/>
                                        <p:tgtEl>
                                          <p:spTgt spid="66"/>
                                        </p:tgtEl>
                                      </p:cBhvr>
                                    </p:animEffect>
                                  </p:childTnLst>
                                </p:cTn>
                              </p:par>
                              <p:par>
                                <p:cTn id="98" presetID="22" presetClass="entr" presetSubtype="4" fill="hold" nodeType="withEffect">
                                  <p:stCondLst>
                                    <p:cond delay="0"/>
                                  </p:stCondLst>
                                  <p:childTnLst>
                                    <p:set>
                                      <p:cBhvr>
                                        <p:cTn id="99" dur="1" fill="hold">
                                          <p:stCondLst>
                                            <p:cond delay="0"/>
                                          </p:stCondLst>
                                        </p:cTn>
                                        <p:tgtEl>
                                          <p:spTgt spid="68"/>
                                        </p:tgtEl>
                                        <p:attrNameLst>
                                          <p:attrName>style.visibility</p:attrName>
                                        </p:attrNameLst>
                                      </p:cBhvr>
                                      <p:to>
                                        <p:strVal val="visible"/>
                                      </p:to>
                                    </p:set>
                                    <p:animEffect transition="in" filter="wipe(down)">
                                      <p:cBhvr>
                                        <p:cTn id="100" dur="1750"/>
                                        <p:tgtEl>
                                          <p:spTgt spid="68"/>
                                        </p:tgtEl>
                                      </p:cBhvr>
                                    </p:animEffect>
                                  </p:childTnLst>
                                </p:cTn>
                              </p:par>
                              <p:par>
                                <p:cTn id="101" presetID="22" presetClass="entr" presetSubtype="4" fill="hold" nodeType="with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wipe(down)">
                                      <p:cBhvr>
                                        <p:cTn id="103" dur="1750"/>
                                        <p:tgtEl>
                                          <p:spTgt spid="13"/>
                                        </p:tgtEl>
                                      </p:cBhvr>
                                    </p:animEffect>
                                  </p:childTnLst>
                                </p:cTn>
                              </p:par>
                              <p:par>
                                <p:cTn id="104" presetID="22" presetClass="entr" presetSubtype="4" fill="hold" nodeType="withEffect">
                                  <p:stCondLst>
                                    <p:cond delay="0"/>
                                  </p:stCondLst>
                                  <p:childTnLst>
                                    <p:set>
                                      <p:cBhvr>
                                        <p:cTn id="105" dur="1" fill="hold">
                                          <p:stCondLst>
                                            <p:cond delay="0"/>
                                          </p:stCondLst>
                                        </p:cTn>
                                        <p:tgtEl>
                                          <p:spTgt spid="67"/>
                                        </p:tgtEl>
                                        <p:attrNameLst>
                                          <p:attrName>style.visibility</p:attrName>
                                        </p:attrNameLst>
                                      </p:cBhvr>
                                      <p:to>
                                        <p:strVal val="visible"/>
                                      </p:to>
                                    </p:set>
                                    <p:animEffect transition="in" filter="wipe(down)">
                                      <p:cBhvr>
                                        <p:cTn id="106" dur="1750"/>
                                        <p:tgtEl>
                                          <p:spTgt spid="67"/>
                                        </p:tgtEl>
                                      </p:cBhvr>
                                    </p:animEffect>
                                  </p:childTnLst>
                                </p:cTn>
                              </p:par>
                              <p:par>
                                <p:cTn id="107" presetID="22" presetClass="entr" presetSubtype="4" fill="hold" nodeType="with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wipe(down)">
                                      <p:cBhvr>
                                        <p:cTn id="109" dur="1750"/>
                                        <p:tgtEl>
                                          <p:spTgt spid="6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70"/>
                                        </p:tgtEl>
                                        <p:attrNameLst>
                                          <p:attrName>style.visibility</p:attrName>
                                        </p:attrNameLst>
                                      </p:cBhvr>
                                      <p:to>
                                        <p:strVal val="visible"/>
                                      </p:to>
                                    </p:set>
                                    <p:animEffect transition="in" filter="fade">
                                      <p:cBhvr>
                                        <p:cTn id="114" dur="1000"/>
                                        <p:tgtEl>
                                          <p:spTgt spid="70"/>
                                        </p:tgtEl>
                                      </p:cBhvr>
                                    </p:animEffect>
                                  </p:childTnLst>
                                </p:cTn>
                              </p:par>
                              <p:par>
                                <p:cTn id="115" presetID="10" presetClass="entr" presetSubtype="0" fill="hold" nodeType="withEffect">
                                  <p:stCondLst>
                                    <p:cond delay="2800"/>
                                  </p:stCondLst>
                                  <p:childTnLst>
                                    <p:set>
                                      <p:cBhvr>
                                        <p:cTn id="116" dur="1" fill="hold">
                                          <p:stCondLst>
                                            <p:cond delay="0"/>
                                          </p:stCondLst>
                                        </p:cTn>
                                        <p:tgtEl>
                                          <p:spTgt spid="76"/>
                                        </p:tgtEl>
                                        <p:attrNameLst>
                                          <p:attrName>style.visibility</p:attrName>
                                        </p:attrNameLst>
                                      </p:cBhvr>
                                      <p:to>
                                        <p:strVal val="visible"/>
                                      </p:to>
                                    </p:set>
                                    <p:animEffect transition="in" filter="fade">
                                      <p:cBhvr>
                                        <p:cTn id="117" dur="1000"/>
                                        <p:tgtEl>
                                          <p:spTgt spid="76"/>
                                        </p:tgtEl>
                                      </p:cBhvr>
                                    </p:animEffect>
                                  </p:childTnLst>
                                </p:cTn>
                              </p:par>
                              <p:par>
                                <p:cTn id="118" presetID="10" presetClass="entr" presetSubtype="0" fill="hold" nodeType="withEffect">
                                  <p:stCondLst>
                                    <p:cond delay="370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1000"/>
                                        <p:tgtEl>
                                          <p:spTgt spid="74"/>
                                        </p:tgtEl>
                                      </p:cBhvr>
                                    </p:animEffect>
                                  </p:childTnLst>
                                </p:cTn>
                              </p:par>
                              <p:par>
                                <p:cTn id="121" presetID="10" presetClass="entr" presetSubtype="0" fill="hold" nodeType="withEffect">
                                  <p:stCondLst>
                                    <p:cond delay="3000"/>
                                  </p:stCondLst>
                                  <p:childTnLst>
                                    <p:set>
                                      <p:cBhvr>
                                        <p:cTn id="122" dur="1" fill="hold">
                                          <p:stCondLst>
                                            <p:cond delay="0"/>
                                          </p:stCondLst>
                                        </p:cTn>
                                        <p:tgtEl>
                                          <p:spTgt spid="79"/>
                                        </p:tgtEl>
                                        <p:attrNameLst>
                                          <p:attrName>style.visibility</p:attrName>
                                        </p:attrNameLst>
                                      </p:cBhvr>
                                      <p:to>
                                        <p:strVal val="visible"/>
                                      </p:to>
                                    </p:set>
                                    <p:animEffect transition="in" filter="fade">
                                      <p:cBhvr>
                                        <p:cTn id="123" dur="1000"/>
                                        <p:tgtEl>
                                          <p:spTgt spid="79"/>
                                        </p:tgtEl>
                                      </p:cBhvr>
                                    </p:animEffect>
                                  </p:childTnLst>
                                </p:cTn>
                              </p:par>
                              <p:par>
                                <p:cTn id="124" presetID="10" presetClass="entr" presetSubtype="0" fill="hold" nodeType="withEffect">
                                  <p:stCondLst>
                                    <p:cond delay="4500"/>
                                  </p:stCondLst>
                                  <p:childTnLst>
                                    <p:set>
                                      <p:cBhvr>
                                        <p:cTn id="125" dur="1" fill="hold">
                                          <p:stCondLst>
                                            <p:cond delay="0"/>
                                          </p:stCondLst>
                                        </p:cTn>
                                        <p:tgtEl>
                                          <p:spTgt spid="78"/>
                                        </p:tgtEl>
                                        <p:attrNameLst>
                                          <p:attrName>style.visibility</p:attrName>
                                        </p:attrNameLst>
                                      </p:cBhvr>
                                      <p:to>
                                        <p:strVal val="visible"/>
                                      </p:to>
                                    </p:set>
                                    <p:animEffect transition="in" filter="fade">
                                      <p:cBhvr>
                                        <p:cTn id="126" dur="1000"/>
                                        <p:tgtEl>
                                          <p:spTgt spid="78"/>
                                        </p:tgtEl>
                                      </p:cBhvr>
                                    </p:animEffect>
                                  </p:childTnLst>
                                </p:cTn>
                              </p:par>
                              <p:par>
                                <p:cTn id="127" presetID="10" presetClass="entr" presetSubtype="0" fill="hold" nodeType="withEffect">
                                  <p:stCondLst>
                                    <p:cond delay="3600"/>
                                  </p:stCondLst>
                                  <p:childTnLst>
                                    <p:set>
                                      <p:cBhvr>
                                        <p:cTn id="128" dur="1" fill="hold">
                                          <p:stCondLst>
                                            <p:cond delay="0"/>
                                          </p:stCondLst>
                                        </p:cTn>
                                        <p:tgtEl>
                                          <p:spTgt spid="77"/>
                                        </p:tgtEl>
                                        <p:attrNameLst>
                                          <p:attrName>style.visibility</p:attrName>
                                        </p:attrNameLst>
                                      </p:cBhvr>
                                      <p:to>
                                        <p:strVal val="visible"/>
                                      </p:to>
                                    </p:set>
                                    <p:animEffect transition="in" filter="fade">
                                      <p:cBhvr>
                                        <p:cTn id="129" dur="1000"/>
                                        <p:tgtEl>
                                          <p:spTgt spid="77"/>
                                        </p:tgtEl>
                                      </p:cBhvr>
                                    </p:animEffect>
                                  </p:childTnLst>
                                </p:cTn>
                              </p:par>
                              <p:par>
                                <p:cTn id="130" presetID="10" presetClass="entr" presetSubtype="0" fill="hold" nodeType="withEffect">
                                  <p:stCondLst>
                                    <p:cond delay="5200"/>
                                  </p:stCondLst>
                                  <p:childTnLst>
                                    <p:set>
                                      <p:cBhvr>
                                        <p:cTn id="131" dur="1" fill="hold">
                                          <p:stCondLst>
                                            <p:cond delay="0"/>
                                          </p:stCondLst>
                                        </p:cTn>
                                        <p:tgtEl>
                                          <p:spTgt spid="81"/>
                                        </p:tgtEl>
                                        <p:attrNameLst>
                                          <p:attrName>style.visibility</p:attrName>
                                        </p:attrNameLst>
                                      </p:cBhvr>
                                      <p:to>
                                        <p:strVal val="visible"/>
                                      </p:to>
                                    </p:set>
                                    <p:animEffect transition="in" filter="fade">
                                      <p:cBhvr>
                                        <p:cTn id="132" dur="1000"/>
                                        <p:tgtEl>
                                          <p:spTgt spid="81"/>
                                        </p:tgtEl>
                                      </p:cBhvr>
                                    </p:animEffect>
                                  </p:childTnLst>
                                </p:cTn>
                              </p:par>
                              <p:par>
                                <p:cTn id="133" presetID="10" presetClass="entr" presetSubtype="0" fill="hold" nodeType="withEffect">
                                  <p:stCondLst>
                                    <p:cond delay="3800"/>
                                  </p:stCondLst>
                                  <p:childTnLst>
                                    <p:set>
                                      <p:cBhvr>
                                        <p:cTn id="134" dur="1" fill="hold">
                                          <p:stCondLst>
                                            <p:cond delay="0"/>
                                          </p:stCondLst>
                                        </p:cTn>
                                        <p:tgtEl>
                                          <p:spTgt spid="80"/>
                                        </p:tgtEl>
                                        <p:attrNameLst>
                                          <p:attrName>style.visibility</p:attrName>
                                        </p:attrNameLst>
                                      </p:cBhvr>
                                      <p:to>
                                        <p:strVal val="visible"/>
                                      </p:to>
                                    </p:set>
                                    <p:animEffect transition="in" filter="fade">
                                      <p:cBhvr>
                                        <p:cTn id="135" dur="10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Segnaposto contenuto 8" descr="Immagine che contiene insetto&#10;&#10;Descrizione generata automaticamente">
            <a:extLst>
              <a:ext uri="{FF2B5EF4-FFF2-40B4-BE49-F238E27FC236}">
                <a16:creationId xmlns:a16="http://schemas.microsoft.com/office/drawing/2014/main" id="{F0E7D57F-4407-4491-9560-C982B482E1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8152425" y="2463663"/>
            <a:ext cx="552355" cy="555723"/>
          </a:xfrm>
          <a:prstGeom prst="rect">
            <a:avLst/>
          </a:prstGeom>
        </p:spPr>
      </p:pic>
      <p:pic>
        <p:nvPicPr>
          <p:cNvPr id="75" name="Picture 2" descr="Bucks Country Gardens">
            <a:extLst>
              <a:ext uri="{FF2B5EF4-FFF2-40B4-BE49-F238E27FC236}">
                <a16:creationId xmlns:a16="http://schemas.microsoft.com/office/drawing/2014/main" id="{9442CCF6-9ED7-4978-A76E-4EE9E39E91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38" name="Grafik 5" descr="Ein Bild, das Pflanze enthält.&#10;&#10;Mit sehr hoher Zuverlässigkeit generierte Beschreibung">
            <a:extLst>
              <a:ext uri="{FF2B5EF4-FFF2-40B4-BE49-F238E27FC236}">
                <a16:creationId xmlns:a16="http://schemas.microsoft.com/office/drawing/2014/main" id="{8DC228CF-C479-41E1-ACAB-7DFE5FDC7B5E}"/>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02578" y="346526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D7216E0E-FE54-49F1-9F4E-2C8E2DD28F9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96547" y="347644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fik 5" descr="Ein Bild, das Pflanze enthält.&#10;&#10;Mit sehr hoher Zuverlässigkeit generierte Beschreibung">
            <a:extLst>
              <a:ext uri="{FF2B5EF4-FFF2-40B4-BE49-F238E27FC236}">
                <a16:creationId xmlns:a16="http://schemas.microsoft.com/office/drawing/2014/main" id="{848D6825-587E-4C6E-9C66-7065CDE016E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58659"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rafik 5" descr="Ein Bild, das Pflanze enthält.&#10;&#10;Mit sehr hoher Zuverlässigkeit generierte Beschreibung">
            <a:extLst>
              <a:ext uri="{FF2B5EF4-FFF2-40B4-BE49-F238E27FC236}">
                <a16:creationId xmlns:a16="http://schemas.microsoft.com/office/drawing/2014/main" id="{F893D461-56F1-4B7D-8431-3144081282F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64555"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rafik 5" descr="Ein Bild, das Pflanze enthält.&#10;&#10;Mit sehr hoher Zuverlässigkeit generierte Beschreibung">
            <a:extLst>
              <a:ext uri="{FF2B5EF4-FFF2-40B4-BE49-F238E27FC236}">
                <a16:creationId xmlns:a16="http://schemas.microsoft.com/office/drawing/2014/main" id="{B5A57BD6-C82B-470E-811E-E07D3C9FD71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52997" y="248335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Obraz 66" descr="Obraz zawierający parasol, akcesorium, kwiat, roślina&#10;&#10;Opis wygenerowany automatycznie">
            <a:extLst>
              <a:ext uri="{FF2B5EF4-FFF2-40B4-BE49-F238E27FC236}">
                <a16:creationId xmlns:a16="http://schemas.microsoft.com/office/drawing/2014/main" id="{20827456-F954-4694-8249-A6B2145B74E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8981923" y="3799320"/>
            <a:ext cx="933896" cy="1602746"/>
          </a:xfrm>
          <a:prstGeom prst="rect">
            <a:avLst/>
          </a:prstGeom>
        </p:spPr>
      </p:pic>
      <p:pic>
        <p:nvPicPr>
          <p:cNvPr id="44" name="Grafik 5" descr="Ein Bild, das Pflanze enthält.&#10;&#10;Mit sehr hoher Zuverlässigkeit generierte Beschreibung">
            <a:extLst>
              <a:ext uri="{FF2B5EF4-FFF2-40B4-BE49-F238E27FC236}">
                <a16:creationId xmlns:a16="http://schemas.microsoft.com/office/drawing/2014/main" id="{22711D64-E320-439F-9BF1-96BFC1A25D0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96171"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Obraz 68" descr="Obraz zawierający parasol, akcesorium, kwiat, roślina&#10;&#10;Opis wygenerowany automatycznie">
            <a:extLst>
              <a:ext uri="{FF2B5EF4-FFF2-40B4-BE49-F238E27FC236}">
                <a16:creationId xmlns:a16="http://schemas.microsoft.com/office/drawing/2014/main" id="{5C50238F-B626-430D-8516-4B50D92E48A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6158386" y="4469636"/>
            <a:ext cx="655591" cy="1125121"/>
          </a:xfrm>
          <a:prstGeom prst="rect">
            <a:avLst/>
          </a:prstGeom>
        </p:spPr>
      </p:pic>
      <p:pic>
        <p:nvPicPr>
          <p:cNvPr id="45" name="Grafik 5" descr="Ein Bild, das Pflanze enthält.&#10;&#10;Mit sehr hoher Zuverlässigkeit generierte Beschreibung">
            <a:extLst>
              <a:ext uri="{FF2B5EF4-FFF2-40B4-BE49-F238E27FC236}">
                <a16:creationId xmlns:a16="http://schemas.microsoft.com/office/drawing/2014/main" id="{0D4537C6-C00D-4BB2-945C-C3A4D06662A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87198" y="2568137"/>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a:extLst>
              <a:ext uri="{FF2B5EF4-FFF2-40B4-BE49-F238E27FC236}">
                <a16:creationId xmlns:a16="http://schemas.microsoft.com/office/drawing/2014/main" id="{E016CCEF-0D52-4363-91BA-1F3E6C20B91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040" b="92938" l="9697" r="92121">
                        <a14:foregroundMark x1="21818" y1="88418" x2="20606" y2="93220"/>
                        <a14:foregroundMark x1="67879" y1="9322" x2="66061" y2="9322"/>
                        <a14:foregroundMark x1="92121" y1="23164" x2="90303" y2="27966"/>
                        <a14:foregroundMark x1="63636" y1="20339" x2="75758" y2="21186"/>
                      </a14:backgroundRemoval>
                    </a14:imgEffect>
                  </a14:imgLayer>
                </a14:imgProps>
              </a:ext>
            </a:extLst>
          </a:blip>
          <a:stretch>
            <a:fillRect/>
          </a:stretch>
        </p:blipFill>
        <p:spPr>
          <a:xfrm>
            <a:off x="7905269" y="3105507"/>
            <a:ext cx="767978" cy="1647662"/>
          </a:xfrm>
          <a:prstGeom prst="rect">
            <a:avLst/>
          </a:prstGeom>
        </p:spPr>
      </p:pic>
      <p:pic>
        <p:nvPicPr>
          <p:cNvPr id="46" name="Grafik 5" descr="Ein Bild, das Pflanze enthält.&#10;&#10;Mit sehr hoher Zuverlässigkeit generierte Beschreibung">
            <a:extLst>
              <a:ext uri="{FF2B5EF4-FFF2-40B4-BE49-F238E27FC236}">
                <a16:creationId xmlns:a16="http://schemas.microsoft.com/office/drawing/2014/main" id="{E54CB14B-105F-4E29-8F52-84382F7830E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60602"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rafik 5" descr="Ein Bild, das Pflanze enthält.&#10;&#10;Mit sehr hoher Zuverlässigkeit generierte Beschreibung">
            <a:extLst>
              <a:ext uri="{FF2B5EF4-FFF2-40B4-BE49-F238E27FC236}">
                <a16:creationId xmlns:a16="http://schemas.microsoft.com/office/drawing/2014/main" id="{1CA0C210-9FCF-4679-B749-5BE2DF20E0B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53122" y="266159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C132D441-F1F7-460C-BF6D-F00B3DCB2B25}"/>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75716" y="254423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a:extLst>
              <a:ext uri="{FF2B5EF4-FFF2-40B4-BE49-F238E27FC236}">
                <a16:creationId xmlns:a16="http://schemas.microsoft.com/office/drawing/2014/main" id="{99A67523-F3D5-45D2-AC4F-C208C3FD2A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2477117" y="4552257"/>
            <a:ext cx="1456813" cy="1214011"/>
          </a:xfrm>
          <a:prstGeom prst="rect">
            <a:avLst/>
          </a:prstGeom>
        </p:spPr>
      </p:pic>
      <p:pic>
        <p:nvPicPr>
          <p:cNvPr id="51" name="Grafik 5" descr="Ein Bild, das Pflanze enthält.&#10;&#10;Mit sehr hoher Zuverlässigkeit generierte Beschreibung">
            <a:extLst>
              <a:ext uri="{FF2B5EF4-FFF2-40B4-BE49-F238E27FC236}">
                <a16:creationId xmlns:a16="http://schemas.microsoft.com/office/drawing/2014/main" id="{1E5E617E-7BE4-4A59-B5BB-0DAD08EC199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993816"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Obraz 67" descr="Obraz zawierający parasol, akcesorium, kwiat, roślina&#10;&#10;Opis wygenerowany automatycznie">
            <a:extLst>
              <a:ext uri="{FF2B5EF4-FFF2-40B4-BE49-F238E27FC236}">
                <a16:creationId xmlns:a16="http://schemas.microsoft.com/office/drawing/2014/main" id="{71F5CC12-4ABA-48B6-8646-5FD067D93F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4446260" y="3751605"/>
            <a:ext cx="801574" cy="1497495"/>
          </a:xfrm>
          <a:prstGeom prst="rect">
            <a:avLst/>
          </a:prstGeom>
        </p:spPr>
      </p:pic>
      <p:pic>
        <p:nvPicPr>
          <p:cNvPr id="52" name="Grafik 5" descr="Ein Bild, das Pflanze enthält.&#10;&#10;Mit sehr hoher Zuverlässigkeit generierte Beschreibung">
            <a:extLst>
              <a:ext uri="{FF2B5EF4-FFF2-40B4-BE49-F238E27FC236}">
                <a16:creationId xmlns:a16="http://schemas.microsoft.com/office/drawing/2014/main" id="{A2E5F766-C9C8-4E5F-9D68-093F52798C1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868648" y="345188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rafik 5" descr="Ein Bild, das Pflanze enthält.&#10;&#10;Mit sehr hoher Zuverlässigkeit generierte Beschreibung">
            <a:extLst>
              <a:ext uri="{FF2B5EF4-FFF2-40B4-BE49-F238E27FC236}">
                <a16:creationId xmlns:a16="http://schemas.microsoft.com/office/drawing/2014/main" id="{9F54EB8D-5590-4350-A4CA-155CD3D6EB8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862" y="25263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BD9EE792-74E3-40AB-8AEE-274869416E9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7342"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rafik 5" descr="Ein Bild, das Pflanze enthält.&#10;&#10;Mit sehr hoher Zuverlässigkeit generierte Beschreibung">
            <a:extLst>
              <a:ext uri="{FF2B5EF4-FFF2-40B4-BE49-F238E27FC236}">
                <a16:creationId xmlns:a16="http://schemas.microsoft.com/office/drawing/2014/main" id="{38FDED72-5474-47CA-AC7E-543D5126557D}"/>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104" y="3502162"/>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Grafik 5" descr="Ein Bild, das Pflanze enthält.&#10;&#10;Mit sehr hoher Zuverlässigkeit generierte Beschreibung">
            <a:extLst>
              <a:ext uri="{FF2B5EF4-FFF2-40B4-BE49-F238E27FC236}">
                <a16:creationId xmlns:a16="http://schemas.microsoft.com/office/drawing/2014/main" id="{0247E5DF-8679-4E01-8906-A938DA91264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5363" y="348596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Grafik 5" descr="Ein Bild, das Pflanze enthält.&#10;&#10;Mit sehr hoher Zuverlässigkeit generierte Beschreibung">
            <a:extLst>
              <a:ext uri="{FF2B5EF4-FFF2-40B4-BE49-F238E27FC236}">
                <a16:creationId xmlns:a16="http://schemas.microsoft.com/office/drawing/2014/main" id="{9D545C26-A44F-4A6F-9506-4C1F4F6D2C6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23769" y="346087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6">
            <a:extLst>
              <a:ext uri="{FF2B5EF4-FFF2-40B4-BE49-F238E27FC236}">
                <a16:creationId xmlns:a16="http://schemas.microsoft.com/office/drawing/2014/main" id="{8608627D-5319-43BE-8503-17AA24302AA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3625" b="99698" l="9341" r="89011">
                        <a14:foregroundMark x1="68132" y1="13293" x2="42857" y2="6042"/>
                        <a14:foregroundMark x1="42857" y1="6042" x2="32967" y2="10876"/>
                        <a14:foregroundMark x1="51648" y1="4230" x2="41758" y2="3927"/>
                        <a14:foregroundMark x1="25824" y1="45015" x2="25824" y2="45317"/>
                        <a14:foregroundMark x1="47253" y1="33233" x2="47253" y2="36254"/>
                        <a14:foregroundMark x1="38682" y1="60725" x2="38462" y2="61027"/>
                        <a14:foregroundMark x1="39341" y1="59819" x2="38682" y2="60725"/>
                        <a14:foregroundMark x1="40220" y1="58610" x2="39341" y2="59819"/>
                        <a14:foregroundMark x1="40659" y1="58006" x2="40220" y2="58610"/>
                        <a14:foregroundMark x1="33822" y1="56418" x2="34615" y2="58308"/>
                        <a14:foregroundMark x1="32967" y1="54381" x2="33069" y2="54624"/>
                        <a14:foregroundMark x1="44505" y1="50151" x2="47253" y2="52870"/>
                        <a14:foregroundMark x1="42308" y1="68278" x2="40659" y2="68882"/>
                        <a14:foregroundMark x1="51648" y1="78129" x2="51648" y2="79154"/>
                        <a14:foregroundMark x1="51648" y1="72205" x2="51648" y2="73418"/>
                        <a14:foregroundMark x1="51099" y1="90332" x2="46154" y2="99698"/>
                        <a14:foregroundMark x1="36264" y1="73112" x2="36339" y2="72947"/>
                        <a14:foregroundMark x1="47253" y1="54649" x2="47253" y2="52870"/>
                        <a14:foregroundMark x1="47253" y1="57100" x2="47253" y2="56931"/>
                        <a14:foregroundMark x1="47253" y1="57402" x2="47253" y2="57100"/>
                        <a14:foregroundMark x1="47253" y1="58610" x2="47253" y2="57402"/>
                        <a14:foregroundMark x1="47253" y1="59819" x2="47253" y2="58610"/>
                        <a14:foregroundMark x1="47253" y1="60725" x2="47253" y2="59819"/>
                        <a14:foregroundMark x1="47253" y1="65257" x2="47253" y2="60725"/>
                        <a14:foregroundMark x1="47253" y1="65861" x2="47253" y2="65257"/>
                        <a14:foregroundMark x1="52198" y1="74018" x2="52198" y2="75529"/>
                        <a14:foregroundMark x1="44505" y1="58912" x2="44505" y2="58912"/>
                        <a14:foregroundMark x1="51099" y1="85801" x2="51099" y2="88218"/>
                        <a14:foregroundMark x1="45604" y1="58610" x2="45604" y2="58610"/>
                        <a14:foregroundMark x1="45604" y1="58912" x2="45604" y2="58912"/>
                        <a14:foregroundMark x1="45055" y1="58610" x2="45055" y2="58610"/>
                        <a14:foregroundMark x1="43407" y1="58912" x2="45604" y2="58912"/>
                        <a14:foregroundMark x1="43956" y1="58912" x2="46154" y2="58912"/>
                        <a14:backgroundMark x1="32418" y1="54683" x2="32967" y2="56495"/>
                        <a14:backgroundMark x1="46154" y1="60725" x2="46154" y2="60725"/>
                        <a14:backgroundMark x1="47802" y1="59819" x2="47802" y2="59819"/>
                        <a14:backgroundMark x1="47802" y1="58610" x2="47802" y2="58610"/>
                        <a14:backgroundMark x1="31868" y1="54079" x2="31868" y2="54079"/>
                        <a14:backgroundMark x1="47802" y1="65257" x2="47802" y2="65257"/>
                        <a14:backgroundMark x1="48352" y1="66465" x2="48901" y2="64955"/>
                        <a14:backgroundMark x1="37363" y1="69486" x2="34615" y2="72508"/>
                        <a14:backgroundMark x1="49560" y1="75529" x2="50549" y2="78248"/>
                        <a14:backgroundMark x1="48901" y1="73716" x2="49011" y2="74018"/>
                        <a14:backgroundMark x1="51099" y1="73414" x2="51099" y2="73414"/>
                        <a14:backgroundMark x1="45055" y1="54985" x2="45953" y2="56713"/>
                        <a14:backgroundMark x1="45604" y1="57015" x2="45604" y2="55589"/>
                        <a14:backgroundMark x1="45604" y1="62236" x2="45604" y2="59387"/>
                      </a14:backgroundRemoval>
                    </a14:imgEffect>
                  </a14:imgLayer>
                </a14:imgProps>
              </a:ext>
            </a:extLst>
          </a:blip>
          <a:stretch>
            <a:fillRect/>
          </a:stretch>
        </p:blipFill>
        <p:spPr>
          <a:xfrm>
            <a:off x="11513594" y="4278438"/>
            <a:ext cx="811206" cy="1475325"/>
          </a:xfrm>
          <a:prstGeom prst="rect">
            <a:avLst/>
          </a:prstGeom>
        </p:spPr>
      </p:pic>
      <p:pic>
        <p:nvPicPr>
          <p:cNvPr id="58" name="Grafik 5" descr="Ein Bild, das Pflanze enthält.&#10;&#10;Mit sehr hoher Zuverlässigkeit generierte Beschreibung">
            <a:extLst>
              <a:ext uri="{FF2B5EF4-FFF2-40B4-BE49-F238E27FC236}">
                <a16:creationId xmlns:a16="http://schemas.microsoft.com/office/drawing/2014/main" id="{9C10F041-A21B-4B0F-AD1A-CE5F49B3738E}"/>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90970" y="260761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3d xfrogplants spanish broom shrub model">
            <a:extLst>
              <a:ext uri="{FF2B5EF4-FFF2-40B4-BE49-F238E27FC236}">
                <a16:creationId xmlns:a16="http://schemas.microsoft.com/office/drawing/2014/main" id="{0F40C23E-CCE2-4D85-B16F-B0D7855D570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2853" y="3380091"/>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3d xfrogplants spanish broom shrub model">
            <a:extLst>
              <a:ext uri="{FF2B5EF4-FFF2-40B4-BE49-F238E27FC236}">
                <a16:creationId xmlns:a16="http://schemas.microsoft.com/office/drawing/2014/main" id="{ABC32F1E-598D-4074-9B1E-2BF6F695973E}"/>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236482" y="2964908"/>
            <a:ext cx="1555691" cy="18528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Blackberry Bush Illustrations, Royalty-Free Vector ...">
            <a:extLst>
              <a:ext uri="{FF2B5EF4-FFF2-40B4-BE49-F238E27FC236}">
                <a16:creationId xmlns:a16="http://schemas.microsoft.com/office/drawing/2014/main" id="{C1D70BD4-7EED-415F-9DF5-8D47FA501C2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195" b="73891" l="2451" r="99020">
                        <a14:foregroundMark x1="19118" y1="8191" x2="22876" y2="6485"/>
                        <a14:foregroundMark x1="30882" y1="4437" x2="28431" y2="3072"/>
                        <a14:foregroundMark x1="17157" y1="6143" x2="9314" y2="5631"/>
                        <a14:foregroundMark x1="9314" y1="5631" x2="10948" y2="6997"/>
                        <a14:foregroundMark x1="4575" y1="853" x2="8824" y2="6826"/>
                        <a14:foregroundMark x1="8824" y1="6826" x2="8987" y2="6997"/>
                        <a14:foregroundMark x1="7190" y1="1536" x2="4902" y2="1195"/>
                        <a14:foregroundMark x1="11765" y1="1536" x2="13399" y2="3925"/>
                        <a14:foregroundMark x1="9477" y1="13140" x2="10294" y2="13140"/>
                        <a14:foregroundMark x1="9967" y1="19113" x2="2614" y2="18430"/>
                        <a14:foregroundMark x1="2614" y1="18430" x2="8008" y2="19454"/>
                        <a14:foregroundMark x1="23693" y1="35495" x2="21569" y2="34642"/>
                        <a14:foregroundMark x1="24542" y1="35836" x2="23693" y2="35495"/>
                        <a14:foregroundMark x1="25817" y1="36348" x2="24542" y2="35836"/>
                        <a14:foregroundMark x1="19118" y1="37543" x2="17974" y2="37713"/>
                        <a14:foregroundMark x1="54902" y1="29181" x2="55065" y2="28840"/>
                        <a14:foregroundMark x1="52684" y1="33959" x2="51634" y2="34812"/>
                        <a14:foregroundMark x1="53104" y1="33618" x2="52684" y2="33959"/>
                        <a14:foregroundMark x1="56046" y1="31229" x2="53104" y2="33618"/>
                        <a14:foregroundMark x1="27384" y1="45904" x2="29085" y2="46246"/>
                        <a14:foregroundMark x1="24837" y1="45392" x2="27384" y2="45904"/>
                        <a14:foregroundMark x1="36765" y1="66894" x2="37908" y2="73891"/>
                        <a14:foregroundMark x1="43791" y1="55973" x2="46242" y2="58191"/>
                        <a14:foregroundMark x1="54902" y1="39420" x2="52288" y2="41980"/>
                        <a14:foregroundMark x1="59314" y1="44539" x2="58333" y2="46928"/>
                        <a14:foregroundMark x1="48693" y1="46928" x2="51307" y2="46928"/>
                        <a14:foregroundMark x1="70425" y1="41980" x2="69281" y2="41126"/>
                        <a14:foregroundMark x1="69281" y1="44369" x2="71242" y2="45392"/>
                        <a14:foregroundMark x1="64710" y1="40918" x2="63399" y2="40444"/>
                        <a14:foregroundMark x1="67647" y1="41980" x2="65556" y2="41224"/>
                        <a14:foregroundMark x1="48039" y1="24915" x2="45588" y2="27816"/>
                        <a14:foregroundMark x1="41503" y1="23379" x2="43137" y2="22867"/>
                        <a14:foregroundMark x1="9641" y1="30034" x2="9641" y2="29522"/>
                        <a14:foregroundMark x1="14706" y1="19966" x2="17157" y2="18771"/>
                        <a14:foregroundMark x1="65686" y1="56826" x2="64379" y2="57338"/>
                        <a14:foregroundMark x1="74347" y1="56143" x2="75327" y2="54096"/>
                        <a14:foregroundMark x1="74183" y1="56485" x2="74347" y2="56143"/>
                        <a14:foregroundMark x1="73529" y1="57850" x2="74183" y2="56485"/>
                        <a14:foregroundMark x1="73693" y1="55119" x2="69608" y2="53413"/>
                        <a14:foregroundMark x1="84334" y1="71672" x2="84544" y2="71581"/>
                        <a14:foregroundMark x1="80392" y1="73379" x2="81969" y2="72696"/>
                        <a14:foregroundMark x1="87713" y1="68530" x2="89433" y2="63140"/>
                        <a14:foregroundMark x1="89579" y1="60962" x2="89652" y2="57265"/>
                        <a14:foregroundMark x1="88641" y1="67406" x2="88499" y2="69113"/>
                        <a14:foregroundMark x1="88712" y1="66553" x2="88641" y2="67406"/>
                        <a14:foregroundMark x1="88933" y1="63895" x2="88712" y2="66553"/>
                        <a14:foregroundMark x1="89479" y1="57343" x2="89114" y2="61723"/>
                        <a14:foregroundMark x1="92102" y1="66553" x2="93954" y2="64676"/>
                        <a14:foregroundMark x1="91261" y1="67406" x2="92102" y2="66553"/>
                        <a14:foregroundMark x1="90587" y1="68089" x2="91261" y2="67406"/>
                        <a14:foregroundMark x1="90249" y1="68432" x2="90587" y2="68089"/>
                        <a14:foregroundMark x1="89577" y1="69113" x2="90129" y2="68553"/>
                        <a14:foregroundMark x1="89072" y1="69625" x2="89577" y2="69113"/>
                        <a14:foregroundMark x1="93954" y1="64676" x2="94935" y2="65017"/>
                        <a14:foregroundMark x1="96569" y1="66212" x2="99020" y2="64846"/>
                        <a14:foregroundMark x1="95915" y1="54949" x2="92974" y2="57338"/>
                        <a14:foregroundMark x1="88889" y1="51877" x2="87092" y2="50512"/>
                        <a14:foregroundMark x1="8660" y1="13481" x2="6373" y2="11604"/>
                        <a14:foregroundMark x1="85023" y1="72030" x2="82843" y2="73720"/>
                        <a14:foregroundMark x1="87908" y1="69795" x2="85869" y2="71375"/>
                        <a14:foregroundMark x1="82843" y1="73720" x2="82680" y2="73720"/>
                        <a14:backgroundMark x1="27451" y1="48294" x2="27451" y2="48294"/>
                        <a14:backgroundMark x1="26797" y1="46758" x2="26797" y2="46758"/>
                        <a14:backgroundMark x1="26307" y1="45904" x2="26307" y2="45904"/>
                        <a14:backgroundMark x1="22549" y1="46587" x2="22549" y2="46587"/>
                        <a14:backgroundMark x1="24183" y1="45734" x2="24183" y2="45734"/>
                        <a14:backgroundMark x1="22549" y1="35836" x2="22549" y2="35836"/>
                        <a14:backgroundMark x1="32843" y1="38225" x2="32843" y2="38225"/>
                        <a14:backgroundMark x1="23203" y1="35666" x2="23203" y2="35666"/>
                        <a14:backgroundMark x1="22386" y1="35495" x2="22386" y2="35495"/>
                        <a14:backgroundMark x1="15686" y1="34812" x2="15686" y2="34812"/>
                        <a14:backgroundMark x1="14216" y1="34130" x2="14216" y2="34130"/>
                        <a14:backgroundMark x1="9804" y1="31911" x2="9804" y2="31911"/>
                        <a14:backgroundMark x1="10948" y1="33959" x2="10948" y2="33959"/>
                        <a14:backgroundMark x1="9804" y1="18942" x2="9804" y2="18942"/>
                        <a14:backgroundMark x1="8824" y1="16724" x2="8824" y2="16724"/>
                        <a14:backgroundMark x1="15686" y1="7850" x2="15686" y2="7850"/>
                        <a14:backgroundMark x1="55719" y1="33618" x2="55719" y2="33618"/>
                        <a14:backgroundMark x1="55719" y1="33618" x2="55719" y2="33618"/>
                        <a14:backgroundMark x1="54575" y1="33618" x2="54575" y2="33618"/>
                        <a14:backgroundMark x1="67320" y1="44539" x2="67320" y2="44539"/>
                        <a14:backgroundMark x1="66176" y1="43686" x2="66176" y2="43686"/>
                        <a14:backgroundMark x1="71405" y1="56485" x2="71405" y2="56485"/>
                        <a14:backgroundMark x1="72386" y1="56143" x2="72386" y2="56143"/>
                        <a14:backgroundMark x1="65033" y1="42150" x2="65033" y2="42150"/>
                        <a14:backgroundMark x1="91340" y1="67406" x2="91340" y2="67406"/>
                        <a14:backgroundMark x1="91340" y1="67406" x2="91340" y2="67406"/>
                        <a14:backgroundMark x1="91340" y1="66553" x2="91340" y2="66553"/>
                        <a14:backgroundMark x1="91340" y1="66553" x2="91340" y2="66553"/>
                        <a14:backgroundMark x1="91667" y1="68089" x2="91667" y2="68089"/>
                        <a14:backgroundMark x1="91667" y1="68089" x2="91667" y2="68089"/>
                        <a14:backgroundMark x1="86751" y1="68668" x2="87092" y2="68430"/>
                        <a14:backgroundMark x1="87582" y1="68430" x2="87096" y2="69005"/>
                        <a14:backgroundMark x1="9477" y1="19454" x2="9477" y2="19454"/>
                        <a14:backgroundMark x1="9477" y1="19625" x2="9477" y2="19625"/>
                        <a14:backgroundMark x1="9477" y1="19625" x2="9477" y2="19625"/>
                        <a14:backgroundMark x1="10294" y1="16553" x2="10294" y2="16553"/>
                        <a14:backgroundMark x1="10294" y1="16553" x2="10294" y2="16553"/>
                        <a14:backgroundMark x1="89216" y1="63140" x2="89216" y2="63140"/>
                        <a14:backgroundMark x1="89542" y1="55461" x2="89542" y2="55461"/>
                        <a14:backgroundMark x1="89706" y1="56485" x2="89706" y2="56485"/>
                        <a14:backgroundMark x1="88889" y1="54949" x2="89869" y2="57167"/>
                        <a14:backgroundMark x1="88562" y1="62628" x2="89706" y2="62628"/>
                        <a14:backgroundMark x1="90196" y1="68771" x2="90196" y2="68259"/>
                        <a14:backgroundMark x1="85458" y1="70990" x2="84641" y2="71672"/>
                        <a14:backgroundMark x1="64542" y1="41126" x2="65359" y2="41468"/>
                        <a14:backgroundMark x1="65359" y1="41468" x2="64216" y2="37031"/>
                        <a14:backgroundMark x1="53595" y1="33959" x2="53595" y2="33959"/>
                      </a14:backgroundRemoval>
                    </a14:imgEffect>
                  </a14:imgLayer>
                </a14:imgProps>
              </a:ext>
              <a:ext uri="{28A0092B-C50C-407E-A947-70E740481C1C}">
                <a14:useLocalDpi xmlns:a14="http://schemas.microsoft.com/office/drawing/2010/main" val="0"/>
              </a:ext>
            </a:extLst>
          </a:blip>
          <a:srcRect r="28548" b="25490"/>
          <a:stretch/>
        </p:blipFill>
        <p:spPr bwMode="auto">
          <a:xfrm>
            <a:off x="-209170" y="3533650"/>
            <a:ext cx="1944417" cy="1941501"/>
          </a:xfrm>
          <a:prstGeom prst="rect">
            <a:avLst/>
          </a:prstGeom>
          <a:noFill/>
          <a:extLst>
            <a:ext uri="{909E8E84-426E-40DD-AFC4-6F175D3DCCD1}">
              <a14:hiddenFill xmlns:a14="http://schemas.microsoft.com/office/drawing/2010/main">
                <a:solidFill>
                  <a:srgbClr val="FFFFFF"/>
                </a:solidFill>
              </a14:hiddenFill>
            </a:ext>
          </a:extLst>
        </p:spPr>
      </p:pic>
      <p:pic>
        <p:nvPicPr>
          <p:cNvPr id="70" name="Immagine 29" descr="Immagine che contiene rettile, lucertola&#10;&#10;Descrizione generata automaticamente">
            <a:extLst>
              <a:ext uri="{FF2B5EF4-FFF2-40B4-BE49-F238E27FC236}">
                <a16:creationId xmlns:a16="http://schemas.microsoft.com/office/drawing/2014/main" id="{9E5554B6-021C-46FF-9639-ED2B62BC8621}"/>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9563" b="89891" l="4102" r="96875">
                        <a14:foregroundMark x1="15625" y1="12568" x2="10742" y2="7104"/>
                        <a14:foregroundMark x1="10742" y1="7104" x2="4297" y2="6284"/>
                        <a14:foregroundMark x1="4297" y1="6284" x2="7422" y2="21858"/>
                        <a14:foregroundMark x1="7422" y1="21858" x2="11621" y2="23770"/>
                        <a14:foregroundMark x1="11621" y1="23770" x2="8496" y2="12568"/>
                        <a14:foregroundMark x1="8496" y1="12568" x2="4492" y2="10929"/>
                        <a14:foregroundMark x1="4492" y1="10929" x2="4102" y2="14481"/>
                        <a14:foregroundMark x1="55538" y1="88839" x2="56543" y2="89891"/>
                        <a14:foregroundMark x1="39844" y1="72404" x2="46145" y2="79003"/>
                        <a14:foregroundMark x1="56543" y1="89891" x2="61914" y2="91257"/>
                        <a14:foregroundMark x1="61914" y1="91257" x2="87988" y2="81967"/>
                        <a14:foregroundMark x1="87988" y1="81967" x2="91728" y2="77153"/>
                        <a14:foregroundMark x1="94662" y1="64365" x2="95508" y2="59016"/>
                        <a14:foregroundMark x1="95508" y1="59016" x2="92480" y2="51093"/>
                        <a14:foregroundMark x1="92480" y1="51093" x2="96777" y2="63388"/>
                        <a14:foregroundMark x1="94411" y1="71546" x2="92578" y2="77869"/>
                        <a14:foregroundMark x1="95347" y1="68319" x2="94794" y2="70228"/>
                        <a14:foregroundMark x1="96777" y1="63388" x2="95388" y2="68178"/>
                        <a14:foregroundMark x1="92578" y1="77869" x2="96387" y2="72131"/>
                        <a14:foregroundMark x1="96387" y1="72131" x2="96875" y2="69126"/>
                        <a14:backgroundMark x1="50684" y1="80601" x2="47949" y2="79508"/>
                        <a14:backgroundMark x1="51367" y1="83060" x2="55371" y2="87978"/>
                        <a14:backgroundMark x1="55371" y1="87978" x2="50879" y2="84426"/>
                        <a14:backgroundMark x1="50879" y1="84426" x2="50781" y2="84153"/>
                        <a14:backgroundMark x1="49609" y1="82240" x2="45801" y2="77049"/>
                        <a14:backgroundMark x1="87891" y1="66940" x2="87891" y2="66940"/>
                        <a14:backgroundMark x1="92773" y1="66940" x2="93848" y2="65847"/>
                        <a14:backgroundMark x1="92383" y1="67213" x2="93164" y2="71311"/>
                        <a14:backgroundMark x1="92383" y1="72131" x2="92578" y2="73497"/>
                        <a14:backgroundMark x1="92480" y1="72951" x2="93555" y2="71585"/>
                        <a14:backgroundMark x1="92773" y1="72678" x2="93164" y2="72678"/>
                      </a14:backgroundRemoval>
                    </a14:imgEffect>
                  </a14:imgLayer>
                </a14:imgProps>
              </a:ext>
              <a:ext uri="{28A0092B-C50C-407E-A947-70E740481C1C}">
                <a14:useLocalDpi xmlns:a14="http://schemas.microsoft.com/office/drawing/2010/main" val="0"/>
              </a:ext>
            </a:extLst>
          </a:blip>
          <a:stretch>
            <a:fillRect/>
          </a:stretch>
        </p:blipFill>
        <p:spPr>
          <a:xfrm flipH="1">
            <a:off x="170984" y="5394085"/>
            <a:ext cx="1114101" cy="398204"/>
          </a:xfrm>
          <a:prstGeom prst="rect">
            <a:avLst/>
          </a:prstGeom>
        </p:spPr>
      </p:pic>
      <p:pic>
        <p:nvPicPr>
          <p:cNvPr id="34" name="Picture 4" descr="3d xfrogplants spanish broom shrub model">
            <a:extLst>
              <a:ext uri="{FF2B5EF4-FFF2-40B4-BE49-F238E27FC236}">
                <a16:creationId xmlns:a16="http://schemas.microsoft.com/office/drawing/2014/main" id="{D8B8795F-C92F-42EE-B425-0BE621E83D9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437837" y="3906269"/>
            <a:ext cx="1530635" cy="182303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3d xfrogplants spanish broom shrub model">
            <a:extLst>
              <a:ext uri="{FF2B5EF4-FFF2-40B4-BE49-F238E27FC236}">
                <a16:creationId xmlns:a16="http://schemas.microsoft.com/office/drawing/2014/main" id="{F9AC9790-476A-4FF2-BDEB-994A03408D46}"/>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4875" b="95750" l="10000" r="90000">
                        <a14:foregroundMark x1="39976" y1="7500" x2="38500" y2="4875"/>
                        <a14:foregroundMark x1="40328" y1="8125" x2="40117" y2="7750"/>
                        <a14:foregroundMark x1="41875" y1="10875" x2="40328" y2="8125"/>
                        <a14:foregroundMark x1="37500" y1="10125" x2="34375" y2="5625"/>
                        <a14:foregroundMark x1="37000" y1="16750" x2="35750" y2="13375"/>
                        <a14:foregroundMark x1="34625" y1="17250" x2="32125" y2="12875"/>
                        <a14:foregroundMark x1="22625" y1="24500" x2="20250" y2="22250"/>
                        <a14:foregroundMark x1="20000" y1="41250" x2="15875" y2="37625"/>
                        <a14:foregroundMark x1="52250" y1="89500" x2="53000" y2="95750"/>
                        <a14:foregroundMark x1="86586" y1="35750" x2="88625" y2="34625"/>
                        <a14:foregroundMark x1="85000" y1="36625" x2="86586" y2="35750"/>
                        <a14:foregroundMark x1="73625" y1="27125" x2="76000" y2="24500"/>
                        <a14:foregroundMark x1="73375" y1="14000" x2="77000" y2="10375"/>
                        <a14:foregroundMark x1="63875" y1="13125" x2="66625" y2="8250"/>
                        <a14:foregroundMark x1="28375" y1="13750" x2="29125" y2="13750"/>
                        <a14:foregroundMark x1="27125" y1="19625" x2="27875" y2="20125"/>
                        <a14:foregroundMark x1="31500" y1="17375" x2="31125" y2="16500"/>
                        <a14:backgroundMark x1="84125" y1="35750" x2="84125" y2="35750"/>
                        <a14:backgroundMark x1="83625" y1="35250" x2="83625" y2="35250"/>
                        <a14:backgroundMark x1="77625" y1="40625" x2="77625" y2="40625"/>
                        <a14:backgroundMark x1="74375" y1="42750" x2="74375" y2="42750"/>
                        <a14:backgroundMark x1="70500" y1="27875" x2="70500" y2="27875"/>
                        <a14:backgroundMark x1="71000" y1="21375" x2="71000" y2="21375"/>
                        <a14:backgroundMark x1="64375" y1="15750" x2="64375" y2="15750"/>
                        <a14:backgroundMark x1="57375" y1="16750" x2="57375" y2="16750"/>
                        <a14:backgroundMark x1="68625" y1="31250" x2="68625" y2="31250"/>
                        <a14:backgroundMark x1="56875" y1="43000" x2="56875" y2="43000"/>
                        <a14:backgroundMark x1="55625" y1="48875" x2="55625" y2="48875"/>
                        <a14:backgroundMark x1="57625" y1="76625" x2="57625" y2="76625"/>
                        <a14:backgroundMark x1="55125" y1="52000" x2="55125" y2="52000"/>
                        <a14:backgroundMark x1="42250" y1="71250" x2="42250" y2="71250"/>
                        <a14:backgroundMark x1="48125" y1="79750" x2="48125" y2="79750"/>
                        <a14:backgroundMark x1="46875" y1="73875" x2="46875" y2="73875"/>
                        <a14:backgroundMark x1="44750" y1="80000" x2="44750" y2="80000"/>
                        <a14:backgroundMark x1="49375" y1="83375" x2="49375" y2="83375"/>
                        <a14:backgroundMark x1="54000" y1="80750" x2="54000" y2="80750"/>
                        <a14:backgroundMark x1="54000" y1="85375" x2="54000" y2="85375"/>
                        <a14:backgroundMark x1="53500" y1="73500" x2="53500" y2="73500"/>
                        <a14:backgroundMark x1="53750" y1="65875" x2="53750" y2="65875"/>
                        <a14:backgroundMark x1="59750" y1="64875" x2="59750" y2="64875"/>
                        <a14:backgroundMark x1="64250" y1="51500" x2="64250" y2="51500"/>
                        <a14:backgroundMark x1="66375" y1="46375" x2="66375" y2="46375"/>
                        <a14:backgroundMark x1="61500" y1="55625" x2="61500" y2="55625"/>
                        <a14:backgroundMark x1="62000" y1="55875" x2="62000" y2="55875"/>
                        <a14:backgroundMark x1="67875" y1="24250" x2="67875" y2="24250"/>
                        <a14:backgroundMark x1="63250" y1="29125" x2="63250" y2="29125"/>
                        <a14:backgroundMark x1="64250" y1="28625" x2="64250" y2="28625"/>
                        <a14:backgroundMark x1="67125" y1="27375" x2="67125" y2="27375"/>
                        <a14:backgroundMark x1="64375" y1="39125" x2="64375" y2="39125"/>
                        <a14:backgroundMark x1="66625" y1="32500" x2="66625" y2="32500"/>
                        <a14:backgroundMark x1="54875" y1="24000" x2="54875" y2="24000"/>
                        <a14:backgroundMark x1="50500" y1="22250" x2="50500" y2="22250"/>
                        <a14:backgroundMark x1="46375" y1="20875" x2="46375" y2="20875"/>
                        <a14:backgroundMark x1="46875" y1="17875" x2="46875" y2="17875"/>
                        <a14:backgroundMark x1="38625" y1="8125" x2="38625" y2="8125"/>
                        <a14:backgroundMark x1="40125" y1="11125" x2="40125" y2="10875"/>
                        <a14:backgroundMark x1="38625" y1="7500" x2="38625" y2="7750"/>
                        <a14:backgroundMark x1="37375" y1="12750" x2="37375" y2="13500"/>
                        <a14:backgroundMark x1="40125" y1="18625" x2="40125" y2="17125"/>
                        <a14:backgroundMark x1="41250" y1="22000" x2="41750" y2="23500"/>
                        <a14:backgroundMark x1="50500" y1="29625" x2="50500" y2="29625"/>
                        <a14:backgroundMark x1="50500" y1="34500" x2="50500" y2="34250"/>
                        <a14:backgroundMark x1="49875" y1="41500" x2="49875" y2="41500"/>
                        <a14:backgroundMark x1="58625" y1="43000" x2="58625" y2="43000"/>
                        <a14:backgroundMark x1="45875" y1="65875" x2="45875" y2="65625"/>
                        <a14:backgroundMark x1="50250" y1="72750" x2="50250" y2="72750"/>
                        <a14:backgroundMark x1="39125" y1="63500" x2="39125" y2="63500"/>
                        <a14:backgroundMark x1="37875" y1="60000" x2="37875" y2="60500"/>
                        <a14:backgroundMark x1="36625" y1="61250" x2="36625" y2="61250"/>
                        <a14:backgroundMark x1="36375" y1="57125" x2="36375" y2="57125"/>
                        <a14:backgroundMark x1="28875" y1="50250" x2="28625" y2="50250"/>
                        <a14:backgroundMark x1="32500" y1="54250" x2="32500" y2="54250"/>
                        <a14:backgroundMark x1="30125" y1="47375" x2="30125" y2="47375"/>
                        <a14:backgroundMark x1="26500" y1="47875" x2="26500" y2="47875"/>
                        <a14:backgroundMark x1="23000" y1="44000" x2="22500" y2="44250"/>
                        <a14:backgroundMark x1="18625" y1="42250" x2="18125" y2="42250"/>
                        <a14:backgroundMark x1="32750" y1="17125" x2="32500" y2="16500"/>
                        <a14:backgroundMark x1="34750" y1="15000" x2="34750" y2="14250"/>
                        <a14:backgroundMark x1="29875" y1="20125" x2="29875" y2="21125"/>
                        <a14:backgroundMark x1="32250" y1="23750" x2="32250" y2="23250"/>
                        <a14:backgroundMark x1="38375" y1="20875" x2="38375" y2="20875"/>
                        <a14:backgroundMark x1="40375" y1="25250" x2="39875" y2="24750"/>
                        <a14:backgroundMark x1="60000" y1="26875" x2="60250" y2="26625"/>
                        <a14:backgroundMark x1="59625" y1="36625" x2="59625" y2="36125"/>
                        <a14:backgroundMark x1="61750" y1="31500" x2="61750" y2="31250"/>
                        <a14:backgroundMark x1="36625" y1="44750" x2="36625" y2="44250"/>
                        <a14:backgroundMark x1="33000" y1="48375" x2="32750" y2="48375"/>
                        <a14:backgroundMark x1="35250" y1="52500" x2="35250" y2="52500"/>
                        <a14:backgroundMark x1="34750" y1="19625" x2="35250" y2="20375"/>
                        <a14:backgroundMark x1="30375" y1="17000" x2="30375" y2="17000"/>
                        <a14:backgroundMark x1="60750" y1="14250" x2="60750" y2="14250"/>
                        <a14:backgroundMark x1="56125" y1="22500" x2="56125" y2="22500"/>
                        <a14:backgroundMark x1="50125" y1="52750" x2="50250" y2="52500"/>
                        <a14:backgroundMark x1="50500" y1="57375" x2="50500" y2="57375"/>
                        <a14:backgroundMark x1="25500" y1="25750" x2="25500" y2="25750"/>
                        <a14:backgroundMark x1="37625" y1="28375" x2="37625" y2="28375"/>
                        <a14:backgroundMark x1="48125" y1="45000" x2="48125" y2="45250"/>
                        <a14:backgroundMark x1="63000" y1="62750" x2="63000" y2="63000"/>
                        <a14:backgroundMark x1="32500" y1="49875" x2="32500" y2="49875"/>
                      </a14:backgroundRemoval>
                    </a14:imgEffect>
                  </a14:imgLayer>
                </a14:imgProps>
              </a:ext>
              <a:ext uri="{28A0092B-C50C-407E-A947-70E740481C1C}">
                <a14:useLocalDpi xmlns:a14="http://schemas.microsoft.com/office/drawing/2010/main" val="0"/>
              </a:ext>
            </a:extLst>
          </a:blip>
          <a:srcRect l="9826" r="6214"/>
          <a:stretch/>
        </p:blipFill>
        <p:spPr bwMode="auto">
          <a:xfrm flipH="1">
            <a:off x="327481" y="4224452"/>
            <a:ext cx="1330644" cy="1584841"/>
          </a:xfrm>
          <a:prstGeom prst="rect">
            <a:avLst/>
          </a:prstGeom>
          <a:noFill/>
          <a:extLst>
            <a:ext uri="{909E8E84-426E-40DD-AFC4-6F175D3DCCD1}">
              <a14:hiddenFill xmlns:a14="http://schemas.microsoft.com/office/drawing/2010/main">
                <a:solidFill>
                  <a:srgbClr val="FFFFFF"/>
                </a:solidFill>
              </a14:hiddenFill>
            </a:ext>
          </a:extLst>
        </p:spPr>
      </p:pic>
      <p:pic>
        <p:nvPicPr>
          <p:cNvPr id="49" name="Grafik 5" descr="Ein Bild, das Pflanze enthält.&#10;&#10;Mit sehr hoher Zuverlässigkeit generierte Beschreibung">
            <a:extLst>
              <a:ext uri="{FF2B5EF4-FFF2-40B4-BE49-F238E27FC236}">
                <a16:creationId xmlns:a16="http://schemas.microsoft.com/office/drawing/2014/main" id="{340563E4-E5A1-47FE-8F2F-087A9DDC4515}"/>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Bucks Country Gardens">
            <a:extLst>
              <a:ext uri="{FF2B5EF4-FFF2-40B4-BE49-F238E27FC236}">
                <a16:creationId xmlns:a16="http://schemas.microsoft.com/office/drawing/2014/main" id="{69E05C45-8FF4-4234-96F7-61BF2C3DAD6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63" name="Obraz 62">
            <a:extLst>
              <a:ext uri="{FF2B5EF4-FFF2-40B4-BE49-F238E27FC236}">
                <a16:creationId xmlns:a16="http://schemas.microsoft.com/office/drawing/2014/main" id="{021624B5-6F3F-4DC3-AA23-E303EC3D6B1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71" name="Picture 13">
            <a:extLst>
              <a:ext uri="{FF2B5EF4-FFF2-40B4-BE49-F238E27FC236}">
                <a16:creationId xmlns:a16="http://schemas.microsoft.com/office/drawing/2014/main" id="{9DA7B9EB-BE91-47FB-908E-F83C077DDC3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3214564">
            <a:off x="5479426" y="6078424"/>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13">
            <a:extLst>
              <a:ext uri="{FF2B5EF4-FFF2-40B4-BE49-F238E27FC236}">
                <a16:creationId xmlns:a16="http://schemas.microsoft.com/office/drawing/2014/main" id="{2E48B1F4-B4A5-4559-B55E-B74DD26056E2}"/>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Obraz 72">
            <a:extLst>
              <a:ext uri="{FF2B5EF4-FFF2-40B4-BE49-F238E27FC236}">
                <a16:creationId xmlns:a16="http://schemas.microsoft.com/office/drawing/2014/main" id="{35F5BD3D-DA72-463F-AB00-9AC8EEE5D756}"/>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2395" y="5863168"/>
            <a:ext cx="871510" cy="617497"/>
          </a:xfrm>
          <a:prstGeom prst="rect">
            <a:avLst/>
          </a:prstGeom>
        </p:spPr>
      </p:pic>
      <p:pic>
        <p:nvPicPr>
          <p:cNvPr id="40" name="Grafik 5" descr="Ein Bild, das Pflanze enthält.&#10;&#10;Mit sehr hoher Zuverlässigkeit generierte Beschreibung">
            <a:extLst>
              <a:ext uri="{FF2B5EF4-FFF2-40B4-BE49-F238E27FC236}">
                <a16:creationId xmlns:a16="http://schemas.microsoft.com/office/drawing/2014/main" id="{7503CBD0-26D9-4A24-B8EB-877AFDB15F3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34599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Obraz 65">
            <a:extLst>
              <a:ext uri="{FF2B5EF4-FFF2-40B4-BE49-F238E27FC236}">
                <a16:creationId xmlns:a16="http://schemas.microsoft.com/office/drawing/2014/main" id="{5BC47A92-9265-46A3-8A1F-A75182CFDD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89394" y1="43030" x2="89394" y2="40000"/>
                        <a14:foregroundMark x1="69697" y1="31515" x2="70707" y2="30909"/>
                      </a14:backgroundRemoval>
                    </a14:imgEffect>
                  </a14:imgLayer>
                </a14:imgProps>
              </a:ext>
            </a:extLst>
          </a:blip>
          <a:stretch>
            <a:fillRect/>
          </a:stretch>
        </p:blipFill>
        <p:spPr>
          <a:xfrm rot="18942934">
            <a:off x="101172" y="4951190"/>
            <a:ext cx="1017944" cy="848287"/>
          </a:xfrm>
          <a:prstGeom prst="rect">
            <a:avLst/>
          </a:prstGeom>
        </p:spPr>
      </p:pic>
      <p:pic>
        <p:nvPicPr>
          <p:cNvPr id="13" name="Obraz 12" descr="Obraz zawierający parasol, akcesorium, kwiat, roślina&#10;&#10;Opis wygenerowany automatycznie">
            <a:extLst>
              <a:ext uri="{FF2B5EF4-FFF2-40B4-BE49-F238E27FC236}">
                <a16:creationId xmlns:a16="http://schemas.microsoft.com/office/drawing/2014/main" id="{4B47B54E-A4E3-441F-81E9-B6A320D7A31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128" b="97326" l="5621" r="89933">
                        <a14:foregroundMark x1="9648" y1="36221" x2="9648" y2="50174"/>
                        <a14:foregroundMark x1="6711" y1="37209" x2="5621" y2="36802"/>
                        <a14:foregroundMark x1="5872" y1="43953" x2="10151" y2="41395"/>
                        <a14:foregroundMark x1="77097" y1="10930" x2="66779" y2="11512"/>
                        <a14:foregroundMark x1="66779" y1="11512" x2="58305" y2="7267"/>
                        <a14:foregroundMark x1="58305" y1="7267" x2="53859" y2="10349"/>
                        <a14:foregroundMark x1="59899" y1="5000" x2="58138" y2="4360"/>
                        <a14:foregroundMark x1="65352" y1="5000" x2="63842" y2="4360"/>
                        <a14:foregroundMark x1="71644" y1="4360" x2="69883" y2="4186"/>
                        <a14:foregroundMark x1="28523" y1="90174" x2="27433" y2="97326"/>
                      </a14:backgroundRemoval>
                    </a14:imgEffect>
                  </a14:imgLayer>
                </a14:imgProps>
              </a:ext>
              <a:ext uri="{28A0092B-C50C-407E-A947-70E740481C1C}">
                <a14:useLocalDpi xmlns:a14="http://schemas.microsoft.com/office/drawing/2010/main" val="0"/>
              </a:ext>
            </a:extLst>
          </a:blip>
          <a:srcRect l="2855" t="2985" r="9698" b="2687"/>
          <a:stretch/>
        </p:blipFill>
        <p:spPr>
          <a:xfrm>
            <a:off x="1410231" y="3918685"/>
            <a:ext cx="655591" cy="1125121"/>
          </a:xfrm>
          <a:prstGeom prst="rect">
            <a:avLst/>
          </a:prstGeom>
        </p:spPr>
      </p:pic>
      <p:grpSp>
        <p:nvGrpSpPr>
          <p:cNvPr id="61" name="Grupa 60">
            <a:extLst>
              <a:ext uri="{FF2B5EF4-FFF2-40B4-BE49-F238E27FC236}">
                <a16:creationId xmlns:a16="http://schemas.microsoft.com/office/drawing/2014/main" id="{06800EAF-CB44-46CD-AE82-0CBC67CD1DCA}"/>
              </a:ext>
            </a:extLst>
          </p:cNvPr>
          <p:cNvGrpSpPr/>
          <p:nvPr/>
        </p:nvGrpSpPr>
        <p:grpSpPr>
          <a:xfrm>
            <a:off x="23263" y="193785"/>
            <a:ext cx="4019348" cy="2851386"/>
            <a:chOff x="-578381" y="-206776"/>
            <a:chExt cx="4149239" cy="2750468"/>
          </a:xfrm>
        </p:grpSpPr>
        <p:pic>
          <p:nvPicPr>
            <p:cNvPr id="62" name="Picture 2" descr="Segno Tossico Del Pericolo Del Cranio Illustrazione ...">
              <a:extLst>
                <a:ext uri="{FF2B5EF4-FFF2-40B4-BE49-F238E27FC236}">
                  <a16:creationId xmlns:a16="http://schemas.microsoft.com/office/drawing/2014/main" id="{A74AE698-9F5D-4EA7-8E26-16DD39924CD0}"/>
                </a:ext>
              </a:extLst>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10000" b="90000" l="6875" r="93000">
                          <a14:foregroundMark x1="9625" y1="79000" x2="5875" y2="85875"/>
                          <a14:foregroundMark x1="5875" y1="85875" x2="11750" y2="82000"/>
                          <a14:foregroundMark x1="11750" y1="82000" x2="9875" y2="79250"/>
                          <a14:foregroundMark x1="6875" y1="84625" x2="7250" y2="85375"/>
                          <a14:foregroundMark x1="92500" y1="85625" x2="93000" y2="86375"/>
                        </a14:backgroundRemoval>
                      </a14:imgEffect>
                    </a14:imgLayer>
                  </a14:imgProps>
                </a:ext>
                <a:ext uri="{28A0092B-C50C-407E-A947-70E740481C1C}">
                  <a14:useLocalDpi xmlns:a14="http://schemas.microsoft.com/office/drawing/2010/main" val="0"/>
                </a:ext>
              </a:extLst>
            </a:blip>
            <a:srcRect/>
            <a:stretch>
              <a:fillRect/>
            </a:stretch>
          </p:blipFill>
          <p:spPr bwMode="auto">
            <a:xfrm>
              <a:off x="1315194" y="-36870"/>
              <a:ext cx="2255664" cy="225566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a:extLst>
                <a:ext uri="{FF2B5EF4-FFF2-40B4-BE49-F238E27FC236}">
                  <a16:creationId xmlns:a16="http://schemas.microsoft.com/office/drawing/2014/main" id="{F58D56D4-C883-4155-8535-57623BB6C4F1}"/>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8381" y="-206776"/>
              <a:ext cx="2572197" cy="2750468"/>
            </a:xfrm>
            <a:prstGeom prst="rect">
              <a:avLst/>
            </a:prstGeom>
            <a:noFill/>
            <a:extLst>
              <a:ext uri="{909E8E84-426E-40DD-AFC4-6F175D3DCCD1}">
                <a14:hiddenFill xmlns:a14="http://schemas.microsoft.com/office/drawing/2010/main">
                  <a:solidFill>
                    <a:srgbClr val="FFFFFF"/>
                  </a:solidFill>
                </a14:hiddenFill>
              </a:ext>
            </a:extLst>
          </p:spPr>
        </p:pic>
      </p:grpSp>
      <p:pic>
        <p:nvPicPr>
          <p:cNvPr id="65" name="Obraz 64" descr="Obraz zawierający tekst, zewnętrzne&#10;&#10;Opis wygenerowany automatycznie">
            <a:extLst>
              <a:ext uri="{FF2B5EF4-FFF2-40B4-BE49-F238E27FC236}">
                <a16:creationId xmlns:a16="http://schemas.microsoft.com/office/drawing/2014/main" id="{481A5BD7-9A65-4F20-9074-560FB4108DDD}"/>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505749" y="488965"/>
            <a:ext cx="5995091" cy="5871443"/>
          </a:xfrm>
          <a:prstGeom prst="rect">
            <a:avLst/>
          </a:prstGeom>
        </p:spPr>
      </p:pic>
      <p:pic>
        <p:nvPicPr>
          <p:cNvPr id="39" name="Grafik 5" descr="Ein Bild, das Pflanze enthält.&#10;&#10;Mit sehr hoher Zuverlässigkeit generierte Beschreibung">
            <a:extLst>
              <a:ext uri="{FF2B5EF4-FFF2-40B4-BE49-F238E27FC236}">
                <a16:creationId xmlns:a16="http://schemas.microsoft.com/office/drawing/2014/main" id="{5F1581B9-05C2-4A58-B2AD-694092FC3ACE}"/>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15610"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rafik 5" descr="Ein Bild, das Pflanze enthält.&#10;&#10;Mit sehr hoher Zuverlässigkeit generierte Beschreibung">
            <a:extLst>
              <a:ext uri="{FF2B5EF4-FFF2-40B4-BE49-F238E27FC236}">
                <a16:creationId xmlns:a16="http://schemas.microsoft.com/office/drawing/2014/main" id="{176898F1-B8B9-4824-9FF6-427D6E29509A}"/>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23090"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Łącznik prosty 81">
            <a:extLst>
              <a:ext uri="{FF2B5EF4-FFF2-40B4-BE49-F238E27FC236}">
                <a16:creationId xmlns:a16="http://schemas.microsoft.com/office/drawing/2014/main" id="{A2BF8E48-7E9C-4D0A-814E-79190FA35077}"/>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83" name="Obraz 82">
            <a:extLst>
              <a:ext uri="{FF2B5EF4-FFF2-40B4-BE49-F238E27FC236}">
                <a16:creationId xmlns:a16="http://schemas.microsoft.com/office/drawing/2014/main" id="{100BEADF-B3AA-4D1A-A240-3137A8C27474}"/>
              </a:ext>
            </a:extLst>
          </p:cNvPr>
          <p:cNvPicPr>
            <a:picLocks noChangeAspect="1"/>
          </p:cNvPicPr>
          <p:nvPr/>
        </p:nvPicPr>
        <p:blipFill rotWithShape="1">
          <a:blip r:embed="rId32">
            <a:extLst>
              <a:ext uri="{BEBA8EAE-BF5A-486C-A8C5-ECC9F3942E4B}">
                <a14:imgProps xmlns:a14="http://schemas.microsoft.com/office/drawing/2010/main">
                  <a14:imgLayer r:embed="rId33">
                    <a14:imgEffect>
                      <a14:backgroundRemoval t="9830" b="89792" l="17442" r="77326">
                        <a14:foregroundMark x1="27442" y1="57278" x2="28605" y2="58412"/>
                        <a14:foregroundMark x1="26744" y1="58034" x2="23721" y2="72401"/>
                        <a14:foregroundMark x1="19070" y1="59546" x2="19302" y2="68620"/>
                        <a14:foregroundMark x1="17442" y1="82609" x2="17442" y2="82609"/>
                      </a14:backgroundRemoval>
                    </a14:imgEffect>
                  </a14:imgLayer>
                </a14:imgProps>
              </a:ext>
              <a:ext uri="{28A0092B-C50C-407E-A947-70E740481C1C}">
                <a14:useLocalDpi xmlns:a14="http://schemas.microsoft.com/office/drawing/2010/main" val="0"/>
              </a:ext>
            </a:extLst>
          </a:blip>
          <a:srcRect l="12136" r="15352"/>
          <a:stretch/>
        </p:blipFill>
        <p:spPr>
          <a:xfrm>
            <a:off x="31973" y="3963466"/>
            <a:ext cx="610375" cy="517779"/>
          </a:xfrm>
          <a:prstGeom prst="rect">
            <a:avLst/>
          </a:prstGeom>
        </p:spPr>
      </p:pic>
      <p:pic>
        <p:nvPicPr>
          <p:cNvPr id="84" name="Obraz 83">
            <a:extLst>
              <a:ext uri="{FF2B5EF4-FFF2-40B4-BE49-F238E27FC236}">
                <a16:creationId xmlns:a16="http://schemas.microsoft.com/office/drawing/2014/main" id="{081E8552-A130-4DBC-BAA8-28BB3C42EB13}"/>
              </a:ext>
            </a:extLst>
          </p:cNvPr>
          <p:cNvPicPr>
            <a:picLocks noChangeAspect="1"/>
          </p:cNvPicPr>
          <p:nvPr/>
        </p:nvPicPr>
        <p:blipFill>
          <a:blip r:embed="rId34">
            <a:extLst>
              <a:ext uri="{BEBA8EAE-BF5A-486C-A8C5-ECC9F3942E4B}">
                <a14:imgProps xmlns:a14="http://schemas.microsoft.com/office/drawing/2010/main">
                  <a14:imgLayer r:embed="rId35">
                    <a14:imgEffect>
                      <a14:backgroundRemoval t="1031" b="98763" l="3165" r="96414">
                        <a14:foregroundMark x1="9916" y1="35258" x2="11181" y2="39381"/>
                        <a14:foregroundMark x1="90928" y1="37320" x2="86709" y2="43505"/>
                        <a14:foregroundMark x1="90506" y1="59588" x2="98523" y2="62474"/>
                        <a14:foregroundMark x1="11181" y1="80206" x2="6962" y2="89691"/>
                        <a14:foregroundMark x1="6962" y1="89691" x2="6962" y2="90103"/>
                        <a14:foregroundMark x1="12447" y1="59175" x2="3165" y2="62062"/>
                        <a14:foregroundMark x1="32700" y1="87216" x2="43249" y2="91340"/>
                        <a14:foregroundMark x1="43249" y1="91340" x2="65612" y2="89278"/>
                        <a14:foregroundMark x1="65612" y1="89278" x2="55485" y2="95052"/>
                        <a14:foregroundMark x1="55485" y1="95052" x2="44515" y2="95876"/>
                        <a14:foregroundMark x1="44515" y1="95876" x2="33755" y2="91134"/>
                        <a14:foregroundMark x1="33755" y1="91134" x2="32700" y2="89691"/>
                        <a14:foregroundMark x1="44515" y1="95876" x2="58861" y2="93402"/>
                        <a14:foregroundMark x1="59404" y1="11584" x2="59283" y2="11753"/>
                        <a14:foregroundMark x1="62236" y1="7629" x2="61370" y2="8839"/>
                        <a14:foregroundMark x1="37260" y1="6821" x2="42827" y2="9278"/>
                        <a14:foregroundMark x1="29747" y1="3505" x2="34194" y2="5468"/>
                        <a14:foregroundMark x1="73207" y1="2680" x2="71519" y2="2680"/>
                        <a14:foregroundMark x1="31435" y1="3093" x2="31435" y2="1856"/>
                        <a14:foregroundMark x1="71519" y1="1237" x2="73629" y2="1649"/>
                        <a14:foregroundMark x1="45992" y1="98763" x2="55907" y2="98144"/>
                        <a14:foregroundMark x1="30591" y1="1237" x2="32068" y2="2062"/>
                        <a14:backgroundMark x1="69198" y1="6598" x2="63080" y2="8660"/>
                        <a14:backgroundMark x1="69198" y1="5979" x2="69198" y2="5979"/>
                        <a14:backgroundMark x1="69620" y1="6392" x2="70253" y2="6186"/>
                        <a14:backgroundMark x1="66878" y1="7010" x2="72996" y2="7835"/>
                        <a14:backgroundMark x1="62236" y1="9278" x2="60549" y2="12165"/>
                        <a14:backgroundMark x1="59916" y1="12165" x2="59916" y2="12165"/>
                        <a14:backgroundMark x1="59916" y1="12371" x2="59916" y2="12371"/>
                        <a14:backgroundMark x1="59916" y1="12371" x2="59916" y2="12371"/>
                        <a14:backgroundMark x1="33755" y1="5979" x2="36920" y2="7216"/>
                      </a14:backgroundRemoval>
                    </a14:imgEffect>
                  </a14:imgLayer>
                </a14:imgProps>
              </a:ext>
              <a:ext uri="{28A0092B-C50C-407E-A947-70E740481C1C}">
                <a14:useLocalDpi xmlns:a14="http://schemas.microsoft.com/office/drawing/2010/main" val="0"/>
              </a:ext>
            </a:extLst>
          </a:blip>
          <a:stretch>
            <a:fillRect/>
          </a:stretch>
        </p:blipFill>
        <p:spPr>
          <a:xfrm rot="20178185">
            <a:off x="577682" y="4473306"/>
            <a:ext cx="272332" cy="278652"/>
          </a:xfrm>
          <a:prstGeom prst="rect">
            <a:avLst/>
          </a:prstGeom>
        </p:spPr>
      </p:pic>
      <p:pic>
        <p:nvPicPr>
          <p:cNvPr id="85" name="Segnaposto contenuto 8" descr="Immagine che contiene insetto&#10;&#10;Descrizione generata automaticamente">
            <a:extLst>
              <a:ext uri="{FF2B5EF4-FFF2-40B4-BE49-F238E27FC236}">
                <a16:creationId xmlns:a16="http://schemas.microsoft.com/office/drawing/2014/main" id="{3A9514E2-6A44-436C-869F-9165C6D2C0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670789" y="2322074"/>
            <a:ext cx="552355" cy="555723"/>
          </a:xfrm>
          <a:prstGeom prst="rect">
            <a:avLst/>
          </a:prstGeom>
        </p:spPr>
      </p:pic>
      <p:pic>
        <p:nvPicPr>
          <p:cNvPr id="86" name="Segnaposto contenuto 8" descr="Immagine che contiene insetto&#10;&#10;Descrizione generata automaticamente">
            <a:extLst>
              <a:ext uri="{FF2B5EF4-FFF2-40B4-BE49-F238E27FC236}">
                <a16:creationId xmlns:a16="http://schemas.microsoft.com/office/drawing/2014/main" id="{84FCEAD5-1A19-4DB0-A183-10D9E5827F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908622" flipH="1">
            <a:off x="34282" y="2612040"/>
            <a:ext cx="552355" cy="555723"/>
          </a:xfrm>
          <a:prstGeom prst="rect">
            <a:avLst/>
          </a:prstGeom>
        </p:spPr>
      </p:pic>
      <p:pic>
        <p:nvPicPr>
          <p:cNvPr id="87" name="Segnaposto contenuto 8" descr="Immagine che contiene insetto&#10;&#10;Descrizione generata automaticamente">
            <a:extLst>
              <a:ext uri="{FF2B5EF4-FFF2-40B4-BE49-F238E27FC236}">
                <a16:creationId xmlns:a16="http://schemas.microsoft.com/office/drawing/2014/main" id="{20629FA4-67EF-49B1-8B26-3D4F7996D7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760076" y="3225924"/>
            <a:ext cx="552355" cy="555723"/>
          </a:xfrm>
          <a:prstGeom prst="rect">
            <a:avLst/>
          </a:prstGeom>
        </p:spPr>
      </p:pic>
      <p:pic>
        <p:nvPicPr>
          <p:cNvPr id="88" name="Segnaposto contenuto 8" descr="Immagine che contiene insetto&#10;&#10;Descrizione generata automaticamente">
            <a:extLst>
              <a:ext uri="{FF2B5EF4-FFF2-40B4-BE49-F238E27FC236}">
                <a16:creationId xmlns:a16="http://schemas.microsoft.com/office/drawing/2014/main" id="{A6546928-486C-4F6B-B775-994160F020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9476944" y="2025213"/>
            <a:ext cx="552355" cy="555723"/>
          </a:xfrm>
          <a:prstGeom prst="rect">
            <a:avLst/>
          </a:prstGeom>
        </p:spPr>
      </p:pic>
    </p:spTree>
    <p:extLst>
      <p:ext uri="{BB962C8B-B14F-4D97-AF65-F5344CB8AC3E}">
        <p14:creationId xmlns:p14="http://schemas.microsoft.com/office/powerpoint/2010/main" val="329762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2200" fill="hold"/>
                                        <p:tgtEl>
                                          <p:spTgt spid="61"/>
                                        </p:tgtEl>
                                        <p:attrNameLst>
                                          <p:attrName>ppt_w</p:attrName>
                                        </p:attrNameLst>
                                      </p:cBhvr>
                                      <p:tavLst>
                                        <p:tav tm="0">
                                          <p:val>
                                            <p:fltVal val="0"/>
                                          </p:val>
                                        </p:tav>
                                        <p:tav tm="100000">
                                          <p:val>
                                            <p:strVal val="#ppt_w"/>
                                          </p:val>
                                        </p:tav>
                                      </p:tavLst>
                                    </p:anim>
                                    <p:anim calcmode="lin" valueType="num">
                                      <p:cBhvr>
                                        <p:cTn id="8" dur="2200" fill="hold"/>
                                        <p:tgtEl>
                                          <p:spTgt spid="61"/>
                                        </p:tgtEl>
                                        <p:attrNameLst>
                                          <p:attrName>ppt_h</p:attrName>
                                        </p:attrNameLst>
                                      </p:cBhvr>
                                      <p:tavLst>
                                        <p:tav tm="0">
                                          <p:val>
                                            <p:fltVal val="0"/>
                                          </p:val>
                                        </p:tav>
                                        <p:tav tm="100000">
                                          <p:val>
                                            <p:strVal val="#ppt_h"/>
                                          </p:val>
                                        </p:tav>
                                      </p:tavLst>
                                    </p:anim>
                                    <p:animEffect transition="in" filter="fade">
                                      <p:cBhvr>
                                        <p:cTn id="9" dur="2200"/>
                                        <p:tgtEl>
                                          <p:spTgt spid="61"/>
                                        </p:tgtEl>
                                      </p:cBhvr>
                                    </p:animEffect>
                                  </p:childTnLst>
                                </p:cTn>
                              </p:par>
                              <p:par>
                                <p:cTn id="10" presetID="42" presetClass="path" presetSubtype="0" accel="50000" decel="50000" fill="hold" nodeType="withEffect">
                                  <p:stCondLst>
                                    <p:cond delay="0"/>
                                  </p:stCondLst>
                                  <p:childTnLst>
                                    <p:animMotion origin="layout" path="M -3.33333E-6 4.44444E-6 L -0.6358 -0.01783 " pathEditMode="relative" rAng="0" ptsTypes="AA">
                                      <p:cBhvr>
                                        <p:cTn id="11" dur="3600" fill="hold"/>
                                        <p:tgtEl>
                                          <p:spTgt spid="65"/>
                                        </p:tgtEl>
                                        <p:attrNameLst>
                                          <p:attrName>ppt_x</p:attrName>
                                          <p:attrName>ppt_y</p:attrName>
                                        </p:attrNameLst>
                                      </p:cBhvr>
                                      <p:rCtr x="-31797" y="-903"/>
                                    </p:animMotion>
                                  </p:childTnLst>
                                </p:cTn>
                              </p:par>
                              <p:par>
                                <p:cTn id="12" presetID="10" presetClass="exit" presetSubtype="0" fill="hold" nodeType="withEffect">
                                  <p:stCondLst>
                                    <p:cond delay="2600"/>
                                  </p:stCondLst>
                                  <p:childTnLst>
                                    <p:animEffect transition="out" filter="fade">
                                      <p:cBhvr>
                                        <p:cTn id="13" dur="1250"/>
                                        <p:tgtEl>
                                          <p:spTgt spid="11"/>
                                        </p:tgtEl>
                                      </p:cBhvr>
                                    </p:animEffect>
                                    <p:set>
                                      <p:cBhvr>
                                        <p:cTn id="14" dur="1" fill="hold">
                                          <p:stCondLst>
                                            <p:cond delay="1249"/>
                                          </p:stCondLst>
                                        </p:cTn>
                                        <p:tgtEl>
                                          <p:spTgt spid="11"/>
                                        </p:tgtEl>
                                        <p:attrNameLst>
                                          <p:attrName>style.visibility</p:attrName>
                                        </p:attrNameLst>
                                      </p:cBhvr>
                                      <p:to>
                                        <p:strVal val="hidden"/>
                                      </p:to>
                                    </p:set>
                                  </p:childTnLst>
                                </p:cTn>
                              </p:par>
                              <p:par>
                                <p:cTn id="15" presetID="10" presetClass="exit" presetSubtype="0" fill="hold" nodeType="withEffect">
                                  <p:stCondLst>
                                    <p:cond delay="2300"/>
                                  </p:stCondLst>
                                  <p:childTnLst>
                                    <p:animEffect transition="out" filter="fade">
                                      <p:cBhvr>
                                        <p:cTn id="16" dur="1250"/>
                                        <p:tgtEl>
                                          <p:spTgt spid="7"/>
                                        </p:tgtEl>
                                      </p:cBhvr>
                                    </p:animEffect>
                                    <p:set>
                                      <p:cBhvr>
                                        <p:cTn id="17" dur="1" fill="hold">
                                          <p:stCondLst>
                                            <p:cond delay="1249"/>
                                          </p:stCondLst>
                                        </p:cTn>
                                        <p:tgtEl>
                                          <p:spTgt spid="7"/>
                                        </p:tgtEl>
                                        <p:attrNameLst>
                                          <p:attrName>style.visibility</p:attrName>
                                        </p:attrNameLst>
                                      </p:cBhvr>
                                      <p:to>
                                        <p:strVal val="hidden"/>
                                      </p:to>
                                    </p:set>
                                  </p:childTnLst>
                                </p:cTn>
                              </p:par>
                              <p:par>
                                <p:cTn id="18" presetID="10" presetClass="exit" presetSubtype="0" fill="hold" nodeType="withEffect">
                                  <p:stCondLst>
                                    <p:cond delay="2400"/>
                                  </p:stCondLst>
                                  <p:childTnLst>
                                    <p:animEffect transition="out" filter="fade">
                                      <p:cBhvr>
                                        <p:cTn id="19" dur="1250"/>
                                        <p:tgtEl>
                                          <p:spTgt spid="66"/>
                                        </p:tgtEl>
                                      </p:cBhvr>
                                    </p:animEffect>
                                    <p:set>
                                      <p:cBhvr>
                                        <p:cTn id="20" dur="1" fill="hold">
                                          <p:stCondLst>
                                            <p:cond delay="1249"/>
                                          </p:stCondLst>
                                        </p:cTn>
                                        <p:tgtEl>
                                          <p:spTgt spid="66"/>
                                        </p:tgtEl>
                                        <p:attrNameLst>
                                          <p:attrName>style.visibility</p:attrName>
                                        </p:attrNameLst>
                                      </p:cBhvr>
                                      <p:to>
                                        <p:strVal val="hidden"/>
                                      </p:to>
                                    </p:set>
                                  </p:childTnLst>
                                </p:cTn>
                              </p:par>
                              <p:par>
                                <p:cTn id="21" presetID="10" presetClass="exit" presetSubtype="0" fill="hold" nodeType="withEffect">
                                  <p:stCondLst>
                                    <p:cond delay="3000"/>
                                  </p:stCondLst>
                                  <p:childTnLst>
                                    <p:animEffect transition="out" filter="fade">
                                      <p:cBhvr>
                                        <p:cTn id="22" dur="1250"/>
                                        <p:tgtEl>
                                          <p:spTgt spid="67"/>
                                        </p:tgtEl>
                                      </p:cBhvr>
                                    </p:animEffect>
                                    <p:set>
                                      <p:cBhvr>
                                        <p:cTn id="23" dur="1" fill="hold">
                                          <p:stCondLst>
                                            <p:cond delay="1249"/>
                                          </p:stCondLst>
                                        </p:cTn>
                                        <p:tgtEl>
                                          <p:spTgt spid="67"/>
                                        </p:tgtEl>
                                        <p:attrNameLst>
                                          <p:attrName>style.visibility</p:attrName>
                                        </p:attrNameLst>
                                      </p:cBhvr>
                                      <p:to>
                                        <p:strVal val="hidden"/>
                                      </p:to>
                                    </p:set>
                                  </p:childTnLst>
                                </p:cTn>
                              </p:par>
                              <p:par>
                                <p:cTn id="24" presetID="10" presetClass="exit" presetSubtype="0" fill="hold" nodeType="withEffect">
                                  <p:stCondLst>
                                    <p:cond delay="4500"/>
                                  </p:stCondLst>
                                  <p:childTnLst>
                                    <p:animEffect transition="out" filter="fade">
                                      <p:cBhvr>
                                        <p:cTn id="25" dur="1250"/>
                                        <p:tgtEl>
                                          <p:spTgt spid="69"/>
                                        </p:tgtEl>
                                      </p:cBhvr>
                                    </p:animEffect>
                                    <p:set>
                                      <p:cBhvr>
                                        <p:cTn id="26" dur="1" fill="hold">
                                          <p:stCondLst>
                                            <p:cond delay="1249"/>
                                          </p:stCondLst>
                                        </p:cTn>
                                        <p:tgtEl>
                                          <p:spTgt spid="69"/>
                                        </p:tgtEl>
                                        <p:attrNameLst>
                                          <p:attrName>style.visibility</p:attrName>
                                        </p:attrNameLst>
                                      </p:cBhvr>
                                      <p:to>
                                        <p:strVal val="hidden"/>
                                      </p:to>
                                    </p:set>
                                  </p:childTnLst>
                                </p:cTn>
                              </p:par>
                              <p:par>
                                <p:cTn id="27" presetID="10" presetClass="exit" presetSubtype="0" fill="hold" nodeType="withEffect">
                                  <p:stCondLst>
                                    <p:cond delay="4700"/>
                                  </p:stCondLst>
                                  <p:childTnLst>
                                    <p:animEffect transition="out" filter="fade">
                                      <p:cBhvr>
                                        <p:cTn id="28" dur="1250"/>
                                        <p:tgtEl>
                                          <p:spTgt spid="68"/>
                                        </p:tgtEl>
                                      </p:cBhvr>
                                    </p:animEffect>
                                    <p:set>
                                      <p:cBhvr>
                                        <p:cTn id="29" dur="1" fill="hold">
                                          <p:stCondLst>
                                            <p:cond delay="1249"/>
                                          </p:stCondLst>
                                        </p:cTn>
                                        <p:tgtEl>
                                          <p:spTgt spid="68"/>
                                        </p:tgtEl>
                                        <p:attrNameLst>
                                          <p:attrName>style.visibility</p:attrName>
                                        </p:attrNameLst>
                                      </p:cBhvr>
                                      <p:to>
                                        <p:strVal val="hidden"/>
                                      </p:to>
                                    </p:set>
                                  </p:childTnLst>
                                </p:cTn>
                              </p:par>
                              <p:par>
                                <p:cTn id="30" presetID="10" presetClass="exit" presetSubtype="0" fill="hold" nodeType="withEffect">
                                  <p:stCondLst>
                                    <p:cond delay="5000"/>
                                  </p:stCondLst>
                                  <p:childTnLst>
                                    <p:animEffect transition="out" filter="fade">
                                      <p:cBhvr>
                                        <p:cTn id="31" dur="1250"/>
                                        <p:tgtEl>
                                          <p:spTgt spid="9"/>
                                        </p:tgtEl>
                                      </p:cBhvr>
                                    </p:animEffect>
                                    <p:set>
                                      <p:cBhvr>
                                        <p:cTn id="32" dur="1" fill="hold">
                                          <p:stCondLst>
                                            <p:cond delay="1249"/>
                                          </p:stCondLst>
                                        </p:cTn>
                                        <p:tgtEl>
                                          <p:spTgt spid="9"/>
                                        </p:tgtEl>
                                        <p:attrNameLst>
                                          <p:attrName>style.visibility</p:attrName>
                                        </p:attrNameLst>
                                      </p:cBhvr>
                                      <p:to>
                                        <p:strVal val="hidden"/>
                                      </p:to>
                                    </p:set>
                                  </p:childTnLst>
                                </p:cTn>
                              </p:par>
                              <p:par>
                                <p:cTn id="33" presetID="10" presetClass="exit" presetSubtype="0" fill="hold" nodeType="withEffect">
                                  <p:stCondLst>
                                    <p:cond delay="5700"/>
                                  </p:stCondLst>
                                  <p:childTnLst>
                                    <p:animEffect transition="out" filter="fade">
                                      <p:cBhvr>
                                        <p:cTn id="34" dur="1250"/>
                                        <p:tgtEl>
                                          <p:spTgt spid="13"/>
                                        </p:tgtEl>
                                      </p:cBhvr>
                                    </p:animEffect>
                                    <p:set>
                                      <p:cBhvr>
                                        <p:cTn id="35" dur="1" fill="hold">
                                          <p:stCondLst>
                                            <p:cond delay="1249"/>
                                          </p:stCondLst>
                                        </p:cTn>
                                        <p:tgtEl>
                                          <p:spTgt spid="13"/>
                                        </p:tgtEl>
                                        <p:attrNameLst>
                                          <p:attrName>style.visibility</p:attrName>
                                        </p:attrNameLst>
                                      </p:cBhvr>
                                      <p:to>
                                        <p:strVal val="hidden"/>
                                      </p:to>
                                    </p:set>
                                  </p:childTnLst>
                                </p:cTn>
                              </p:par>
                              <p:par>
                                <p:cTn id="36" presetID="10" presetClass="exit" presetSubtype="0" fill="hold" nodeType="withEffect">
                                  <p:stCondLst>
                                    <p:cond delay="7600"/>
                                  </p:stCondLst>
                                  <p:childTnLst>
                                    <p:animEffect transition="out" filter="fade">
                                      <p:cBhvr>
                                        <p:cTn id="37" dur="1500"/>
                                        <p:tgtEl>
                                          <p:spTgt spid="33"/>
                                        </p:tgtEl>
                                      </p:cBhvr>
                                    </p:animEffect>
                                    <p:set>
                                      <p:cBhvr>
                                        <p:cTn id="38" dur="1" fill="hold">
                                          <p:stCondLst>
                                            <p:cond delay="1499"/>
                                          </p:stCondLst>
                                        </p:cTn>
                                        <p:tgtEl>
                                          <p:spTgt spid="33"/>
                                        </p:tgtEl>
                                        <p:attrNameLst>
                                          <p:attrName>style.visibility</p:attrName>
                                        </p:attrNameLst>
                                      </p:cBhvr>
                                      <p:to>
                                        <p:strVal val="hidden"/>
                                      </p:to>
                                    </p:set>
                                  </p:childTnLst>
                                </p:cTn>
                              </p:par>
                              <p:par>
                                <p:cTn id="39" presetID="10" presetClass="exit" presetSubtype="0" fill="hold" nodeType="withEffect">
                                  <p:stCondLst>
                                    <p:cond delay="8900"/>
                                  </p:stCondLst>
                                  <p:childTnLst>
                                    <p:animEffect transition="out" filter="fade">
                                      <p:cBhvr>
                                        <p:cTn id="40" dur="1500"/>
                                        <p:tgtEl>
                                          <p:spTgt spid="29"/>
                                        </p:tgtEl>
                                      </p:cBhvr>
                                    </p:animEffect>
                                    <p:set>
                                      <p:cBhvr>
                                        <p:cTn id="41" dur="1" fill="hold">
                                          <p:stCondLst>
                                            <p:cond delay="1499"/>
                                          </p:stCondLst>
                                        </p:cTn>
                                        <p:tgtEl>
                                          <p:spTgt spid="29"/>
                                        </p:tgtEl>
                                        <p:attrNameLst>
                                          <p:attrName>style.visibility</p:attrName>
                                        </p:attrNameLst>
                                      </p:cBhvr>
                                      <p:to>
                                        <p:strVal val="hidden"/>
                                      </p:to>
                                    </p:set>
                                  </p:childTnLst>
                                </p:cTn>
                              </p:par>
                              <p:par>
                                <p:cTn id="42" presetID="10" presetClass="exit" presetSubtype="0" fill="hold" nodeType="withEffect">
                                  <p:stCondLst>
                                    <p:cond delay="10300"/>
                                  </p:stCondLst>
                                  <p:childTnLst>
                                    <p:animEffect transition="out" filter="fade">
                                      <p:cBhvr>
                                        <p:cTn id="43" dur="1500"/>
                                        <p:tgtEl>
                                          <p:spTgt spid="30"/>
                                        </p:tgtEl>
                                      </p:cBhvr>
                                    </p:animEffect>
                                    <p:set>
                                      <p:cBhvr>
                                        <p:cTn id="44" dur="1" fill="hold">
                                          <p:stCondLst>
                                            <p:cond delay="1499"/>
                                          </p:stCondLst>
                                        </p:cTn>
                                        <p:tgtEl>
                                          <p:spTgt spid="30"/>
                                        </p:tgtEl>
                                        <p:attrNameLst>
                                          <p:attrName>style.visibility</p:attrName>
                                        </p:attrNameLst>
                                      </p:cBhvr>
                                      <p:to>
                                        <p:strVal val="hidden"/>
                                      </p:to>
                                    </p:set>
                                  </p:childTnLst>
                                </p:cTn>
                              </p:par>
                              <p:par>
                                <p:cTn id="45" presetID="10" presetClass="exit" presetSubtype="0" fill="hold" nodeType="withEffect">
                                  <p:stCondLst>
                                    <p:cond delay="8700"/>
                                  </p:stCondLst>
                                  <p:childTnLst>
                                    <p:animEffect transition="out" filter="fade">
                                      <p:cBhvr>
                                        <p:cTn id="46" dur="1500"/>
                                        <p:tgtEl>
                                          <p:spTgt spid="59"/>
                                        </p:tgtEl>
                                      </p:cBhvr>
                                    </p:animEffect>
                                    <p:set>
                                      <p:cBhvr>
                                        <p:cTn id="47" dur="1" fill="hold">
                                          <p:stCondLst>
                                            <p:cond delay="1499"/>
                                          </p:stCondLst>
                                        </p:cTn>
                                        <p:tgtEl>
                                          <p:spTgt spid="59"/>
                                        </p:tgtEl>
                                        <p:attrNameLst>
                                          <p:attrName>style.visibility</p:attrName>
                                        </p:attrNameLst>
                                      </p:cBhvr>
                                      <p:to>
                                        <p:strVal val="hidden"/>
                                      </p:to>
                                    </p:set>
                                  </p:childTnLst>
                                </p:cTn>
                              </p:par>
                              <p:par>
                                <p:cTn id="48" presetID="10" presetClass="exit" presetSubtype="0" fill="hold" nodeType="withEffect">
                                  <p:stCondLst>
                                    <p:cond delay="10300"/>
                                  </p:stCondLst>
                                  <p:childTnLst>
                                    <p:animEffect transition="out" filter="fade">
                                      <p:cBhvr>
                                        <p:cTn id="49" dur="1500"/>
                                        <p:tgtEl>
                                          <p:spTgt spid="34"/>
                                        </p:tgtEl>
                                      </p:cBhvr>
                                    </p:animEffect>
                                    <p:set>
                                      <p:cBhvr>
                                        <p:cTn id="50" dur="1" fill="hold">
                                          <p:stCondLst>
                                            <p:cond delay="1499"/>
                                          </p:stCondLst>
                                        </p:cTn>
                                        <p:tgtEl>
                                          <p:spTgt spid="34"/>
                                        </p:tgtEl>
                                        <p:attrNameLst>
                                          <p:attrName>style.visibility</p:attrName>
                                        </p:attrNameLst>
                                      </p:cBhvr>
                                      <p:to>
                                        <p:strVal val="hidden"/>
                                      </p:to>
                                    </p:set>
                                  </p:childTnLst>
                                </p:cTn>
                              </p:par>
                              <p:par>
                                <p:cTn id="51" presetID="10" presetClass="exit" presetSubtype="0" fill="hold" nodeType="withEffect">
                                  <p:stCondLst>
                                    <p:cond delay="15200"/>
                                  </p:stCondLst>
                                  <p:childTnLst>
                                    <p:animEffect transition="out" filter="fade">
                                      <p:cBhvr>
                                        <p:cTn id="52" dur="1500"/>
                                        <p:tgtEl>
                                          <p:spTgt spid="70"/>
                                        </p:tgtEl>
                                      </p:cBhvr>
                                    </p:animEffect>
                                    <p:set>
                                      <p:cBhvr>
                                        <p:cTn id="53" dur="1" fill="hold">
                                          <p:stCondLst>
                                            <p:cond delay="1499"/>
                                          </p:stCondLst>
                                        </p:cTn>
                                        <p:tgtEl>
                                          <p:spTgt spid="70"/>
                                        </p:tgtEl>
                                        <p:attrNameLst>
                                          <p:attrName>style.visibility</p:attrName>
                                        </p:attrNameLst>
                                      </p:cBhvr>
                                      <p:to>
                                        <p:strVal val="hidden"/>
                                      </p:to>
                                    </p:set>
                                  </p:childTnLst>
                                </p:cTn>
                              </p:par>
                              <p:par>
                                <p:cTn id="54" presetID="10" presetClass="exit" presetSubtype="0" fill="hold" nodeType="withEffect">
                                  <p:stCondLst>
                                    <p:cond delay="12700"/>
                                  </p:stCondLst>
                                  <p:childTnLst>
                                    <p:animEffect transition="out" filter="fade">
                                      <p:cBhvr>
                                        <p:cTn id="55" dur="2000"/>
                                        <p:tgtEl>
                                          <p:spTgt spid="63"/>
                                        </p:tgtEl>
                                      </p:cBhvr>
                                    </p:animEffect>
                                    <p:set>
                                      <p:cBhvr>
                                        <p:cTn id="56" dur="1" fill="hold">
                                          <p:stCondLst>
                                            <p:cond delay="1999"/>
                                          </p:stCondLst>
                                        </p:cTn>
                                        <p:tgtEl>
                                          <p:spTgt spid="63"/>
                                        </p:tgtEl>
                                        <p:attrNameLst>
                                          <p:attrName>style.visibility</p:attrName>
                                        </p:attrNameLst>
                                      </p:cBhvr>
                                      <p:to>
                                        <p:strVal val="hidden"/>
                                      </p:to>
                                    </p:set>
                                  </p:childTnLst>
                                </p:cTn>
                              </p:par>
                              <p:par>
                                <p:cTn id="57" presetID="10" presetClass="exit" presetSubtype="0" fill="hold" nodeType="withEffect">
                                  <p:stCondLst>
                                    <p:cond delay="12600"/>
                                  </p:stCondLst>
                                  <p:childTnLst>
                                    <p:animEffect transition="out" filter="fade">
                                      <p:cBhvr>
                                        <p:cTn id="58" dur="2000"/>
                                        <p:tgtEl>
                                          <p:spTgt spid="73"/>
                                        </p:tgtEl>
                                      </p:cBhvr>
                                    </p:animEffect>
                                    <p:set>
                                      <p:cBhvr>
                                        <p:cTn id="59" dur="1" fill="hold">
                                          <p:stCondLst>
                                            <p:cond delay="1999"/>
                                          </p:stCondLst>
                                        </p:cTn>
                                        <p:tgtEl>
                                          <p:spTgt spid="73"/>
                                        </p:tgtEl>
                                        <p:attrNameLst>
                                          <p:attrName>style.visibility</p:attrName>
                                        </p:attrNameLst>
                                      </p:cBhvr>
                                      <p:to>
                                        <p:strVal val="hidden"/>
                                      </p:to>
                                    </p:set>
                                  </p:childTnLst>
                                </p:cTn>
                              </p:par>
                              <p:par>
                                <p:cTn id="60" presetID="10" presetClass="exit" presetSubtype="0" fill="hold" nodeType="withEffect">
                                  <p:stCondLst>
                                    <p:cond delay="12600"/>
                                  </p:stCondLst>
                                  <p:childTnLst>
                                    <p:animEffect transition="out" filter="fade">
                                      <p:cBhvr>
                                        <p:cTn id="61" dur="2000"/>
                                        <p:tgtEl>
                                          <p:spTgt spid="71"/>
                                        </p:tgtEl>
                                      </p:cBhvr>
                                    </p:animEffect>
                                    <p:set>
                                      <p:cBhvr>
                                        <p:cTn id="62" dur="1" fill="hold">
                                          <p:stCondLst>
                                            <p:cond delay="1999"/>
                                          </p:stCondLst>
                                        </p:cTn>
                                        <p:tgtEl>
                                          <p:spTgt spid="71"/>
                                        </p:tgtEl>
                                        <p:attrNameLst>
                                          <p:attrName>style.visibility</p:attrName>
                                        </p:attrNameLst>
                                      </p:cBhvr>
                                      <p:to>
                                        <p:strVal val="hidden"/>
                                      </p:to>
                                    </p:set>
                                  </p:childTnLst>
                                </p:cTn>
                              </p:par>
                              <p:par>
                                <p:cTn id="63" presetID="10" presetClass="exit" presetSubtype="0" fill="hold" nodeType="withEffect">
                                  <p:stCondLst>
                                    <p:cond delay="12200"/>
                                  </p:stCondLst>
                                  <p:childTnLst>
                                    <p:animEffect transition="out" filter="fade">
                                      <p:cBhvr>
                                        <p:cTn id="64" dur="2000"/>
                                        <p:tgtEl>
                                          <p:spTgt spid="72"/>
                                        </p:tgtEl>
                                      </p:cBhvr>
                                    </p:animEffect>
                                    <p:set>
                                      <p:cBhvr>
                                        <p:cTn id="65" dur="1" fill="hold">
                                          <p:stCondLst>
                                            <p:cond delay="1999"/>
                                          </p:stCondLst>
                                        </p:cTn>
                                        <p:tgtEl>
                                          <p:spTgt spid="72"/>
                                        </p:tgtEl>
                                        <p:attrNameLst>
                                          <p:attrName>style.visibility</p:attrName>
                                        </p:attrNameLst>
                                      </p:cBhvr>
                                      <p:to>
                                        <p:strVal val="hidden"/>
                                      </p:to>
                                    </p:set>
                                  </p:childTnLst>
                                </p:cTn>
                              </p:par>
                              <p:par>
                                <p:cTn id="66" presetID="10" presetClass="exit" presetSubtype="0" fill="hold" nodeType="withEffect">
                                  <p:stCondLst>
                                    <p:cond delay="14100"/>
                                  </p:stCondLst>
                                  <p:childTnLst>
                                    <p:animEffect transition="out" filter="fade">
                                      <p:cBhvr>
                                        <p:cTn id="67" dur="1250"/>
                                        <p:tgtEl>
                                          <p:spTgt spid="84"/>
                                        </p:tgtEl>
                                      </p:cBhvr>
                                    </p:animEffect>
                                    <p:set>
                                      <p:cBhvr>
                                        <p:cTn id="68" dur="1" fill="hold">
                                          <p:stCondLst>
                                            <p:cond delay="1249"/>
                                          </p:stCondLst>
                                        </p:cTn>
                                        <p:tgtEl>
                                          <p:spTgt spid="84"/>
                                        </p:tgtEl>
                                        <p:attrNameLst>
                                          <p:attrName>style.visibility</p:attrName>
                                        </p:attrNameLst>
                                      </p:cBhvr>
                                      <p:to>
                                        <p:strVal val="hidden"/>
                                      </p:to>
                                    </p:set>
                                  </p:childTnLst>
                                </p:cTn>
                              </p:par>
                              <p:par>
                                <p:cTn id="69" presetID="10" presetClass="exit" presetSubtype="0" fill="hold" nodeType="withEffect">
                                  <p:stCondLst>
                                    <p:cond delay="14900"/>
                                  </p:stCondLst>
                                  <p:childTnLst>
                                    <p:animEffect transition="out" filter="fade">
                                      <p:cBhvr>
                                        <p:cTn id="70" dur="1250"/>
                                        <p:tgtEl>
                                          <p:spTgt spid="83"/>
                                        </p:tgtEl>
                                      </p:cBhvr>
                                    </p:animEffect>
                                    <p:set>
                                      <p:cBhvr>
                                        <p:cTn id="71" dur="1" fill="hold">
                                          <p:stCondLst>
                                            <p:cond delay="1249"/>
                                          </p:stCondLst>
                                        </p:cTn>
                                        <p:tgtEl>
                                          <p:spTgt spid="83"/>
                                        </p:tgtEl>
                                        <p:attrNameLst>
                                          <p:attrName>style.visibility</p:attrName>
                                        </p:attrNameLst>
                                      </p:cBhvr>
                                      <p:to>
                                        <p:strVal val="hidden"/>
                                      </p:to>
                                    </p:set>
                                  </p:childTnLst>
                                </p:cTn>
                              </p:par>
                              <p:par>
                                <p:cTn id="72" presetID="10" presetClass="exit" presetSubtype="0" fill="hold" nodeType="withEffect">
                                  <p:stCondLst>
                                    <p:cond delay="14300"/>
                                  </p:stCondLst>
                                  <p:childTnLst>
                                    <p:animEffect transition="out" filter="fade">
                                      <p:cBhvr>
                                        <p:cTn id="73" dur="1250"/>
                                        <p:tgtEl>
                                          <p:spTgt spid="87"/>
                                        </p:tgtEl>
                                      </p:cBhvr>
                                    </p:animEffect>
                                    <p:set>
                                      <p:cBhvr>
                                        <p:cTn id="74" dur="1" fill="hold">
                                          <p:stCondLst>
                                            <p:cond delay="1249"/>
                                          </p:stCondLst>
                                        </p:cTn>
                                        <p:tgtEl>
                                          <p:spTgt spid="87"/>
                                        </p:tgtEl>
                                        <p:attrNameLst>
                                          <p:attrName>style.visibility</p:attrName>
                                        </p:attrNameLst>
                                      </p:cBhvr>
                                      <p:to>
                                        <p:strVal val="hidden"/>
                                      </p:to>
                                    </p:set>
                                  </p:childTnLst>
                                </p:cTn>
                              </p:par>
                              <p:par>
                                <p:cTn id="75" presetID="10" presetClass="exit" presetSubtype="0" fill="hold" nodeType="withEffect">
                                  <p:stCondLst>
                                    <p:cond delay="12800"/>
                                  </p:stCondLst>
                                  <p:childTnLst>
                                    <p:animEffect transition="out" filter="fade">
                                      <p:cBhvr>
                                        <p:cTn id="76" dur="1250"/>
                                        <p:tgtEl>
                                          <p:spTgt spid="86"/>
                                        </p:tgtEl>
                                      </p:cBhvr>
                                    </p:animEffect>
                                    <p:set>
                                      <p:cBhvr>
                                        <p:cTn id="77" dur="1" fill="hold">
                                          <p:stCondLst>
                                            <p:cond delay="1249"/>
                                          </p:stCondLst>
                                        </p:cTn>
                                        <p:tgtEl>
                                          <p:spTgt spid="86"/>
                                        </p:tgtEl>
                                        <p:attrNameLst>
                                          <p:attrName>style.visibility</p:attrName>
                                        </p:attrNameLst>
                                      </p:cBhvr>
                                      <p:to>
                                        <p:strVal val="hidden"/>
                                      </p:to>
                                    </p:set>
                                  </p:childTnLst>
                                </p:cTn>
                              </p:par>
                              <p:par>
                                <p:cTn id="78" presetID="10" presetClass="exit" presetSubtype="0" fill="hold" nodeType="withEffect">
                                  <p:stCondLst>
                                    <p:cond delay="13800"/>
                                  </p:stCondLst>
                                  <p:childTnLst>
                                    <p:animEffect transition="out" filter="fade">
                                      <p:cBhvr>
                                        <p:cTn id="79" dur="1250"/>
                                        <p:tgtEl>
                                          <p:spTgt spid="85"/>
                                        </p:tgtEl>
                                      </p:cBhvr>
                                    </p:animEffect>
                                    <p:set>
                                      <p:cBhvr>
                                        <p:cTn id="80" dur="1" fill="hold">
                                          <p:stCondLst>
                                            <p:cond delay="1249"/>
                                          </p:stCondLst>
                                        </p:cTn>
                                        <p:tgtEl>
                                          <p:spTgt spid="85"/>
                                        </p:tgtEl>
                                        <p:attrNameLst>
                                          <p:attrName>style.visibility</p:attrName>
                                        </p:attrNameLst>
                                      </p:cBhvr>
                                      <p:to>
                                        <p:strVal val="hidden"/>
                                      </p:to>
                                    </p:set>
                                  </p:childTnLst>
                                </p:cTn>
                              </p:par>
                              <p:par>
                                <p:cTn id="81" presetID="10" presetClass="exit" presetSubtype="0" fill="hold" nodeType="withEffect">
                                  <p:stCondLst>
                                    <p:cond delay="13400"/>
                                  </p:stCondLst>
                                  <p:childTnLst>
                                    <p:animEffect transition="out" filter="fade">
                                      <p:cBhvr>
                                        <p:cTn id="82" dur="1250"/>
                                        <p:tgtEl>
                                          <p:spTgt spid="89"/>
                                        </p:tgtEl>
                                      </p:cBhvr>
                                    </p:animEffect>
                                    <p:set>
                                      <p:cBhvr>
                                        <p:cTn id="83" dur="1" fill="hold">
                                          <p:stCondLst>
                                            <p:cond delay="1249"/>
                                          </p:stCondLst>
                                        </p:cTn>
                                        <p:tgtEl>
                                          <p:spTgt spid="89"/>
                                        </p:tgtEl>
                                        <p:attrNameLst>
                                          <p:attrName>style.visibility</p:attrName>
                                        </p:attrNameLst>
                                      </p:cBhvr>
                                      <p:to>
                                        <p:strVal val="hidden"/>
                                      </p:to>
                                    </p:set>
                                  </p:childTnLst>
                                </p:cTn>
                              </p:par>
                              <p:par>
                                <p:cTn id="84" presetID="10" presetClass="exit" presetSubtype="0" fill="hold" nodeType="withEffect">
                                  <p:stCondLst>
                                    <p:cond delay="8000"/>
                                  </p:stCondLst>
                                  <p:childTnLst>
                                    <p:animEffect transition="out" filter="fade">
                                      <p:cBhvr>
                                        <p:cTn id="85" dur="1250"/>
                                        <p:tgtEl>
                                          <p:spTgt spid="88"/>
                                        </p:tgtEl>
                                      </p:cBhvr>
                                    </p:animEffect>
                                    <p:set>
                                      <p:cBhvr>
                                        <p:cTn id="86" dur="1" fill="hold">
                                          <p:stCondLst>
                                            <p:cond delay="1249"/>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2" descr="Bucks Country Gardens">
            <a:extLst>
              <a:ext uri="{FF2B5EF4-FFF2-40B4-BE49-F238E27FC236}">
                <a16:creationId xmlns:a16="http://schemas.microsoft.com/office/drawing/2014/main" id="{845970E8-8510-4A23-A251-BD7E082F86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b="15027"/>
          <a:stretch/>
        </p:blipFill>
        <p:spPr bwMode="auto">
          <a:xfrm>
            <a:off x="0"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Bucks Country Gardens">
            <a:extLst>
              <a:ext uri="{FF2B5EF4-FFF2-40B4-BE49-F238E27FC236}">
                <a16:creationId xmlns:a16="http://schemas.microsoft.com/office/drawing/2014/main" id="{8C813BB7-7652-4407-8473-EFEA34FA751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2556"/>
          <a:stretch/>
        </p:blipFill>
        <p:spPr bwMode="auto">
          <a:xfrm>
            <a:off x="0"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a 3">
            <a:extLst>
              <a:ext uri="{FF2B5EF4-FFF2-40B4-BE49-F238E27FC236}">
                <a16:creationId xmlns:a16="http://schemas.microsoft.com/office/drawing/2014/main" id="{0F6895FB-20BA-4B47-AEAB-D1322A597D91}"/>
              </a:ext>
            </a:extLst>
          </p:cNvPr>
          <p:cNvGrpSpPr/>
          <p:nvPr/>
        </p:nvGrpSpPr>
        <p:grpSpPr>
          <a:xfrm>
            <a:off x="829385" y="2483359"/>
            <a:ext cx="11509300" cy="2506185"/>
            <a:chOff x="829385" y="2483359"/>
            <a:chExt cx="11509300" cy="2506185"/>
          </a:xfrm>
        </p:grpSpPr>
        <p:pic>
          <p:nvPicPr>
            <p:cNvPr id="71" name="Grafik 5" descr="Ein Bild, das Pflanze enthält.&#10;&#10;Mit sehr hoher Zuverlässigkeit generierte Beschreibung">
              <a:extLst>
                <a:ext uri="{FF2B5EF4-FFF2-40B4-BE49-F238E27FC236}">
                  <a16:creationId xmlns:a16="http://schemas.microsoft.com/office/drawing/2014/main" id="{BD060D1E-F133-4285-9A77-B3258950C37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7342"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Grafik 5" descr="Ein Bild, das Pflanze enthält.&#10;&#10;Mit sehr hoher Zuverlässigkeit generierte Beschreibung">
              <a:extLst>
                <a:ext uri="{FF2B5EF4-FFF2-40B4-BE49-F238E27FC236}">
                  <a16:creationId xmlns:a16="http://schemas.microsoft.com/office/drawing/2014/main" id="{0BABCFB4-2999-47BF-8493-2681F905B73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862" y="25263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Grafik 5" descr="Ein Bild, das Pflanze enthält.&#10;&#10;Mit sehr hoher Zuverlässigkeit generierte Beschreibung">
              <a:extLst>
                <a:ext uri="{FF2B5EF4-FFF2-40B4-BE49-F238E27FC236}">
                  <a16:creationId xmlns:a16="http://schemas.microsoft.com/office/drawing/2014/main" id="{99513128-3A6A-4C19-927A-8A56A2AC910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60602"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rafik 5" descr="Ein Bild, das Pflanze enthält.&#10;&#10;Mit sehr hoher Zuverlässigkeit generierte Beschreibung">
              <a:extLst>
                <a:ext uri="{FF2B5EF4-FFF2-40B4-BE49-F238E27FC236}">
                  <a16:creationId xmlns:a16="http://schemas.microsoft.com/office/drawing/2014/main" id="{039A2E4A-0C66-4D22-8B93-2AB9AB7E1FF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96171" y="264513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Grafik 5" descr="Ein Bild, das Pflanze enthält.&#10;&#10;Mit sehr hoher Zuverlässigkeit generierte Beschreibung">
              <a:extLst>
                <a:ext uri="{FF2B5EF4-FFF2-40B4-BE49-F238E27FC236}">
                  <a16:creationId xmlns:a16="http://schemas.microsoft.com/office/drawing/2014/main" id="{0263FBBB-C0D4-4F38-9521-BE116DEC09F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87198" y="2568137"/>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Grafik 5" descr="Ein Bild, das Pflanze enthält.&#10;&#10;Mit sehr hoher Zuverlässigkeit generierte Beschreibung">
              <a:extLst>
                <a:ext uri="{FF2B5EF4-FFF2-40B4-BE49-F238E27FC236}">
                  <a16:creationId xmlns:a16="http://schemas.microsoft.com/office/drawing/2014/main" id="{16292962-5CD7-4001-8988-6E2A4B9F20B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53122" y="266159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Grafik 5" descr="Ein Bild, das Pflanze enthält.&#10;&#10;Mit sehr hoher Zuverlässigkeit generierte Beschreibung">
              <a:extLst>
                <a:ext uri="{FF2B5EF4-FFF2-40B4-BE49-F238E27FC236}">
                  <a16:creationId xmlns:a16="http://schemas.microsoft.com/office/drawing/2014/main" id="{93601802-37BB-4BDC-82BB-E616070DCEE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75716" y="254423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Grafik 5" descr="Ein Bild, das Pflanze enthält.&#10;&#10;Mit sehr hoher Zuverlässigkeit generierte Beschreibung">
              <a:extLst>
                <a:ext uri="{FF2B5EF4-FFF2-40B4-BE49-F238E27FC236}">
                  <a16:creationId xmlns:a16="http://schemas.microsoft.com/office/drawing/2014/main" id="{7FD73210-FC0E-4FB4-98C6-1BD5A6CCC1A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993816"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Grafik 5" descr="Ein Bild, das Pflanze enthält.&#10;&#10;Mit sehr hoher Zuverlässigkeit generierte Beschreibung">
              <a:extLst>
                <a:ext uri="{FF2B5EF4-FFF2-40B4-BE49-F238E27FC236}">
                  <a16:creationId xmlns:a16="http://schemas.microsoft.com/office/drawing/2014/main" id="{5FFA8FAC-0A5A-4B4F-AE3F-E0F202D434D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90970" y="260761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Grafik 5" descr="Ein Bild, das Pflanze enthält.&#10;&#10;Mit sehr hoher Zuverlässigkeit generierte Beschreibung">
              <a:extLst>
                <a:ext uri="{FF2B5EF4-FFF2-40B4-BE49-F238E27FC236}">
                  <a16:creationId xmlns:a16="http://schemas.microsoft.com/office/drawing/2014/main" id="{A339C162-5603-4436-8B13-F1EA216B74C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268766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afik 5" descr="Ein Bild, das Pflanze enthält.&#10;&#10;Mit sehr hoher Zuverlässigkeit generierte Beschreibung">
              <a:extLst>
                <a:ext uri="{FF2B5EF4-FFF2-40B4-BE49-F238E27FC236}">
                  <a16:creationId xmlns:a16="http://schemas.microsoft.com/office/drawing/2014/main" id="{F1A665AF-5756-4E1F-84CD-E7B5C28959B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52997" y="2483359"/>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5" name="Picture 2" descr="Bucks Country Gardens">
            <a:extLst>
              <a:ext uri="{FF2B5EF4-FFF2-40B4-BE49-F238E27FC236}">
                <a16:creationId xmlns:a16="http://schemas.microsoft.com/office/drawing/2014/main" id="{9442CCF6-9ED7-4978-A76E-4EE9E39E9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b="15027"/>
          <a:stretch/>
        </p:blipFill>
        <p:spPr bwMode="auto">
          <a:xfrm>
            <a:off x="-1" y="4138863"/>
            <a:ext cx="12191999" cy="16885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Bucks Country Gardens">
            <a:extLst>
              <a:ext uri="{FF2B5EF4-FFF2-40B4-BE49-F238E27FC236}">
                <a16:creationId xmlns:a16="http://schemas.microsoft.com/office/drawing/2014/main" id="{69E05C45-8FF4-4234-96F7-61BF2C3DAD6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4"/>
            <a:ext cx="12191999" cy="103608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mbine Harvester John Deere Agricultural Machinery ...">
            <a:extLst>
              <a:ext uri="{FF2B5EF4-FFF2-40B4-BE49-F238E27FC236}">
                <a16:creationId xmlns:a16="http://schemas.microsoft.com/office/drawing/2014/main" id="{FE8F7A72-C50E-4769-BEDE-9D64D92A21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7726" y="1716242"/>
            <a:ext cx="7560000" cy="2731641"/>
          </a:xfrm>
          <a:prstGeom prst="rect">
            <a:avLst/>
          </a:prstGeom>
          <a:noFill/>
          <a:extLst>
            <a:ext uri="{909E8E84-426E-40DD-AFC4-6F175D3DCCD1}">
              <a14:hiddenFill xmlns:a14="http://schemas.microsoft.com/office/drawing/2010/main">
                <a:solidFill>
                  <a:srgbClr val="FFFFFF"/>
                </a:solidFill>
              </a14:hiddenFill>
            </a:ext>
          </a:extLst>
        </p:spPr>
      </p:pic>
      <p:pic>
        <p:nvPicPr>
          <p:cNvPr id="73" name="Obraz 72">
            <a:extLst>
              <a:ext uri="{FF2B5EF4-FFF2-40B4-BE49-F238E27FC236}">
                <a16:creationId xmlns:a16="http://schemas.microsoft.com/office/drawing/2014/main" id="{689AAA4F-49F6-441C-A531-7660AE91BEBC}"/>
              </a:ext>
            </a:extLst>
          </p:cNvPr>
          <p:cNvPicPr>
            <a:picLocks noChangeAspect="1"/>
          </p:cNvPicPr>
          <p:nvPr/>
        </p:nvPicPr>
        <p:blipFill>
          <a:blip r:embed="rId8"/>
          <a:stretch>
            <a:fillRect/>
          </a:stretch>
        </p:blipFill>
        <p:spPr>
          <a:xfrm flipH="1">
            <a:off x="12192000" y="2949452"/>
            <a:ext cx="7559640" cy="2732400"/>
          </a:xfrm>
          <a:prstGeom prst="rect">
            <a:avLst/>
          </a:prstGeom>
        </p:spPr>
      </p:pic>
      <p:grpSp>
        <p:nvGrpSpPr>
          <p:cNvPr id="5" name="Grupa 4">
            <a:extLst>
              <a:ext uri="{FF2B5EF4-FFF2-40B4-BE49-F238E27FC236}">
                <a16:creationId xmlns:a16="http://schemas.microsoft.com/office/drawing/2014/main" id="{DD5CC19C-CB36-46F0-BC7A-03F58A08A6E8}"/>
              </a:ext>
            </a:extLst>
          </p:cNvPr>
          <p:cNvGrpSpPr/>
          <p:nvPr/>
        </p:nvGrpSpPr>
        <p:grpSpPr>
          <a:xfrm>
            <a:off x="829385" y="3451888"/>
            <a:ext cx="11448559" cy="2352149"/>
            <a:chOff x="829385" y="3451888"/>
            <a:chExt cx="11448559" cy="2352149"/>
          </a:xfrm>
        </p:grpSpPr>
        <p:pic>
          <p:nvPicPr>
            <p:cNvPr id="72" name="Grafik 5" descr="Ein Bild, das Pflanze enthält.&#10;&#10;Mit sehr hoher Zuverlässigkeit generierte Beschreibung">
              <a:extLst>
                <a:ext uri="{FF2B5EF4-FFF2-40B4-BE49-F238E27FC236}">
                  <a16:creationId xmlns:a16="http://schemas.microsoft.com/office/drawing/2014/main" id="{82FB5803-7FB2-4714-9443-63ED2E8D08A7}"/>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3913104" y="3502162"/>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Grafik 5" descr="Ein Bild, das Pflanze enthält.&#10;&#10;Mit sehr hoher Zuverlässigkeit generierte Beschreibung">
              <a:extLst>
                <a:ext uri="{FF2B5EF4-FFF2-40B4-BE49-F238E27FC236}">
                  <a16:creationId xmlns:a16="http://schemas.microsoft.com/office/drawing/2014/main" id="{C98122DB-1772-4437-8EA8-C0CFC96F380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835363" y="348596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Grafik 5" descr="Ein Bild, das Pflanze enthält.&#10;&#10;Mit sehr hoher Zuverlässigkeit generierte Beschreibung">
              <a:extLst>
                <a:ext uri="{FF2B5EF4-FFF2-40B4-BE49-F238E27FC236}">
                  <a16:creationId xmlns:a16="http://schemas.microsoft.com/office/drawing/2014/main" id="{3EF692EC-F9C7-421C-B538-021C29474FF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23090"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Grafik 5" descr="Ein Bild, das Pflanze enthält.&#10;&#10;Mit sehr hoher Zuverlässigkeit generierte Beschreibung">
              <a:extLst>
                <a:ext uri="{FF2B5EF4-FFF2-40B4-BE49-F238E27FC236}">
                  <a16:creationId xmlns:a16="http://schemas.microsoft.com/office/drawing/2014/main" id="{4B1606D0-062D-426F-8EB4-FF560A59482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02578" y="346526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fik 5" descr="Ein Bild, das Pflanze enthält.&#10;&#10;Mit sehr hoher Zuverlässigkeit generierte Beschreibung">
              <a:extLst>
                <a:ext uri="{FF2B5EF4-FFF2-40B4-BE49-F238E27FC236}">
                  <a16:creationId xmlns:a16="http://schemas.microsoft.com/office/drawing/2014/main" id="{5F612BBC-7920-4D2C-A957-276BBA9A6FBB}"/>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896547" y="347644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fik 5" descr="Ein Bild, das Pflanze enthält.&#10;&#10;Mit sehr hoher Zuverlässigkeit generierte Beschreibung">
              <a:extLst>
                <a:ext uri="{FF2B5EF4-FFF2-40B4-BE49-F238E27FC236}">
                  <a16:creationId xmlns:a16="http://schemas.microsoft.com/office/drawing/2014/main" id="{945510DE-6688-4B1E-BEFE-A2D7B8537EE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58659" y="347691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fik 5" descr="Ein Bild, das Pflanze enthält.&#10;&#10;Mit sehr hoher Zuverlässigkeit generierte Beschreibung">
              <a:extLst>
                <a:ext uri="{FF2B5EF4-FFF2-40B4-BE49-F238E27FC236}">
                  <a16:creationId xmlns:a16="http://schemas.microsoft.com/office/drawing/2014/main" id="{3FFE5BB8-366E-4AA7-9F46-F6A21338DBD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664555"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Grafik 5" descr="Ein Bild, das Pflanze enthält.&#10;&#10;Mit sehr hoher Zuverlässigkeit generierte Beschreibung">
              <a:extLst>
                <a:ext uri="{FF2B5EF4-FFF2-40B4-BE49-F238E27FC236}">
                  <a16:creationId xmlns:a16="http://schemas.microsoft.com/office/drawing/2014/main" id="{202FDA74-8CE4-4D09-84FA-C8455A144F4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868648" y="3451888"/>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Grafik 5" descr="Ein Bild, das Pflanze enthält.&#10;&#10;Mit sehr hoher Zuverlässigkeit generierte Beschreibung">
              <a:extLst>
                <a:ext uri="{FF2B5EF4-FFF2-40B4-BE49-F238E27FC236}">
                  <a16:creationId xmlns:a16="http://schemas.microsoft.com/office/drawing/2014/main" id="{56399D8C-F1BF-4C2E-A38E-349A38BD03D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23769" y="346087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Grafik 5" descr="Ein Bild, das Pflanze enthält.&#10;&#10;Mit sehr hoher Zuverlässigkeit generierte Beschreibung">
              <a:extLst>
                <a:ext uri="{FF2B5EF4-FFF2-40B4-BE49-F238E27FC236}">
                  <a16:creationId xmlns:a16="http://schemas.microsoft.com/office/drawing/2014/main" id="{E8A83BF2-83D5-4CF9-AE37-C7E4F706D64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34599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Grafik 5" descr="Ein Bild, das Pflanze enthält.&#10;&#10;Mit sehr hoher Zuverlässigkeit generierte Beschreibung">
              <a:extLst>
                <a:ext uri="{FF2B5EF4-FFF2-40B4-BE49-F238E27FC236}">
                  <a16:creationId xmlns:a16="http://schemas.microsoft.com/office/drawing/2014/main" id="{251D98C8-2B34-4DEF-8877-E4305A59D0EB}"/>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715610" y="34933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4" name="Łącznik prosty 33">
            <a:extLst>
              <a:ext uri="{FF2B5EF4-FFF2-40B4-BE49-F238E27FC236}">
                <a16:creationId xmlns:a16="http://schemas.microsoft.com/office/drawing/2014/main" id="{B9790397-A6B1-44EE-8B67-673E01D404B7}"/>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30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4.44444E-6 L 1.88594 0.0412 " pathEditMode="relative" rAng="0" ptsTypes="AA">
                                      <p:cBhvr>
                                        <p:cTn id="6" dur="5500" fill="hold"/>
                                        <p:tgtEl>
                                          <p:spTgt spid="70"/>
                                        </p:tgtEl>
                                        <p:attrNameLst>
                                          <p:attrName>ppt_x</p:attrName>
                                          <p:attrName>ppt_y</p:attrName>
                                        </p:attrNameLst>
                                      </p:cBhvr>
                                      <p:rCtr x="94297" y="2060"/>
                                    </p:animMotion>
                                  </p:childTnLst>
                                </p:cTn>
                              </p:par>
                              <p:par>
                                <p:cTn id="7" presetID="10" presetClass="exit" presetSubtype="0" fill="hold" nodeType="withEffect">
                                  <p:stCondLst>
                                    <p:cond delay="2500"/>
                                  </p:stCondLst>
                                  <p:childTnLst>
                                    <p:animEffect transition="out" filter="fade">
                                      <p:cBhvr>
                                        <p:cTn id="8" dur="1500"/>
                                        <p:tgtEl>
                                          <p:spTgt spid="4"/>
                                        </p:tgtEl>
                                      </p:cBhvr>
                                    </p:animEffect>
                                    <p:set>
                                      <p:cBhvr>
                                        <p:cTn id="9" dur="1" fill="hold">
                                          <p:stCondLst>
                                            <p:cond delay="1499"/>
                                          </p:stCondLst>
                                        </p:cTn>
                                        <p:tgtEl>
                                          <p:spTgt spid="4"/>
                                        </p:tgtEl>
                                        <p:attrNameLst>
                                          <p:attrName>style.visibility</p:attrName>
                                        </p:attrNameLst>
                                      </p:cBhvr>
                                      <p:to>
                                        <p:strVal val="hidden"/>
                                      </p:to>
                                    </p:set>
                                  </p:childTnLst>
                                </p:cTn>
                              </p:par>
                              <p:par>
                                <p:cTn id="10" presetID="0" presetClass="path" presetSubtype="0" accel="50000" decel="50000" fill="hold" nodeType="withEffect">
                                  <p:stCondLst>
                                    <p:cond delay="5200"/>
                                  </p:stCondLst>
                                  <p:childTnLst>
                                    <p:animMotion origin="layout" path="M 3.95833E-6 3.33333E-6 L -1.85196 0.01342 " pathEditMode="relative" rAng="0" ptsTypes="AA">
                                      <p:cBhvr>
                                        <p:cTn id="11" dur="5200" fill="hold"/>
                                        <p:tgtEl>
                                          <p:spTgt spid="73"/>
                                        </p:tgtEl>
                                        <p:attrNameLst>
                                          <p:attrName>ppt_x</p:attrName>
                                          <p:attrName>ppt_y</p:attrName>
                                        </p:attrNameLst>
                                      </p:cBhvr>
                                      <p:rCtr x="-92604" y="671"/>
                                    </p:animMotion>
                                  </p:childTnLst>
                                </p:cTn>
                              </p:par>
                              <p:par>
                                <p:cTn id="12" presetID="10" presetClass="exit" presetSubtype="0" fill="hold" nodeType="withEffect">
                                  <p:stCondLst>
                                    <p:cond delay="7900"/>
                                  </p:stCondLst>
                                  <p:childTnLst>
                                    <p:animEffect transition="out" filter="fade">
                                      <p:cBhvr>
                                        <p:cTn id="13" dur="1500"/>
                                        <p:tgtEl>
                                          <p:spTgt spid="5"/>
                                        </p:tgtEl>
                                      </p:cBhvr>
                                    </p:animEffect>
                                    <p:set>
                                      <p:cBhvr>
                                        <p:cTn id="14"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a 17">
            <a:extLst>
              <a:ext uri="{FF2B5EF4-FFF2-40B4-BE49-F238E27FC236}">
                <a16:creationId xmlns:a16="http://schemas.microsoft.com/office/drawing/2014/main" id="{364FE11E-822D-4767-B328-24F94A3C939B}"/>
              </a:ext>
            </a:extLst>
          </p:cNvPr>
          <p:cNvGrpSpPr/>
          <p:nvPr/>
        </p:nvGrpSpPr>
        <p:grpSpPr>
          <a:xfrm>
            <a:off x="-24063" y="3720369"/>
            <a:ext cx="12191999" cy="3230720"/>
            <a:chOff x="-24063" y="3720369"/>
            <a:chExt cx="12191999" cy="3230720"/>
          </a:xfrm>
        </p:grpSpPr>
        <p:pic>
          <p:nvPicPr>
            <p:cNvPr id="13" name="Picture 2" descr="Bucks Country Gardens">
              <a:extLst>
                <a:ext uri="{FF2B5EF4-FFF2-40B4-BE49-F238E27FC236}">
                  <a16:creationId xmlns:a16="http://schemas.microsoft.com/office/drawing/2014/main" id="{AECE3420-9D33-4D7C-9B97-874076424F7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69947"/>
            <a:stretch/>
          </p:blipFill>
          <p:spPr bwMode="auto">
            <a:xfrm>
              <a:off x="-24063" y="5302449"/>
              <a:ext cx="12191999" cy="1648640"/>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a:extLst>
                <a:ext uri="{FF2B5EF4-FFF2-40B4-BE49-F238E27FC236}">
                  <a16:creationId xmlns:a16="http://schemas.microsoft.com/office/drawing/2014/main" id="{693ABF88-E093-4A38-8637-1263B7EF32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0" b="97600" l="2256" r="95572">
                          <a14:foregroundMark x1="9942" y1="73600" x2="39265" y2="97600"/>
                          <a14:foregroundMark x1="49373" y1="81600" x2="48120" y2="81600"/>
                          <a14:foregroundMark x1="2339" y1="63200" x2="7769" y2="79200"/>
                          <a14:backgroundMark x1="45196" y1="39200" x2="56558" y2="35200"/>
                          <a14:backgroundMark x1="56558" y1="35200" x2="82707" y2="48800"/>
                          <a14:backgroundMark x1="82707" y1="48800" x2="91980" y2="60800"/>
                          <a14:backgroundMark x1="91980" y1="60800" x2="91980" y2="60800"/>
                          <a14:backgroundMark x1="48120" y1="52000" x2="52882" y2="50400"/>
                          <a14:backgroundMark x1="52882" y1="50400" x2="81871" y2="84000"/>
                          <a14:backgroundMark x1="81871" y1="84000" x2="90476" y2="79200"/>
                          <a14:backgroundMark x1="78028" y1="30400" x2="87636" y2="30400"/>
                          <a14:backgroundMark x1="87636" y1="30400" x2="96491" y2="20800"/>
                          <a14:backgroundMark x1="96491" y1="20800" x2="96491" y2="20800"/>
                          <a14:backgroundMark x1="96491" y1="25600" x2="94904" y2="62400"/>
                          <a14:backgroundMark x1="94904" y1="62400" x2="91395" y2="81600"/>
                          <a14:backgroundMark x1="91395" y1="81600" x2="82623" y2="76000"/>
                          <a14:backgroundMark x1="83542" y1="63200" x2="91646" y2="65600"/>
                          <a14:backgroundMark x1="64745" y1="42400" x2="73350" y2="60800"/>
                        </a14:backgroundRemoval>
                      </a14:imgEffect>
                      <a14:imgEffect>
                        <a14:brightnessContrast bright="-20000"/>
                      </a14:imgEffect>
                    </a14:imgLayer>
                  </a14:imgProps>
                </a:ext>
              </a:extLst>
            </a:blip>
            <a:stretch>
              <a:fillRect/>
            </a:stretch>
          </p:blipFill>
          <p:spPr>
            <a:xfrm>
              <a:off x="-14315" y="3720369"/>
              <a:ext cx="11401425" cy="1593503"/>
            </a:xfrm>
            <a:prstGeom prst="rect">
              <a:avLst/>
            </a:prstGeom>
          </p:spPr>
        </p:pic>
      </p:grpSp>
      <p:pic>
        <p:nvPicPr>
          <p:cNvPr id="23" name="Picture 10" descr="cartoon snowflake clipart 20 free Cliparts | Download ...">
            <a:extLst>
              <a:ext uri="{FF2B5EF4-FFF2-40B4-BE49-F238E27FC236}">
                <a16:creationId xmlns:a16="http://schemas.microsoft.com/office/drawing/2014/main" id="{1CFA29BC-7E04-4257-9E0E-8B88FD65354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049" b="89845" l="8804" r="90870">
                        <a14:foregroundMark x1="32065" y1="10514" x2="29565" y2="10872"/>
                        <a14:foregroundMark x1="34348" y1="9200" x2="30326" y2="11350"/>
                        <a14:foregroundMark x1="71522" y1="7168" x2="70978" y2="8363"/>
                        <a14:foregroundMark x1="87174" y1="46714" x2="90978" y2="46714"/>
                        <a14:foregroundMark x1="10326" y1="47551" x2="8804" y2="48865"/>
                      </a14:backgroundRemoval>
                    </a14:imgEffect>
                  </a14:imgLayer>
                </a14:imgProps>
              </a:ext>
              <a:ext uri="{28A0092B-C50C-407E-A947-70E740481C1C}">
                <a14:useLocalDpi xmlns:a14="http://schemas.microsoft.com/office/drawing/2010/main" val="0"/>
              </a:ext>
            </a:extLst>
          </a:blip>
          <a:srcRect/>
          <a:stretch>
            <a:fillRect/>
          </a:stretch>
        </p:blipFill>
        <p:spPr bwMode="auto">
          <a:xfrm>
            <a:off x="9251494" y="539346"/>
            <a:ext cx="2118363" cy="1927407"/>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a:extLst>
              <a:ext uri="{FF2B5EF4-FFF2-40B4-BE49-F238E27FC236}">
                <a16:creationId xmlns:a16="http://schemas.microsoft.com/office/drawing/2014/main" id="{BAA494AC-0CF4-48A8-AE8B-E83A1FE4898E}"/>
              </a:ext>
            </a:extLst>
          </p:cNvPr>
          <p:cNvSpPr txBox="1"/>
          <p:nvPr/>
        </p:nvSpPr>
        <p:spPr>
          <a:xfrm>
            <a:off x="4824212" y="954224"/>
            <a:ext cx="4739149" cy="1200329"/>
          </a:xfrm>
          <a:prstGeom prst="rect">
            <a:avLst/>
          </a:prstGeom>
          <a:noFill/>
        </p:spPr>
        <p:txBody>
          <a:bodyPr wrap="square" rtlCol="0">
            <a:spAutoFit/>
          </a:bodyPr>
          <a:lstStyle/>
          <a:p>
            <a:r>
              <a:rPr lang="pl-PL" sz="3600" b="1" dirty="0">
                <a:solidFill>
                  <a:schemeClr val="tx1">
                    <a:lumMod val="65000"/>
                    <a:lumOff val="35000"/>
                  </a:schemeClr>
                </a:solidFill>
              </a:rPr>
              <a:t>EROSIONE DEL VENTO</a:t>
            </a:r>
            <a:endParaRPr lang="en-GB" sz="3600" b="1" dirty="0">
              <a:solidFill>
                <a:schemeClr val="tx1">
                  <a:lumMod val="65000"/>
                  <a:lumOff val="35000"/>
                </a:schemeClr>
              </a:solidFill>
            </a:endParaRPr>
          </a:p>
          <a:p>
            <a:r>
              <a:rPr lang="zh-CN" altLang="en-US" sz="3600" b="1" dirty="0">
                <a:solidFill>
                  <a:schemeClr val="tx1">
                    <a:lumMod val="65000"/>
                    <a:lumOff val="35000"/>
                  </a:schemeClr>
                </a:solidFill>
              </a:rPr>
              <a:t>风蚀</a:t>
            </a:r>
            <a:endParaRPr lang="en-GB" sz="3600" b="1" dirty="0">
              <a:solidFill>
                <a:schemeClr val="tx1">
                  <a:lumMod val="65000"/>
                  <a:lumOff val="35000"/>
                </a:schemeClr>
              </a:solidFill>
            </a:endParaRPr>
          </a:p>
        </p:txBody>
      </p:sp>
      <p:pic>
        <p:nvPicPr>
          <p:cNvPr id="5126" name="Picture 6" descr="Windy clipart winter wind, Windy winter wind Transparent ...">
            <a:extLst>
              <a:ext uri="{FF2B5EF4-FFF2-40B4-BE49-F238E27FC236}">
                <a16:creationId xmlns:a16="http://schemas.microsoft.com/office/drawing/2014/main" id="{5F33A0CF-594A-410F-B04D-4FF4F798EA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25545">
            <a:off x="514751" y="408281"/>
            <a:ext cx="5019675" cy="3163192"/>
          </a:xfrm>
          <a:prstGeom prst="rect">
            <a:avLst/>
          </a:prstGeom>
          <a:noFill/>
          <a:extLst>
            <a:ext uri="{909E8E84-426E-40DD-AFC4-6F175D3DCCD1}">
              <a14:hiddenFill xmlns:a14="http://schemas.microsoft.com/office/drawing/2010/main">
                <a:solidFill>
                  <a:srgbClr val="FFFFFF"/>
                </a:solidFill>
              </a14:hiddenFill>
            </a:ext>
          </a:extLst>
        </p:spPr>
      </p:pic>
      <p:pic>
        <p:nvPicPr>
          <p:cNvPr id="20" name="Obraz 19">
            <a:extLst>
              <a:ext uri="{FF2B5EF4-FFF2-40B4-BE49-F238E27FC236}">
                <a16:creationId xmlns:a16="http://schemas.microsoft.com/office/drawing/2014/main" id="{8D1AF49B-8EB8-4203-81AE-92FF7BB102F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7051" b="89744" l="4847" r="97254">
                        <a14:foregroundMark x1="5008" y1="38462" x2="5008" y2="38462"/>
                        <a14:foregroundMark x1="11793" y1="37821" x2="11793" y2="37821"/>
                        <a14:foregroundMark x1="8562" y1="52564" x2="8562" y2="52564"/>
                        <a14:foregroundMark x1="14701" y1="49359" x2="14701" y2="49359"/>
                        <a14:foregroundMark x1="21971" y1="44231" x2="21971" y2="44231"/>
                        <a14:foregroundMark x1="25202" y1="33974" x2="25202" y2="33974"/>
                        <a14:foregroundMark x1="27787" y1="52564" x2="27787" y2="52564"/>
                        <a14:foregroundMark x1="33441" y1="41026" x2="33441" y2="41026"/>
                        <a14:foregroundMark x1="40065" y1="26923" x2="40065" y2="26923"/>
                        <a14:foregroundMark x1="38934" y1="55128" x2="38934" y2="55128"/>
                        <a14:foregroundMark x1="43942" y1="53846" x2="43942" y2="53846"/>
                        <a14:foregroundMark x1="48627" y1="46795" x2="48627" y2="46795"/>
                        <a14:foregroundMark x1="52181" y1="62179" x2="52181" y2="62179"/>
                        <a14:foregroundMark x1="55574" y1="69872" x2="55574" y2="69872"/>
                        <a14:foregroundMark x1="59128" y1="80769" x2="59128" y2="80769"/>
                        <a14:foregroundMark x1="57351" y1="51282" x2="57351" y2="51282"/>
                        <a14:foregroundMark x1="53635" y1="48077" x2="53635" y2="48077"/>
                        <a14:foregroundMark x1="65913" y1="74359" x2="65913" y2="74359"/>
                        <a14:foregroundMark x1="68498" y1="53846" x2="68498" y2="53846"/>
                        <a14:foregroundMark x1="73829" y1="26923" x2="73829" y2="26923"/>
                        <a14:foregroundMark x1="79321" y1="26923" x2="79321" y2="26923"/>
                        <a14:foregroundMark x1="77868" y1="41026" x2="77868" y2="41026"/>
                        <a14:foregroundMark x1="76414" y1="64103" x2="76414" y2="64103"/>
                        <a14:foregroundMark x1="73506" y1="72436" x2="73506" y2="72436"/>
                        <a14:foregroundMark x1="78998" y1="80769" x2="78998" y2="80769"/>
                        <a14:foregroundMark x1="86430" y1="66667" x2="86430" y2="66667"/>
                        <a14:foregroundMark x1="90468" y1="85256" x2="90468" y2="85256"/>
                        <a14:foregroundMark x1="90953" y1="56410" x2="90953" y2="56410"/>
                        <a14:foregroundMark x1="91922" y1="19872" x2="91922" y2="19872"/>
                        <a14:foregroundMark x1="97254" y1="25641" x2="97254" y2="25641"/>
                        <a14:foregroundMark x1="94507" y1="38462" x2="94507" y2="38462"/>
                        <a14:foregroundMark x1="77060" y1="39744" x2="77060" y2="39744"/>
                        <a14:backgroundMark x1="94184" y1="30769" x2="94023" y2="30769"/>
                      </a14:backgroundRemoval>
                    </a14:imgEffect>
                  </a14:imgLayer>
                </a14:imgProps>
              </a:ext>
            </a:extLst>
          </a:blip>
          <a:stretch>
            <a:fillRect/>
          </a:stretch>
        </p:blipFill>
        <p:spPr>
          <a:xfrm>
            <a:off x="5429202" y="3623721"/>
            <a:ext cx="5895975" cy="1485900"/>
          </a:xfrm>
          <a:prstGeom prst="rect">
            <a:avLst/>
          </a:prstGeom>
        </p:spPr>
      </p:pic>
      <p:grpSp>
        <p:nvGrpSpPr>
          <p:cNvPr id="14" name="Grupa 13">
            <a:extLst>
              <a:ext uri="{FF2B5EF4-FFF2-40B4-BE49-F238E27FC236}">
                <a16:creationId xmlns:a16="http://schemas.microsoft.com/office/drawing/2014/main" id="{3A4F89D0-3178-4EFE-BF34-0A78C7AA2124}"/>
              </a:ext>
            </a:extLst>
          </p:cNvPr>
          <p:cNvGrpSpPr/>
          <p:nvPr/>
        </p:nvGrpSpPr>
        <p:grpSpPr>
          <a:xfrm>
            <a:off x="-24064" y="4158811"/>
            <a:ext cx="12191999" cy="2781272"/>
            <a:chOff x="-24063" y="4157649"/>
            <a:chExt cx="12216064" cy="2781272"/>
          </a:xfrm>
        </p:grpSpPr>
        <p:pic>
          <p:nvPicPr>
            <p:cNvPr id="4098" name="Picture 2" descr="Bucks Country Gardens">
              <a:extLst>
                <a:ext uri="{FF2B5EF4-FFF2-40B4-BE49-F238E27FC236}">
                  <a16:creationId xmlns:a16="http://schemas.microsoft.com/office/drawing/2014/main" id="{FDC4DEFC-8C42-4B68-B85A-F6F39D4B537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89585" r="37085"/>
            <a:stretch/>
          </p:blipFill>
          <p:spPr bwMode="auto">
            <a:xfrm>
              <a:off x="-24063" y="4157649"/>
              <a:ext cx="12216063" cy="1144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ucks Country Gardens">
              <a:extLst>
                <a:ext uri="{FF2B5EF4-FFF2-40B4-BE49-F238E27FC236}">
                  <a16:creationId xmlns:a16="http://schemas.microsoft.com/office/drawing/2014/main" id="{1FD8D9CA-2665-4594-8099-7C61E4FD958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74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300"/>
                                  </p:stCondLst>
                                  <p:childTnLst>
                                    <p:set>
                                      <p:cBhvr>
                                        <p:cTn id="6" dur="1" fill="hold">
                                          <p:stCondLst>
                                            <p:cond delay="0"/>
                                          </p:stCondLst>
                                        </p:cTn>
                                        <p:tgtEl>
                                          <p:spTgt spid="5126"/>
                                        </p:tgtEl>
                                        <p:attrNameLst>
                                          <p:attrName>style.visibility</p:attrName>
                                        </p:attrNameLst>
                                      </p:cBhvr>
                                      <p:to>
                                        <p:strVal val="visible"/>
                                      </p:to>
                                    </p:set>
                                    <p:anim calcmode="lin" valueType="num">
                                      <p:cBhvr>
                                        <p:cTn id="7" dur="1200" fill="hold"/>
                                        <p:tgtEl>
                                          <p:spTgt spid="5126"/>
                                        </p:tgtEl>
                                        <p:attrNameLst>
                                          <p:attrName>ppt_w</p:attrName>
                                        </p:attrNameLst>
                                      </p:cBhvr>
                                      <p:tavLst>
                                        <p:tav tm="0">
                                          <p:val>
                                            <p:fltVal val="0"/>
                                          </p:val>
                                        </p:tav>
                                        <p:tav tm="100000">
                                          <p:val>
                                            <p:strVal val="#ppt_w"/>
                                          </p:val>
                                        </p:tav>
                                      </p:tavLst>
                                    </p:anim>
                                    <p:anim calcmode="lin" valueType="num">
                                      <p:cBhvr>
                                        <p:cTn id="8" dur="1200" fill="hold"/>
                                        <p:tgtEl>
                                          <p:spTgt spid="5126"/>
                                        </p:tgtEl>
                                        <p:attrNameLst>
                                          <p:attrName>ppt_h</p:attrName>
                                        </p:attrNameLst>
                                      </p:cBhvr>
                                      <p:tavLst>
                                        <p:tav tm="0">
                                          <p:val>
                                            <p:fltVal val="0"/>
                                          </p:val>
                                        </p:tav>
                                        <p:tav tm="100000">
                                          <p:val>
                                            <p:strVal val="#ppt_h"/>
                                          </p:val>
                                        </p:tav>
                                      </p:tavLst>
                                    </p:anim>
                                    <p:anim calcmode="lin" valueType="num">
                                      <p:cBhvr>
                                        <p:cTn id="9" dur="1200" fill="hold"/>
                                        <p:tgtEl>
                                          <p:spTgt spid="5126"/>
                                        </p:tgtEl>
                                        <p:attrNameLst>
                                          <p:attrName>style.rotation</p:attrName>
                                        </p:attrNameLst>
                                      </p:cBhvr>
                                      <p:tavLst>
                                        <p:tav tm="0">
                                          <p:val>
                                            <p:fltVal val="90"/>
                                          </p:val>
                                        </p:tav>
                                        <p:tav tm="100000">
                                          <p:val>
                                            <p:fltVal val="0"/>
                                          </p:val>
                                        </p:tav>
                                      </p:tavLst>
                                    </p:anim>
                                    <p:animEffect transition="in" filter="fade">
                                      <p:cBhvr>
                                        <p:cTn id="10" dur="1200"/>
                                        <p:tgtEl>
                                          <p:spTgt spid="5126"/>
                                        </p:tgtEl>
                                      </p:cBhvr>
                                    </p:animEffect>
                                  </p:childTnLst>
                                </p:cTn>
                              </p:par>
                              <p:par>
                                <p:cTn id="11" presetID="21" presetClass="entr" presetSubtype="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heel(1)">
                                      <p:cBhvr>
                                        <p:cTn id="13" dur="1200"/>
                                        <p:tgtEl>
                                          <p:spTgt spid="23"/>
                                        </p:tgtEl>
                                      </p:cBhvr>
                                    </p:animEffect>
                                  </p:childTnLst>
                                </p:cTn>
                              </p:par>
                              <p:par>
                                <p:cTn id="14" presetID="10" presetClass="exit" presetSubtype="0" fill="hold" nodeType="withEffect">
                                  <p:stCondLst>
                                    <p:cond delay="3000"/>
                                  </p:stCondLst>
                                  <p:childTnLst>
                                    <p:animEffect transition="out" filter="fade">
                                      <p:cBhvr>
                                        <p:cTn id="15" dur="1800"/>
                                        <p:tgtEl>
                                          <p:spTgt spid="14"/>
                                        </p:tgtEl>
                                      </p:cBhvr>
                                    </p:animEffect>
                                    <p:set>
                                      <p:cBhvr>
                                        <p:cTn id="16" dur="1" fill="hold">
                                          <p:stCondLst>
                                            <p:cond delay="1799"/>
                                          </p:stCondLst>
                                        </p:cTn>
                                        <p:tgtEl>
                                          <p:spTgt spid="14"/>
                                        </p:tgtEl>
                                        <p:attrNameLst>
                                          <p:attrName>style.visibility</p:attrName>
                                        </p:attrNameLst>
                                      </p:cBhvr>
                                      <p:to>
                                        <p:strVal val="hidden"/>
                                      </p:to>
                                    </p:set>
                                  </p:childTnLst>
                                </p:cTn>
                              </p:par>
                              <p:par>
                                <p:cTn id="17" presetID="10" presetClass="entr" presetSubtype="0" fill="hold" nodeType="withEffect">
                                  <p:stCondLst>
                                    <p:cond delay="49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800"/>
                                        <p:tgtEl>
                                          <p:spTgt spid="20"/>
                                        </p:tgtEl>
                                      </p:cBhvr>
                                    </p:animEffect>
                                  </p:childTnLst>
                                </p:cTn>
                              </p:par>
                              <p:par>
                                <p:cTn id="20" presetID="0" presetClass="path" presetSubtype="0" accel="50000" decel="50000" fill="hold" nodeType="withEffect">
                                  <p:stCondLst>
                                    <p:cond delay="6600"/>
                                  </p:stCondLst>
                                  <p:childTnLst>
                                    <p:animMotion origin="layout" path="M 6.25E-7 4.44444E-6 L 0.56198 -0.01112 " pathEditMode="relative" rAng="0" ptsTypes="AA">
                                      <p:cBhvr>
                                        <p:cTn id="21" dur="3300" fill="hold"/>
                                        <p:tgtEl>
                                          <p:spTgt spid="20"/>
                                        </p:tgtEl>
                                        <p:attrNameLst>
                                          <p:attrName>ppt_x</p:attrName>
                                          <p:attrName>ppt_y</p:attrName>
                                        </p:attrNameLst>
                                      </p:cBhvr>
                                      <p:rCtr x="28099" y="-556"/>
                                    </p:animMotion>
                                  </p:childTnLst>
                                </p:cTn>
                              </p:par>
                              <p:par>
                                <p:cTn id="22" presetID="31" presetClass="entr" presetSubtype="0" fill="hold" grpId="0" nodeType="withEffect">
                                  <p:stCondLst>
                                    <p:cond delay="1010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EEFF3341-ECBE-4CC7-B4C7-516B36962D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0" r="98827">
                        <a14:foregroundMark x1="6020" y1="34483" x2="13839" y2="30000"/>
                        <a14:foregroundMark x1="13839" y1="30000" x2="18921" y2="30690"/>
                        <a14:foregroundMark x1="18921" y1="30690" x2="25176" y2="40000"/>
                        <a14:foregroundMark x1="25176" y1="40000" x2="31040" y2="64828"/>
                        <a14:foregroundMark x1="31040" y1="64828" x2="39797" y2="80345"/>
                        <a14:foregroundMark x1="39797" y1="80345" x2="44722" y2="81724"/>
                        <a14:foregroundMark x1="44722" y1="81724" x2="48866" y2="77931"/>
                        <a14:foregroundMark x1="48866" y1="77931" x2="51994" y2="58621"/>
                        <a14:foregroundMark x1="51994" y1="58621" x2="49414" y2="42759"/>
                        <a14:foregroundMark x1="49414" y1="42759" x2="51368" y2="59655"/>
                        <a14:foregroundMark x1="51368" y1="59655" x2="58718" y2="62414"/>
                        <a14:foregroundMark x1="58718" y1="62414" x2="69273" y2="57586"/>
                        <a14:foregroundMark x1="69273" y1="57586" x2="91869" y2="75172"/>
                        <a14:foregroundMark x1="5786" y1="19310" x2="2111" y2="31034"/>
                        <a14:foregroundMark x1="2111" y1="31034" x2="5004" y2="71034"/>
                        <a14:foregroundMark x1="5004" y1="71034" x2="3909" y2="74483"/>
                        <a14:foregroundMark x1="95543" y1="59310" x2="93667" y2="76552"/>
                        <a14:foregroundMark x1="93667" y1="76552" x2="93432" y2="76897"/>
                        <a14:foregroundMark x1="2971" y1="66897" x2="782" y2="50690"/>
                        <a14:foregroundMark x1="782" y1="50690" x2="0" y2="34483"/>
                        <a14:foregroundMark x1="88038" y1="63103" x2="97029" y2="65862"/>
                        <a14:foregroundMark x1="97029" y1="65862" x2="94292" y2="78621"/>
                        <a14:foregroundMark x1="94292" y1="78621" x2="94292" y2="78621"/>
                        <a14:foregroundMark x1="93823" y1="46207" x2="97967" y2="52759"/>
                        <a14:foregroundMark x1="97967" y1="52759" x2="98827" y2="69655"/>
                        <a14:foregroundMark x1="98827" y1="69655" x2="98671" y2="76897"/>
                      </a14:backgroundRemoval>
                    </a14:imgEffect>
                  </a14:imgLayer>
                </a14:imgProps>
              </a:ext>
            </a:extLst>
          </a:blip>
          <a:stretch>
            <a:fillRect/>
          </a:stretch>
        </p:blipFill>
        <p:spPr>
          <a:xfrm>
            <a:off x="-34506" y="4121308"/>
            <a:ext cx="12221744" cy="2762250"/>
          </a:xfrm>
          <a:prstGeom prst="rect">
            <a:avLst/>
          </a:prstGeom>
        </p:spPr>
      </p:pic>
      <p:pic>
        <p:nvPicPr>
          <p:cNvPr id="8194" name="Picture 2" descr="cute cartoon happy cloud rain drops Stock Vector Image ...">
            <a:extLst>
              <a:ext uri="{FF2B5EF4-FFF2-40B4-BE49-F238E27FC236}">
                <a16:creationId xmlns:a16="http://schemas.microsoft.com/office/drawing/2014/main" id="{C66A44B0-E143-436C-9602-BFC7BA3EC2E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094" b="90000" l="2142" r="97300">
                        <a14:foregroundMark x1="60801" y1="9137" x2="49348" y2="9928"/>
                        <a14:foregroundMark x1="49348" y1="9928" x2="40130" y2="6619"/>
                        <a14:foregroundMark x1="40130" y1="6619" x2="47300" y2="11871"/>
                        <a14:foregroundMark x1="47300" y1="11871" x2="36685" y2="10000"/>
                        <a14:foregroundMark x1="36685" y1="10000" x2="25978" y2="12086"/>
                        <a14:foregroundMark x1="25978" y1="12086" x2="18156" y2="7554"/>
                        <a14:foregroundMark x1="18156" y1="7554" x2="23277" y2="14245"/>
                        <a14:foregroundMark x1="23277" y1="14245" x2="14525" y2="18273"/>
                        <a14:foregroundMark x1="14525" y1="18273" x2="5214" y2="19712"/>
                        <a14:foregroundMark x1="5214" y1="19712" x2="10987" y2="28993"/>
                        <a14:foregroundMark x1="10987" y1="28993" x2="5214" y2="34892"/>
                        <a14:foregroundMark x1="5214" y1="34892" x2="12104" y2="39424"/>
                        <a14:foregroundMark x1="12104" y1="39424" x2="9032" y2="46547"/>
                        <a14:foregroundMark x1="9032" y1="46547" x2="9218" y2="46835"/>
                        <a14:foregroundMark x1="33892" y1="8201" x2="38920" y2="2302"/>
                        <a14:foregroundMark x1="38920" y1="2302" x2="46276" y2="6619"/>
                        <a14:foregroundMark x1="46276" y1="6619" x2="46276" y2="6835"/>
                        <a14:foregroundMark x1="57356" y1="5252" x2="67225" y2="8058"/>
                        <a14:foregroundMark x1="67225" y1="8058" x2="67225" y2="8058"/>
                        <a14:foregroundMark x1="57914" y1="3597" x2="68436" y2="6691"/>
                        <a14:foregroundMark x1="68436" y1="6691" x2="68436" y2="6691"/>
                        <a14:foregroundMark x1="68436" y1="4460" x2="61732" y2="3237"/>
                        <a14:foregroundMark x1="5400" y1="18129" x2="4562" y2="18633"/>
                        <a14:foregroundMark x1="5959" y1="29640" x2="2980" y2="33453"/>
                        <a14:foregroundMark x1="4376" y1="28849" x2="2142" y2="32374"/>
                        <a14:foregroundMark x1="64991" y1="35036" x2="34637" y2="35252"/>
                        <a14:foregroundMark x1="34637" y1="35252" x2="39013" y2="44245"/>
                        <a14:foregroundMark x1="39013" y1="44245" x2="50745" y2="46115"/>
                        <a14:foregroundMark x1="50745" y1="46115" x2="41899" y2="44173"/>
                        <a14:foregroundMark x1="41899" y1="44173" x2="45531" y2="42158"/>
                        <a14:foregroundMark x1="88827" y1="12086" x2="90037" y2="14388"/>
                        <a14:foregroundMark x1="90037" y1="26547" x2="97300" y2="31439"/>
                        <a14:foregroundMark x1="97300" y1="31439" x2="92272" y2="27266"/>
                        <a14:foregroundMark x1="52328" y1="41223" x2="54376" y2="44964"/>
                        <a14:foregroundMark x1="79609" y1="63741" x2="79050" y2="64460"/>
                        <a14:foregroundMark x1="63966" y1="63094" x2="63594" y2="63741"/>
                        <a14:foregroundMark x1="41899" y1="63741" x2="42737" y2="63381"/>
                        <a14:foregroundMark x1="26443" y1="62950" x2="25885" y2="63597"/>
                        <a14:foregroundMark x1="29236" y1="75827" x2="29423" y2="76115"/>
                        <a14:foregroundMark x1="50093" y1="76259" x2="49534" y2="76619"/>
                        <a14:foregroundMark x1="68994" y1="75827" x2="68622" y2="75683"/>
                        <a14:foregroundMark x1="40317" y1="89640" x2="41341" y2="88993"/>
                        <a14:foregroundMark x1="57542" y1="88993" x2="56983" y2="88849"/>
                      </a14:backgroundRemoval>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268" y="562334"/>
            <a:ext cx="3611848" cy="43487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4" name="Input penna 3">
                <a:extLst>
                  <a:ext uri="{FF2B5EF4-FFF2-40B4-BE49-F238E27FC236}">
                    <a16:creationId xmlns:a16="http://schemas.microsoft.com/office/drawing/2014/main" id="{614515CB-E2B0-404A-B354-8B4FF18FDE5B}"/>
                  </a:ext>
                </a:extLst>
              </p14:cNvPr>
              <p14:cNvContentPartPr/>
              <p14:nvPr/>
            </p14:nvContentPartPr>
            <p14:xfrm>
              <a:off x="6535306" y="5309037"/>
              <a:ext cx="47880" cy="6120"/>
            </p14:xfrm>
          </p:contentPart>
        </mc:Choice>
        <mc:Fallback xmlns="">
          <p:pic>
            <p:nvPicPr>
              <p:cNvPr id="4" name="Input penna 3">
                <a:extLst>
                  <a:ext uri="{FF2B5EF4-FFF2-40B4-BE49-F238E27FC236}">
                    <a16:creationId xmlns:a16="http://schemas.microsoft.com/office/drawing/2014/main" id="{614515CB-E2B0-404A-B354-8B4FF18FDE5B}"/>
                  </a:ext>
                </a:extLst>
              </p:cNvPr>
              <p:cNvPicPr/>
              <p:nvPr/>
            </p:nvPicPr>
            <p:blipFill>
              <a:blip r:embed="rId13"/>
              <a:stretch>
                <a:fillRect/>
              </a:stretch>
            </p:blipFill>
            <p:spPr>
              <a:xfrm>
                <a:off x="6526306" y="5300537"/>
                <a:ext cx="65520" cy="22780"/>
              </a:xfrm>
              <a:prstGeom prst="rect">
                <a:avLst/>
              </a:prstGeom>
            </p:spPr>
          </p:pic>
        </mc:Fallback>
      </mc:AlternateContent>
      <p:grpSp>
        <p:nvGrpSpPr>
          <p:cNvPr id="12" name="Gruppo 11">
            <a:extLst>
              <a:ext uri="{FF2B5EF4-FFF2-40B4-BE49-F238E27FC236}">
                <a16:creationId xmlns:a16="http://schemas.microsoft.com/office/drawing/2014/main" id="{F80B6169-2496-4A36-8B4B-E4AE2EC8C89E}"/>
              </a:ext>
            </a:extLst>
          </p:cNvPr>
          <p:cNvGrpSpPr/>
          <p:nvPr/>
        </p:nvGrpSpPr>
        <p:grpSpPr>
          <a:xfrm>
            <a:off x="7627906" y="5196717"/>
            <a:ext cx="12240" cy="8280"/>
            <a:chOff x="7627906" y="5196717"/>
            <a:chExt cx="12240" cy="8280"/>
          </a:xfrm>
        </p:grpSpPr>
        <mc:AlternateContent xmlns:mc="http://schemas.openxmlformats.org/markup-compatibility/2006" xmlns:p14="http://schemas.microsoft.com/office/powerpoint/2010/main">
          <mc:Choice Requires="p14">
            <p:contentPart p14:bwMode="auto" r:id="rId14">
              <p14:nvContentPartPr>
                <p14:cNvPr id="7" name="Input penna 6">
                  <a:extLst>
                    <a:ext uri="{FF2B5EF4-FFF2-40B4-BE49-F238E27FC236}">
                      <a16:creationId xmlns:a16="http://schemas.microsoft.com/office/drawing/2014/main" id="{92793419-C8C7-4C6C-A397-63F6E30F5B2F}"/>
                    </a:ext>
                  </a:extLst>
                </p14:cNvPr>
                <p14:cNvContentPartPr/>
                <p14:nvPr/>
              </p14:nvContentPartPr>
              <p14:xfrm>
                <a:off x="7631866" y="5196717"/>
                <a:ext cx="8280" cy="2880"/>
              </p14:xfrm>
            </p:contentPart>
          </mc:Choice>
          <mc:Fallback xmlns="">
            <p:pic>
              <p:nvPicPr>
                <p:cNvPr id="7" name="Input penna 6">
                  <a:extLst>
                    <a:ext uri="{FF2B5EF4-FFF2-40B4-BE49-F238E27FC236}">
                      <a16:creationId xmlns:a16="http://schemas.microsoft.com/office/drawing/2014/main" id="{92793419-C8C7-4C6C-A397-63F6E30F5B2F}"/>
                    </a:ext>
                  </a:extLst>
                </p:cNvPr>
                <p:cNvPicPr/>
                <p:nvPr/>
              </p:nvPicPr>
              <p:blipFill>
                <a:blip r:embed="rId15"/>
                <a:stretch>
                  <a:fillRect/>
                </a:stretch>
              </p:blipFill>
              <p:spPr>
                <a:xfrm>
                  <a:off x="7622866" y="5187717"/>
                  <a:ext cx="2592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 name="Input penna 7">
                  <a:extLst>
                    <a:ext uri="{FF2B5EF4-FFF2-40B4-BE49-F238E27FC236}">
                      <a16:creationId xmlns:a16="http://schemas.microsoft.com/office/drawing/2014/main" id="{63311D07-F0EE-4BEC-A29E-83A177A1E346}"/>
                    </a:ext>
                  </a:extLst>
                </p14:cNvPr>
                <p14:cNvContentPartPr/>
                <p14:nvPr/>
              </p14:nvContentPartPr>
              <p14:xfrm>
                <a:off x="7627906" y="5196717"/>
                <a:ext cx="5040" cy="8280"/>
              </p14:xfrm>
            </p:contentPart>
          </mc:Choice>
          <mc:Fallback xmlns="">
            <p:pic>
              <p:nvPicPr>
                <p:cNvPr id="8" name="Input penna 7">
                  <a:extLst>
                    <a:ext uri="{FF2B5EF4-FFF2-40B4-BE49-F238E27FC236}">
                      <a16:creationId xmlns:a16="http://schemas.microsoft.com/office/drawing/2014/main" id="{63311D07-F0EE-4BEC-A29E-83A177A1E346}"/>
                    </a:ext>
                  </a:extLst>
                </p:cNvPr>
                <p:cNvPicPr/>
                <p:nvPr/>
              </p:nvPicPr>
              <p:blipFill>
                <a:blip r:embed="rId17"/>
                <a:stretch>
                  <a:fillRect/>
                </a:stretch>
              </p:blipFill>
              <p:spPr>
                <a:xfrm>
                  <a:off x="7618906" y="5187717"/>
                  <a:ext cx="22680" cy="25920"/>
                </a:xfrm>
                <a:prstGeom prst="rect">
                  <a:avLst/>
                </a:prstGeom>
              </p:spPr>
            </p:pic>
          </mc:Fallback>
        </mc:AlternateContent>
      </p:grpSp>
      <p:sp>
        <p:nvSpPr>
          <p:cNvPr id="13" name="pole tekstowe 12">
            <a:extLst>
              <a:ext uri="{FF2B5EF4-FFF2-40B4-BE49-F238E27FC236}">
                <a16:creationId xmlns:a16="http://schemas.microsoft.com/office/drawing/2014/main" id="{88DEA396-A591-43C0-A703-CDDC26F874C2}"/>
              </a:ext>
            </a:extLst>
          </p:cNvPr>
          <p:cNvSpPr txBox="1"/>
          <p:nvPr/>
        </p:nvSpPr>
        <p:spPr>
          <a:xfrm>
            <a:off x="3704410" y="981972"/>
            <a:ext cx="4739149" cy="1200329"/>
          </a:xfrm>
          <a:prstGeom prst="rect">
            <a:avLst/>
          </a:prstGeom>
          <a:noFill/>
        </p:spPr>
        <p:txBody>
          <a:bodyPr wrap="square" rtlCol="0">
            <a:spAutoFit/>
          </a:bodyPr>
          <a:lstStyle/>
          <a:p>
            <a:r>
              <a:rPr lang="pl-PL" sz="3600" b="1" dirty="0">
                <a:solidFill>
                  <a:schemeClr val="tx1">
                    <a:lumMod val="65000"/>
                    <a:lumOff val="35000"/>
                  </a:schemeClr>
                </a:solidFill>
              </a:rPr>
              <a:t>EROSIONE IDRICA</a:t>
            </a:r>
            <a:endParaRPr lang="en-GB" sz="3600" b="1" dirty="0">
              <a:solidFill>
                <a:schemeClr val="tx1">
                  <a:lumMod val="65000"/>
                  <a:lumOff val="35000"/>
                </a:schemeClr>
              </a:solidFill>
            </a:endParaRPr>
          </a:p>
          <a:p>
            <a:r>
              <a:rPr lang="zh-CN" altLang="en-US" sz="3600" b="1" dirty="0">
                <a:solidFill>
                  <a:schemeClr val="tx1">
                    <a:lumMod val="65000"/>
                    <a:lumOff val="35000"/>
                  </a:schemeClr>
                </a:solidFill>
              </a:rPr>
              <a:t>水蚀</a:t>
            </a:r>
            <a:endParaRPr lang="en-GB" sz="3600" b="1" dirty="0">
              <a:solidFill>
                <a:schemeClr val="tx1">
                  <a:lumMod val="65000"/>
                  <a:lumOff val="35000"/>
                </a:schemeClr>
              </a:solidFill>
            </a:endParaRPr>
          </a:p>
        </p:txBody>
      </p:sp>
      <p:pic>
        <p:nvPicPr>
          <p:cNvPr id="15" name="Obraz 14">
            <a:extLst>
              <a:ext uri="{FF2B5EF4-FFF2-40B4-BE49-F238E27FC236}">
                <a16:creationId xmlns:a16="http://schemas.microsoft.com/office/drawing/2014/main" id="{70D78A35-C1A5-48AB-AE15-3CB55E588138}"/>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6954" b="94702" l="2973" r="98592">
                        <a14:foregroundMark x1="9781" y1="18543" x2="28482" y2="54636"/>
                        <a14:foregroundMark x1="28482" y1="54636" x2="31534" y2="75828"/>
                        <a14:foregroundMark x1="31534" y1="75828" x2="35524" y2="87417"/>
                        <a14:foregroundMark x1="35524" y1="87417" x2="45540" y2="91722"/>
                        <a14:foregroundMark x1="45540" y1="91722" x2="85681" y2="76490"/>
                        <a14:foregroundMark x1="85681" y1="76490" x2="91080" y2="78477"/>
                        <a14:foregroundMark x1="91080" y1="78477" x2="95149" y2="71192"/>
                        <a14:foregroundMark x1="95149" y1="71192" x2="93427" y2="55629"/>
                        <a14:foregroundMark x1="93427" y1="55629" x2="89045" y2="57947"/>
                        <a14:foregroundMark x1="4538" y1="22185" x2="3286" y2="49007"/>
                        <a14:foregroundMark x1="3286" y1="49007" x2="5086" y2="69205"/>
                        <a14:foregroundMark x1="5086" y1="69205" x2="11189" y2="89404"/>
                        <a14:foregroundMark x1="11189" y1="89404" x2="16354" y2="95695"/>
                        <a14:foregroundMark x1="16354" y1="95695" x2="20892" y2="90397"/>
                        <a14:foregroundMark x1="6495" y1="17881" x2="4382" y2="32119"/>
                        <a14:foregroundMark x1="4382" y1="32119" x2="3130" y2="57947"/>
                        <a14:foregroundMark x1="3130" y1="57947" x2="4304" y2="73510"/>
                        <a14:foregroundMark x1="98122" y1="50993" x2="98983" y2="68212"/>
                        <a14:foregroundMark x1="98983" y1="68212" x2="98592" y2="86093"/>
                        <a14:foregroundMark x1="98592" y1="86093" x2="96714" y2="86093"/>
                        <a14:foregroundMark x1="2973" y1="6954" x2="8685" y2="7616"/>
                        <a14:backgroundMark x1="55947" y1="19205" x2="66745" y2="26821"/>
                        <a14:backgroundMark x1="32081" y1="5298" x2="37324" y2="8940"/>
                      </a14:backgroundRemoval>
                    </a14:imgEffect>
                  </a14:imgLayer>
                </a14:imgProps>
              </a:ext>
            </a:extLst>
          </a:blip>
          <a:stretch>
            <a:fillRect/>
          </a:stretch>
        </p:blipFill>
        <p:spPr>
          <a:xfrm>
            <a:off x="-39268" y="4006607"/>
            <a:ext cx="12226506" cy="2876951"/>
          </a:xfrm>
          <a:prstGeom prst="rect">
            <a:avLst/>
          </a:prstGeom>
        </p:spPr>
      </p:pic>
    </p:spTree>
    <p:extLst>
      <p:ext uri="{BB962C8B-B14F-4D97-AF65-F5344CB8AC3E}">
        <p14:creationId xmlns:p14="http://schemas.microsoft.com/office/powerpoint/2010/main" val="389180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66667E-6 -4.07407E-6 L 0.11758 -0.07268 L 0.33555 -0.02106 L 0.57656 -0.09583 L 0.67695 -0.03518 " pathEditMode="relative" rAng="0" ptsTypes="AAAAA">
                                      <p:cBhvr>
                                        <p:cTn id="6" dur="3100" fill="hold"/>
                                        <p:tgtEl>
                                          <p:spTgt spid="8194"/>
                                        </p:tgtEl>
                                        <p:attrNameLst>
                                          <p:attrName>ppt_x</p:attrName>
                                          <p:attrName>ppt_y</p:attrName>
                                        </p:attrNameLst>
                                      </p:cBhvr>
                                      <p:rCtr x="33841" y="-4792"/>
                                    </p:animMotion>
                                  </p:childTnLst>
                                </p:cTn>
                              </p:par>
                              <p:par>
                                <p:cTn id="7" presetID="10" presetClass="entr" presetSubtype="0" fill="hold" nodeType="withEffect">
                                  <p:stCondLst>
                                    <p:cond delay="23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400"/>
                                        <p:tgtEl>
                                          <p:spTgt spid="15"/>
                                        </p:tgtEl>
                                      </p:cBhvr>
                                    </p:animEffect>
                                  </p:childTnLst>
                                </p:cTn>
                              </p:par>
                              <p:par>
                                <p:cTn id="10" presetID="31" presetClass="entr" presetSubtype="0" fill="hold" grpId="0" nodeType="withEffect">
                                  <p:stCondLst>
                                    <p:cond delay="45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700" fill="hold"/>
                                        <p:tgtEl>
                                          <p:spTgt spid="13"/>
                                        </p:tgtEl>
                                        <p:attrNameLst>
                                          <p:attrName>ppt_w</p:attrName>
                                        </p:attrNameLst>
                                      </p:cBhvr>
                                      <p:tavLst>
                                        <p:tav tm="0">
                                          <p:val>
                                            <p:fltVal val="0"/>
                                          </p:val>
                                        </p:tav>
                                        <p:tav tm="100000">
                                          <p:val>
                                            <p:strVal val="#ppt_w"/>
                                          </p:val>
                                        </p:tav>
                                      </p:tavLst>
                                    </p:anim>
                                    <p:anim calcmode="lin" valueType="num">
                                      <p:cBhvr>
                                        <p:cTn id="13" dur="700" fill="hold"/>
                                        <p:tgtEl>
                                          <p:spTgt spid="13"/>
                                        </p:tgtEl>
                                        <p:attrNameLst>
                                          <p:attrName>ppt_h</p:attrName>
                                        </p:attrNameLst>
                                      </p:cBhvr>
                                      <p:tavLst>
                                        <p:tav tm="0">
                                          <p:val>
                                            <p:fltVal val="0"/>
                                          </p:val>
                                        </p:tav>
                                        <p:tav tm="100000">
                                          <p:val>
                                            <p:strVal val="#ppt_h"/>
                                          </p:val>
                                        </p:tav>
                                      </p:tavLst>
                                    </p:anim>
                                    <p:anim calcmode="lin" valueType="num">
                                      <p:cBhvr>
                                        <p:cTn id="14" dur="700" fill="hold"/>
                                        <p:tgtEl>
                                          <p:spTgt spid="13"/>
                                        </p:tgtEl>
                                        <p:attrNameLst>
                                          <p:attrName>style.rotation</p:attrName>
                                        </p:attrNameLst>
                                      </p:cBhvr>
                                      <p:tavLst>
                                        <p:tav tm="0">
                                          <p:val>
                                            <p:fltVal val="90"/>
                                          </p:val>
                                        </p:tav>
                                        <p:tav tm="100000">
                                          <p:val>
                                            <p:fltVal val="0"/>
                                          </p:val>
                                        </p:tav>
                                      </p:tavLst>
                                    </p:anim>
                                    <p:animEffect transition="in" filter="fade">
                                      <p:cBhvr>
                                        <p:cTn id="15"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ucks Country Gardens">
            <a:extLst>
              <a:ext uri="{FF2B5EF4-FFF2-40B4-BE49-F238E27FC236}">
                <a16:creationId xmlns:a16="http://schemas.microsoft.com/office/drawing/2014/main" id="{5025893A-278D-4B56-B6BE-BD89E1BE398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lendar Flip by Ramesh on Dribbble">
            <a:extLst>
              <a:ext uri="{FF2B5EF4-FFF2-40B4-BE49-F238E27FC236}">
                <a16:creationId xmlns:a16="http://schemas.microsoft.com/office/drawing/2014/main" id="{C8270EF3-EB3E-467C-9968-A543A2C34CBF}"/>
              </a:ext>
            </a:extLst>
          </p:cNvPr>
          <p:cNvPicPr>
            <a:picLocks noChangeAspect="1" noChangeArrowheads="1" noCrop="1"/>
          </p:cNvPicPr>
          <p:nvPr/>
        </p:nvPicPr>
        <p:blipFill>
          <a:blip r:embed="rId5">
            <a:clrChange>
              <a:clrFrom>
                <a:srgbClr val="F38D8D"/>
              </a:clrFrom>
              <a:clrTo>
                <a:srgbClr val="F38D8D">
                  <a:alpha val="0"/>
                </a:srgbClr>
              </a:clrTo>
            </a:clrChange>
            <a:extLst>
              <a:ext uri="{28A0092B-C50C-407E-A947-70E740481C1C}">
                <a14:useLocalDpi xmlns:a14="http://schemas.microsoft.com/office/drawing/2010/main" val="0"/>
              </a:ext>
            </a:extLst>
          </a:blip>
          <a:srcRect/>
          <a:stretch>
            <a:fillRect/>
          </a:stretch>
        </p:blipFill>
        <p:spPr bwMode="auto">
          <a:xfrm>
            <a:off x="-9744" y="-248095"/>
            <a:ext cx="4660232" cy="3495174"/>
          </a:xfrm>
          <a:prstGeom prst="rect">
            <a:avLst/>
          </a:prstGeom>
          <a:noFill/>
          <a:extLst>
            <a:ext uri="{909E8E84-426E-40DD-AFC4-6F175D3DCCD1}">
              <a14:hiddenFill xmlns:a14="http://schemas.microsoft.com/office/drawing/2010/main">
                <a:solidFill>
                  <a:srgbClr val="FFFFFF"/>
                </a:solidFill>
              </a14:hiddenFill>
            </a:ext>
          </a:extLst>
        </p:spPr>
      </p:pic>
      <p:sp>
        <p:nvSpPr>
          <p:cNvPr id="11" name="pole tekstowe 10">
            <a:extLst>
              <a:ext uri="{FF2B5EF4-FFF2-40B4-BE49-F238E27FC236}">
                <a16:creationId xmlns:a16="http://schemas.microsoft.com/office/drawing/2014/main" id="{4F0ECD3F-724F-4469-A68D-E3289195F9E9}"/>
              </a:ext>
            </a:extLst>
          </p:cNvPr>
          <p:cNvSpPr txBox="1"/>
          <p:nvPr/>
        </p:nvSpPr>
        <p:spPr>
          <a:xfrm>
            <a:off x="1295998" y="-84608"/>
            <a:ext cx="2048748" cy="954107"/>
          </a:xfrm>
          <a:prstGeom prst="rect">
            <a:avLst/>
          </a:prstGeom>
          <a:noFill/>
        </p:spPr>
        <p:txBody>
          <a:bodyPr wrap="square" rtlCol="0">
            <a:spAutoFit/>
          </a:bodyPr>
          <a:lstStyle/>
          <a:p>
            <a:pPr algn="ctr"/>
            <a:r>
              <a:rPr lang="pl-PL" sz="2800" b="1" dirty="0"/>
              <a:t>STAGIONI</a:t>
            </a:r>
            <a:endParaRPr lang="en-GB" sz="2800" b="1" dirty="0"/>
          </a:p>
          <a:p>
            <a:pPr algn="ctr"/>
            <a:r>
              <a:rPr lang="zh-CN" altLang="en-US" sz="2800" b="1" dirty="0"/>
              <a:t>季节</a:t>
            </a:r>
            <a:endParaRPr lang="en-GB" sz="2800" b="1" dirty="0"/>
          </a:p>
        </p:txBody>
      </p:sp>
      <p:pic>
        <p:nvPicPr>
          <p:cNvPr id="15" name="Grafik 5" descr="Ein Bild, das Pflanze enthält.&#10;&#10;Mit sehr hoher Zuverlässigkeit generierte Beschreibung">
            <a:extLst>
              <a:ext uri="{FF2B5EF4-FFF2-40B4-BE49-F238E27FC236}">
                <a16:creationId xmlns:a16="http://schemas.microsoft.com/office/drawing/2014/main" id="{E52BD393-08E5-4842-8763-3EE68C84B25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53112" y="41636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5" descr="Ein Bild, das Pflanze enthält.&#10;&#10;Mit sehr hoher Zuverlässigkeit generierte Beschreibung">
            <a:extLst>
              <a:ext uri="{FF2B5EF4-FFF2-40B4-BE49-F238E27FC236}">
                <a16:creationId xmlns:a16="http://schemas.microsoft.com/office/drawing/2014/main" id="{AF84020C-57E8-4849-84B6-2A5098EDBEC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842252" y="410747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 5" descr="Ein Bild, das Pflanze enthält.&#10;&#10;Mit sehr hoher Zuverlässigkeit generierte Beschreibung">
            <a:extLst>
              <a:ext uri="{FF2B5EF4-FFF2-40B4-BE49-F238E27FC236}">
                <a16:creationId xmlns:a16="http://schemas.microsoft.com/office/drawing/2014/main" id="{BA886D48-CFED-4B31-9306-6FE0171A732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4161797" y="4009961"/>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5" descr="Ein Bild, das Pflanze enthält.&#10;&#10;Mit sehr hoher Zuverlässigkeit generierte Beschreibung">
            <a:extLst>
              <a:ext uri="{FF2B5EF4-FFF2-40B4-BE49-F238E27FC236}">
                <a16:creationId xmlns:a16="http://schemas.microsoft.com/office/drawing/2014/main" id="{226A4FF5-ED63-4C16-B008-B9E8960C7EA8}"/>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5702067" y="3303284"/>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5" descr="Ein Bild, das Pflanze enthält.&#10;&#10;Mit sehr hoher Zuverlässigkeit generierte Beschreibung">
            <a:extLst>
              <a:ext uri="{FF2B5EF4-FFF2-40B4-BE49-F238E27FC236}">
                <a16:creationId xmlns:a16="http://schemas.microsoft.com/office/drawing/2014/main" id="{3B458822-1FF9-4ADF-9057-EDCBF00FC1F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7860602" y="3286818"/>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5" descr="Ein Bild, das Pflanze enthält.&#10;&#10;Mit sehr hoher Zuverlässigkeit generierte Beschreibung">
            <a:extLst>
              <a:ext uri="{FF2B5EF4-FFF2-40B4-BE49-F238E27FC236}">
                <a16:creationId xmlns:a16="http://schemas.microsoft.com/office/drawing/2014/main" id="{D65199A0-5C8F-4E1F-9DF7-29640FB3AF8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840090" y="3275163"/>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67F5BF43-A163-4623-BE08-4682DC91D5DF}"/>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661281" y="3286818"/>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5" descr="Ein Bild, das Pflanze enthält.&#10;&#10;Mit sehr hoher Zuverlässigkeit generierte Beschreibung">
            <a:extLst>
              <a:ext uri="{FF2B5EF4-FFF2-40B4-BE49-F238E27FC236}">
                <a16:creationId xmlns:a16="http://schemas.microsoft.com/office/drawing/2014/main" id="{B375EFE9-5F69-4B47-B590-AC08B1B97F8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29385" y="332935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5" descr="Ein Bild, das Pflanze enthält.&#10;&#10;Mit sehr hoher Zuverlässigkeit generierte Beschreibung">
            <a:extLst>
              <a:ext uri="{FF2B5EF4-FFF2-40B4-BE49-F238E27FC236}">
                <a16:creationId xmlns:a16="http://schemas.microsoft.com/office/drawing/2014/main" id="{7A50DDD5-FC01-40CC-8A96-9776957AB14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2973304" y="331769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descr="Ein Bild, das Pflanze enthält.&#10;&#10;Mit sehr hoher Zuverlässigkeit generierte Beschreibung">
            <a:extLst>
              <a:ext uri="{FF2B5EF4-FFF2-40B4-BE49-F238E27FC236}">
                <a16:creationId xmlns:a16="http://schemas.microsoft.com/office/drawing/2014/main" id="{776E21BA-C1EB-45AE-A189-7CEA0A50668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6609433" y="4107473"/>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5" descr="Ein Bild, das Pflanze enthält.&#10;&#10;Mit sehr hoher Zuverlässigkeit generierte Beschreibung">
            <a:extLst>
              <a:ext uri="{FF2B5EF4-FFF2-40B4-BE49-F238E27FC236}">
                <a16:creationId xmlns:a16="http://schemas.microsoft.com/office/drawing/2014/main" id="{F02BA4A8-29C3-44EC-8CF0-16C3015C77B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8416008" y="41636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5" descr="Ein Bild, das Pflanze enthält.&#10;&#10;Mit sehr hoher Zuverlässigkeit generierte Beschreibung">
            <a:extLst>
              <a:ext uri="{FF2B5EF4-FFF2-40B4-BE49-F238E27FC236}">
                <a16:creationId xmlns:a16="http://schemas.microsoft.com/office/drawing/2014/main" id="{302BE30E-67C2-49F5-9900-975CAF81E17C}"/>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109521" y="416367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a 5">
            <a:extLst>
              <a:ext uri="{FF2B5EF4-FFF2-40B4-BE49-F238E27FC236}">
                <a16:creationId xmlns:a16="http://schemas.microsoft.com/office/drawing/2014/main" id="{255F7201-FFA6-4DD5-8B50-DA310E55C8A5}"/>
              </a:ext>
            </a:extLst>
          </p:cNvPr>
          <p:cNvGrpSpPr/>
          <p:nvPr/>
        </p:nvGrpSpPr>
        <p:grpSpPr>
          <a:xfrm>
            <a:off x="-3897773" y="190149"/>
            <a:ext cx="3687930" cy="6645489"/>
            <a:chOff x="3189023" y="240632"/>
            <a:chExt cx="3687930" cy="6645489"/>
          </a:xfrm>
        </p:grpSpPr>
        <p:pic>
          <p:nvPicPr>
            <p:cNvPr id="7" name="Obraz 6">
              <a:extLst>
                <a:ext uri="{FF2B5EF4-FFF2-40B4-BE49-F238E27FC236}">
                  <a16:creationId xmlns:a16="http://schemas.microsoft.com/office/drawing/2014/main" id="{E89301A4-190B-4B0B-B049-FD12EC3D2D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8055" b="92689" l="5250" r="89992">
                          <a14:foregroundMark x1="17637" y1="19950" x2="16079" y2="13383"/>
                          <a14:foregroundMark x1="16079" y1="13383" x2="19442" y2="8302"/>
                          <a14:foregroundMark x1="19442" y1="8302" x2="23872" y2="12639"/>
                          <a14:foregroundMark x1="23872" y1="12639" x2="22888" y2="20198"/>
                          <a14:foregroundMark x1="22888" y1="20198" x2="22642" y2="20694"/>
                          <a14:foregroundMark x1="27482" y1="39777" x2="28302" y2="46716"/>
                          <a14:foregroundMark x1="28302" y1="46716" x2="23462" y2="53903"/>
                          <a14:foregroundMark x1="13700" y1="40397" x2="11403" y2="46592"/>
                          <a14:foregroundMark x1="11403" y1="46592" x2="7629" y2="42379"/>
                          <a14:foregroundMark x1="7629" y1="42379" x2="5414" y2="37051"/>
                          <a14:foregroundMark x1="10254" y1="70260" x2="13208" y2="84511"/>
                          <a14:foregroundMark x1="13208" y1="84511" x2="17884" y2="81660"/>
                          <a14:foregroundMark x1="17884" y1="81660" x2="18294" y2="79182"/>
                          <a14:foregroundMark x1="23544" y1="89095" x2="26989" y2="92193"/>
                          <a14:foregroundMark x1="17637" y1="92193" x2="13700" y2="92689"/>
                        </a14:backgroundRemoval>
                      </a14:imgEffect>
                    </a14:imgLayer>
                  </a14:imgProps>
                </a:ext>
                <a:ext uri="{28A0092B-C50C-407E-A947-70E740481C1C}">
                  <a14:useLocalDpi xmlns:a14="http://schemas.microsoft.com/office/drawing/2010/main" val="0"/>
                </a:ext>
              </a:extLst>
            </a:blip>
            <a:srcRect t="3900" r="67034" b="6371"/>
            <a:stretch/>
          </p:blipFill>
          <p:spPr>
            <a:xfrm>
              <a:off x="3189023" y="240632"/>
              <a:ext cx="3687930" cy="6645489"/>
            </a:xfrm>
            <a:prstGeom prst="rect">
              <a:avLst/>
            </a:prstGeom>
          </p:spPr>
        </p:pic>
        <p:pic>
          <p:nvPicPr>
            <p:cNvPr id="8" name="Picture 2" descr="Crying clipart tear, Crying tear Transparent FREE for ...">
              <a:extLst>
                <a:ext uri="{FF2B5EF4-FFF2-40B4-BE49-F238E27FC236}">
                  <a16:creationId xmlns:a16="http://schemas.microsoft.com/office/drawing/2014/main" id="{DE14E440-6B64-44D5-A186-9581E160B95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381" b="93488" l="9916" r="89873">
                          <a14:foregroundMark x1="32489" y1="90738" x2="54219" y2="93488"/>
                          <a14:foregroundMark x1="54219" y1="93488" x2="43882" y2="88857"/>
                          <a14:foregroundMark x1="43882" y1="88857" x2="42827" y2="88567"/>
                          <a14:foregroundMark x1="86498" y1="57598" x2="89873" y2="65123"/>
                          <a14:foregroundMark x1="89873" y1="65123" x2="90084" y2="72793"/>
                          <a14:foregroundMark x1="90084" y1="72793" x2="89873" y2="73227"/>
                          <a14:foregroundMark x1="12236" y1="59768" x2="10970" y2="67004"/>
                          <a14:foregroundMark x1="10970" y1="67004" x2="12447" y2="74819"/>
                          <a14:foregroundMark x1="12447" y1="74819" x2="15612" y2="79740"/>
                          <a14:foregroundMark x1="49367" y1="10275" x2="48523" y2="7381"/>
                        </a14:backgroundRemoval>
                      </a14:imgEffect>
                    </a14:imgLayer>
                  </a14:imgProps>
                </a:ext>
                <a:ext uri="{28A0092B-C50C-407E-A947-70E740481C1C}">
                  <a14:useLocalDpi xmlns:a14="http://schemas.microsoft.com/office/drawing/2010/main" val="0"/>
                </a:ext>
              </a:extLst>
            </a:blip>
            <a:srcRect/>
            <a:stretch>
              <a:fillRect/>
            </a:stretch>
          </p:blipFill>
          <p:spPr bwMode="auto">
            <a:xfrm>
              <a:off x="5757724" y="1307074"/>
              <a:ext cx="168834" cy="2461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0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1300"/>
                                  </p:stCondLst>
                                  <p:childTnLst>
                                    <p:animMotion origin="layout" path="M -6.25E-7 1.48148E-6 L 0.79609 1.48148E-6 " pathEditMode="relative" rAng="0" ptsTypes="AA">
                                      <p:cBhvr>
                                        <p:cTn id="6" dur="3000" fill="hold"/>
                                        <p:tgtEl>
                                          <p:spTgt spid="6"/>
                                        </p:tgtEl>
                                        <p:attrNameLst>
                                          <p:attrName>ppt_x</p:attrName>
                                          <p:attrName>ppt_y</p:attrName>
                                        </p:attrNameLst>
                                      </p:cBhvr>
                                      <p:rCtr x="39805" y="0"/>
                                    </p:animMotion>
                                  </p:childTnLst>
                                </p:cTn>
                              </p:par>
                              <p:par>
                                <p:cTn id="7" presetID="1" presetClass="entr" presetSubtype="0" fill="hold" nodeType="withEffect">
                                  <p:stCondLst>
                                    <p:cond delay="500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5000"/>
                                  </p:stCondLst>
                                  <p:childTnLst>
                                    <p:set>
                                      <p:cBhvr>
                                        <p:cTn id="10" dur="1" fill="hold">
                                          <p:stCondLst>
                                            <p:cond delay="0"/>
                                          </p:stCondLst>
                                        </p:cTn>
                                        <p:tgtEl>
                                          <p:spTgt spid="11"/>
                                        </p:tgtEl>
                                        <p:attrNameLst>
                                          <p:attrName>style.visibility</p:attrName>
                                        </p:attrNameLst>
                                      </p:cBhvr>
                                      <p:to>
                                        <p:strVal val="visible"/>
                                      </p:to>
                                    </p:se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125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125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125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1250"/>
                                        <p:tgtEl>
                                          <p:spTgt spid="15"/>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125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125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1250"/>
                                        <p:tgtEl>
                                          <p:spTgt spid="18"/>
                                        </p:tgtEl>
                                      </p:cBhvr>
                                    </p:animEffect>
                                  </p:childTnLst>
                                </p:cTn>
                              </p:par>
                              <p:par>
                                <p:cTn id="32" presetID="22" presetClass="entr" presetSubtype="4"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125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1250"/>
                                        <p:tgtEl>
                                          <p:spTgt spid="20"/>
                                        </p:tgtEl>
                                      </p:cBhvr>
                                    </p:animEffect>
                                  </p:childTnLst>
                                </p:cTn>
                              </p:par>
                              <p:par>
                                <p:cTn id="38" presetID="2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1250"/>
                                        <p:tgtEl>
                                          <p:spTgt spid="21"/>
                                        </p:tgtEl>
                                      </p:cBhvr>
                                    </p:animEffect>
                                  </p:childTnLst>
                                </p:cTn>
                              </p:par>
                              <p:par>
                                <p:cTn id="41" presetID="2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1250"/>
                                        <p:tgtEl>
                                          <p:spTgt spid="22"/>
                                        </p:tgtEl>
                                      </p:cBhvr>
                                    </p:animEffect>
                                  </p:childTnLst>
                                </p:cTn>
                              </p:par>
                              <p:par>
                                <p:cTn id="44" presetID="2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1250"/>
                                        <p:tgtEl>
                                          <p:spTgt spid="23"/>
                                        </p:tgtEl>
                                      </p:cBhvr>
                                    </p:animEffect>
                                  </p:childTnLst>
                                </p:cTn>
                              </p:par>
                              <p:par>
                                <p:cTn id="47" presetID="10" presetClass="exit" presetSubtype="0" fill="hold" nodeType="withEffect">
                                  <p:stCondLst>
                                    <p:cond delay="5000"/>
                                  </p:stCondLst>
                                  <p:childTnLst>
                                    <p:animEffect transition="out" filter="fade">
                                      <p:cBhvr>
                                        <p:cTn id="48" dur="1500"/>
                                        <p:tgtEl>
                                          <p:spTgt spid="14"/>
                                        </p:tgtEl>
                                      </p:cBhvr>
                                    </p:animEffect>
                                    <p:set>
                                      <p:cBhvr>
                                        <p:cTn id="49" dur="1" fill="hold">
                                          <p:stCondLst>
                                            <p:cond delay="1499"/>
                                          </p:stCondLst>
                                        </p:cTn>
                                        <p:tgtEl>
                                          <p:spTgt spid="14"/>
                                        </p:tgtEl>
                                        <p:attrNameLst>
                                          <p:attrName>style.visibility</p:attrName>
                                        </p:attrNameLst>
                                      </p:cBhvr>
                                      <p:to>
                                        <p:strVal val="hidden"/>
                                      </p:to>
                                    </p:set>
                                  </p:childTnLst>
                                </p:cTn>
                              </p:par>
                              <p:par>
                                <p:cTn id="50" presetID="10" presetClass="exit" presetSubtype="0" fill="hold" nodeType="withEffect">
                                  <p:stCondLst>
                                    <p:cond delay="5600"/>
                                  </p:stCondLst>
                                  <p:childTnLst>
                                    <p:animEffect transition="out" filter="fade">
                                      <p:cBhvr>
                                        <p:cTn id="51" dur="1500"/>
                                        <p:tgtEl>
                                          <p:spTgt spid="16"/>
                                        </p:tgtEl>
                                      </p:cBhvr>
                                    </p:animEffect>
                                    <p:set>
                                      <p:cBhvr>
                                        <p:cTn id="52" dur="1" fill="hold">
                                          <p:stCondLst>
                                            <p:cond delay="1499"/>
                                          </p:stCondLst>
                                        </p:cTn>
                                        <p:tgtEl>
                                          <p:spTgt spid="16"/>
                                        </p:tgtEl>
                                        <p:attrNameLst>
                                          <p:attrName>style.visibility</p:attrName>
                                        </p:attrNameLst>
                                      </p:cBhvr>
                                      <p:to>
                                        <p:strVal val="hidden"/>
                                      </p:to>
                                    </p:set>
                                  </p:childTnLst>
                                </p:cTn>
                              </p:par>
                              <p:par>
                                <p:cTn id="53" presetID="10" presetClass="exit" presetSubtype="0" fill="hold" nodeType="withEffect">
                                  <p:stCondLst>
                                    <p:cond delay="6500"/>
                                  </p:stCondLst>
                                  <p:childTnLst>
                                    <p:animEffect transition="out" filter="fade">
                                      <p:cBhvr>
                                        <p:cTn id="54" dur="1500"/>
                                        <p:tgtEl>
                                          <p:spTgt spid="15"/>
                                        </p:tgtEl>
                                      </p:cBhvr>
                                    </p:animEffect>
                                    <p:set>
                                      <p:cBhvr>
                                        <p:cTn id="55" dur="1" fill="hold">
                                          <p:stCondLst>
                                            <p:cond delay="1499"/>
                                          </p:stCondLst>
                                        </p:cTn>
                                        <p:tgtEl>
                                          <p:spTgt spid="15"/>
                                        </p:tgtEl>
                                        <p:attrNameLst>
                                          <p:attrName>style.visibility</p:attrName>
                                        </p:attrNameLst>
                                      </p:cBhvr>
                                      <p:to>
                                        <p:strVal val="hidden"/>
                                      </p:to>
                                    </p:set>
                                  </p:childTnLst>
                                </p:cTn>
                              </p:par>
                              <p:par>
                                <p:cTn id="56" presetID="10" presetClass="exit" presetSubtype="0" fill="hold" nodeType="withEffect">
                                  <p:stCondLst>
                                    <p:cond delay="7200"/>
                                  </p:stCondLst>
                                  <p:childTnLst>
                                    <p:animEffect transition="out" filter="fade">
                                      <p:cBhvr>
                                        <p:cTn id="57" dur="1500"/>
                                        <p:tgtEl>
                                          <p:spTgt spid="20"/>
                                        </p:tgtEl>
                                      </p:cBhvr>
                                    </p:animEffect>
                                    <p:set>
                                      <p:cBhvr>
                                        <p:cTn id="58" dur="1" fill="hold">
                                          <p:stCondLst>
                                            <p:cond delay="1499"/>
                                          </p:stCondLst>
                                        </p:cTn>
                                        <p:tgtEl>
                                          <p:spTgt spid="20"/>
                                        </p:tgtEl>
                                        <p:attrNameLst>
                                          <p:attrName>style.visibility</p:attrName>
                                        </p:attrNameLst>
                                      </p:cBhvr>
                                      <p:to>
                                        <p:strVal val="hidden"/>
                                      </p:to>
                                    </p:set>
                                  </p:childTnLst>
                                </p:cTn>
                              </p:par>
                              <p:par>
                                <p:cTn id="59" presetID="10" presetClass="exit" presetSubtype="0" fill="hold" nodeType="withEffect">
                                  <p:stCondLst>
                                    <p:cond delay="8300"/>
                                  </p:stCondLst>
                                  <p:childTnLst>
                                    <p:animEffect transition="out" filter="fade">
                                      <p:cBhvr>
                                        <p:cTn id="60" dur="1500"/>
                                        <p:tgtEl>
                                          <p:spTgt spid="18"/>
                                        </p:tgtEl>
                                      </p:cBhvr>
                                    </p:animEffect>
                                    <p:set>
                                      <p:cBhvr>
                                        <p:cTn id="61" dur="1" fill="hold">
                                          <p:stCondLst>
                                            <p:cond delay="1499"/>
                                          </p:stCondLst>
                                        </p:cTn>
                                        <p:tgtEl>
                                          <p:spTgt spid="18"/>
                                        </p:tgtEl>
                                        <p:attrNameLst>
                                          <p:attrName>style.visibility</p:attrName>
                                        </p:attrNameLst>
                                      </p:cBhvr>
                                      <p:to>
                                        <p:strVal val="hidden"/>
                                      </p:to>
                                    </p:set>
                                  </p:childTnLst>
                                </p:cTn>
                              </p:par>
                              <p:par>
                                <p:cTn id="62" presetID="10" presetClass="exit" presetSubtype="0" fill="hold" nodeType="withEffect">
                                  <p:stCondLst>
                                    <p:cond delay="9200"/>
                                  </p:stCondLst>
                                  <p:childTnLst>
                                    <p:animEffect transition="out" filter="fade">
                                      <p:cBhvr>
                                        <p:cTn id="63" dur="1500"/>
                                        <p:tgtEl>
                                          <p:spTgt spid="13"/>
                                        </p:tgtEl>
                                      </p:cBhvr>
                                    </p:animEffect>
                                    <p:set>
                                      <p:cBhvr>
                                        <p:cTn id="64" dur="1" fill="hold">
                                          <p:stCondLst>
                                            <p:cond delay="1499"/>
                                          </p:stCondLst>
                                        </p:cTn>
                                        <p:tgtEl>
                                          <p:spTgt spid="13"/>
                                        </p:tgtEl>
                                        <p:attrNameLst>
                                          <p:attrName>style.visibility</p:attrName>
                                        </p:attrNameLst>
                                      </p:cBhvr>
                                      <p:to>
                                        <p:strVal val="hidden"/>
                                      </p:to>
                                    </p:set>
                                  </p:childTnLst>
                                </p:cTn>
                              </p:par>
                              <p:par>
                                <p:cTn id="65" presetID="10" presetClass="exit" presetSubtype="0" fill="hold" nodeType="withEffect">
                                  <p:stCondLst>
                                    <p:cond delay="10200"/>
                                  </p:stCondLst>
                                  <p:childTnLst>
                                    <p:animEffect transition="out" filter="fade">
                                      <p:cBhvr>
                                        <p:cTn id="66" dur="1500"/>
                                        <p:tgtEl>
                                          <p:spTgt spid="23"/>
                                        </p:tgtEl>
                                      </p:cBhvr>
                                    </p:animEffect>
                                    <p:set>
                                      <p:cBhvr>
                                        <p:cTn id="67" dur="1" fill="hold">
                                          <p:stCondLst>
                                            <p:cond delay="1499"/>
                                          </p:stCondLst>
                                        </p:cTn>
                                        <p:tgtEl>
                                          <p:spTgt spid="23"/>
                                        </p:tgtEl>
                                        <p:attrNameLst>
                                          <p:attrName>style.visibility</p:attrName>
                                        </p:attrNameLst>
                                      </p:cBhvr>
                                      <p:to>
                                        <p:strVal val="hidden"/>
                                      </p:to>
                                    </p:set>
                                  </p:childTnLst>
                                </p:cTn>
                              </p:par>
                              <p:par>
                                <p:cTn id="68" presetID="10" presetClass="exit" presetSubtype="0" fill="hold" nodeType="withEffect">
                                  <p:stCondLst>
                                    <p:cond delay="11100"/>
                                  </p:stCondLst>
                                  <p:childTnLst>
                                    <p:animEffect transition="out" filter="fade">
                                      <p:cBhvr>
                                        <p:cTn id="69" dur="1500"/>
                                        <p:tgtEl>
                                          <p:spTgt spid="21"/>
                                        </p:tgtEl>
                                      </p:cBhvr>
                                    </p:animEffect>
                                    <p:set>
                                      <p:cBhvr>
                                        <p:cTn id="70" dur="1" fill="hold">
                                          <p:stCondLst>
                                            <p:cond delay="1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mapa&#10;&#10;Opis wygenerowany automatycznie">
            <a:extLst>
              <a:ext uri="{FF2B5EF4-FFF2-40B4-BE49-F238E27FC236}">
                <a16:creationId xmlns:a16="http://schemas.microsoft.com/office/drawing/2014/main" id="{9734FB87-406A-453E-9180-066936C4225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4784" b="95245" l="9762" r="72436">
                        <a14:foregroundMark x1="14274" y1="41499" x2="12141" y2="46830"/>
                        <a14:foregroundMark x1="12141" y1="46830" x2="12141" y2="52450"/>
                        <a14:foregroundMark x1="12141" y1="52450" x2="13782" y2="45533"/>
                        <a14:foregroundMark x1="13782" y1="45533" x2="13946" y2="43228"/>
                        <a14:foregroundMark x1="11813" y1="43948" x2="10993" y2="50288"/>
                        <a14:foregroundMark x1="10993" y1="50288" x2="11485" y2="43084"/>
                        <a14:foregroundMark x1="10008" y1="46830" x2="10008" y2="46830"/>
                        <a14:foregroundMark x1="66694" y1="29395" x2="69729" y2="27666"/>
                        <a14:foregroundMark x1="69729" y1="27666" x2="69893" y2="33862"/>
                        <a14:foregroundMark x1="69893" y1="33862" x2="68991" y2="36167"/>
                        <a14:foregroundMark x1="71124" y1="24784" x2="72518" y2="29107"/>
                        <a14:foregroundMark x1="65956" y1="26081" x2="65956" y2="25216"/>
                        <a14:foregroundMark x1="64233" y1="94669" x2="56768" y2="94092"/>
                        <a14:foregroundMark x1="56768" y1="94092" x2="60541" y2="93084"/>
                        <a14:foregroundMark x1="60541" y1="93084" x2="64069" y2="93084"/>
                        <a14:foregroundMark x1="64069" y1="93084" x2="64725" y2="95245"/>
                      </a14:backgroundRemoval>
                    </a14:imgEffect>
                  </a14:imgLayer>
                </a14:imgProps>
              </a:ext>
              <a:ext uri="{28A0092B-C50C-407E-A947-70E740481C1C}">
                <a14:useLocalDpi xmlns:a14="http://schemas.microsoft.com/office/drawing/2010/main" val="0"/>
              </a:ext>
            </a:extLst>
          </a:blip>
          <a:srcRect l="7512" t="20033" r="23753"/>
          <a:stretch/>
        </p:blipFill>
        <p:spPr>
          <a:xfrm>
            <a:off x="838200" y="-56525"/>
            <a:ext cx="10439400" cy="6914525"/>
          </a:xfrm>
          <a:prstGeom prst="rect">
            <a:avLst/>
          </a:prstGeom>
        </p:spPr>
      </p:pic>
      <p:pic>
        <p:nvPicPr>
          <p:cNvPr id="10244" name="Picture 4" descr="5.4 Weathering and the Formation of Soil | Physical Geology">
            <a:extLst>
              <a:ext uri="{FF2B5EF4-FFF2-40B4-BE49-F238E27FC236}">
                <a16:creationId xmlns:a16="http://schemas.microsoft.com/office/drawing/2014/main" id="{A3D7A190-563F-467C-8272-4F5A077DBA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838200" y="1757917"/>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5.4 Weathering and the Formation of Soil | Physical Geology">
            <a:extLst>
              <a:ext uri="{FF2B5EF4-FFF2-40B4-BE49-F238E27FC236}">
                <a16:creationId xmlns:a16="http://schemas.microsoft.com/office/drawing/2014/main" id="{1D7906E1-07A0-4F52-BABC-5E925B16DD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3644156" y="3252859"/>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5.4 Weathering and the Formation of Soil | Physical Geology">
            <a:extLst>
              <a:ext uri="{FF2B5EF4-FFF2-40B4-BE49-F238E27FC236}">
                <a16:creationId xmlns:a16="http://schemas.microsoft.com/office/drawing/2014/main" id="{F635C7A3-8623-4926-93F9-7AEB9B7841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7676036" y="5117981"/>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5.4 Weathering and the Formation of Soil | Physical Geology">
            <a:extLst>
              <a:ext uri="{FF2B5EF4-FFF2-40B4-BE49-F238E27FC236}">
                <a16:creationId xmlns:a16="http://schemas.microsoft.com/office/drawing/2014/main" id="{9BA9F03D-1BA8-41C6-90FC-F5E80D8DD0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4257118" y="1153633"/>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5.4 Weathering and the Formation of Soil | Physical Geology">
            <a:extLst>
              <a:ext uri="{FF2B5EF4-FFF2-40B4-BE49-F238E27FC236}">
                <a16:creationId xmlns:a16="http://schemas.microsoft.com/office/drawing/2014/main" id="{8F45D726-8C40-48FC-926F-60A6EA4C3A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7048500" y="2871764"/>
            <a:ext cx="2451844" cy="134254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5.4 Weathering and the Formation of Soil | Physical Geology">
            <a:extLst>
              <a:ext uri="{FF2B5EF4-FFF2-40B4-BE49-F238E27FC236}">
                <a16:creationId xmlns:a16="http://schemas.microsoft.com/office/drawing/2014/main" id="{3F96B3D1-181A-4F18-B3E6-C977E9EC8F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777" b="16667"/>
          <a:stretch/>
        </p:blipFill>
        <p:spPr bwMode="auto">
          <a:xfrm>
            <a:off x="7676036" y="567774"/>
            <a:ext cx="2451844" cy="1342543"/>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a:extLst>
              <a:ext uri="{FF2B5EF4-FFF2-40B4-BE49-F238E27FC236}">
                <a16:creationId xmlns:a16="http://schemas.microsoft.com/office/drawing/2014/main" id="{2BFC8FA7-2FC7-46CB-819D-FD9DF32C5679}"/>
              </a:ext>
            </a:extLst>
          </p:cNvPr>
          <p:cNvSpPr txBox="1"/>
          <p:nvPr/>
        </p:nvSpPr>
        <p:spPr>
          <a:xfrm>
            <a:off x="743891" y="5352085"/>
            <a:ext cx="4739149" cy="1323439"/>
          </a:xfrm>
          <a:prstGeom prst="rect">
            <a:avLst/>
          </a:prstGeom>
          <a:noFill/>
        </p:spPr>
        <p:txBody>
          <a:bodyPr wrap="square" rtlCol="0">
            <a:spAutoFit/>
          </a:bodyPr>
          <a:lstStyle/>
          <a:p>
            <a:pPr algn="ctr"/>
            <a:r>
              <a:rPr lang="pl-PL" sz="4000" b="1" dirty="0">
                <a:solidFill>
                  <a:schemeClr val="tx1">
                    <a:lumMod val="75000"/>
                    <a:lumOff val="25000"/>
                  </a:schemeClr>
                </a:solidFill>
              </a:rPr>
              <a:t>DESERTIFICAZIONE</a:t>
            </a:r>
            <a:endParaRPr lang="en-GB" sz="4000" b="1" dirty="0">
              <a:solidFill>
                <a:schemeClr val="tx1">
                  <a:lumMod val="75000"/>
                  <a:lumOff val="25000"/>
                </a:schemeClr>
              </a:solidFill>
            </a:endParaRPr>
          </a:p>
          <a:p>
            <a:pPr algn="ctr"/>
            <a:r>
              <a:rPr lang="zh-CN" altLang="en-US" sz="4000" b="1" dirty="0">
                <a:solidFill>
                  <a:schemeClr val="tx1">
                    <a:lumMod val="75000"/>
                    <a:lumOff val="25000"/>
                  </a:schemeClr>
                </a:solidFill>
              </a:rPr>
              <a:t>荒漠化</a:t>
            </a:r>
            <a:endParaRPr lang="en-GB" sz="4000" b="1" dirty="0">
              <a:solidFill>
                <a:schemeClr val="tx1">
                  <a:lumMod val="75000"/>
                  <a:lumOff val="25000"/>
                </a:schemeClr>
              </a:solidFill>
            </a:endParaRPr>
          </a:p>
        </p:txBody>
      </p:sp>
    </p:spTree>
    <p:extLst>
      <p:ext uri="{BB962C8B-B14F-4D97-AF65-F5344CB8AC3E}">
        <p14:creationId xmlns:p14="http://schemas.microsoft.com/office/powerpoint/2010/main" val="190691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200"/>
                                        <p:tgtEl>
                                          <p:spTgt spid="10244"/>
                                        </p:tgtEl>
                                      </p:cBhvr>
                                    </p:animEffect>
                                  </p:childTnLst>
                                </p:cTn>
                              </p:par>
                              <p:par>
                                <p:cTn id="8" presetID="10" presetClass="entr" presetSubtype="0" fill="hold" nodeType="withEffect">
                                  <p:stCondLst>
                                    <p:cond delay="39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0" presetClass="entr" presetSubtype="0" fill="hold" nodeType="withEffect">
                                  <p:stCondLst>
                                    <p:cond delay="64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nodeType="withEffect">
                                  <p:stCondLst>
                                    <p:cond delay="56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300"/>
                                        <p:tgtEl>
                                          <p:spTgt spid="13"/>
                                        </p:tgtEl>
                                      </p:cBhvr>
                                    </p:animEffect>
                                  </p:childTnLst>
                                </p:cTn>
                              </p:par>
                              <p:par>
                                <p:cTn id="17" presetID="10" presetClass="entr" presetSubtype="0" fill="hold" nodeType="withEffect">
                                  <p:stCondLst>
                                    <p:cond delay="79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200"/>
                                        <p:tgtEl>
                                          <p:spTgt spid="14"/>
                                        </p:tgtEl>
                                      </p:cBhvr>
                                    </p:animEffect>
                                  </p:childTnLst>
                                </p:cTn>
                              </p:par>
                              <p:par>
                                <p:cTn id="20" presetID="10" presetClass="entr" presetSubtype="0" fill="hold" nodeType="withEffect">
                                  <p:stCondLst>
                                    <p:cond delay="82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300"/>
                                        <p:tgtEl>
                                          <p:spTgt spid="15"/>
                                        </p:tgtEl>
                                      </p:cBhvr>
                                    </p:animEffect>
                                  </p:childTnLst>
                                </p:cTn>
                              </p:par>
                              <p:par>
                                <p:cTn id="23" presetID="31" presetClass="entr" presetSubtype="0" fill="hold" grpId="0" nodeType="withEffect">
                                  <p:stCondLst>
                                    <p:cond delay="1210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mapa&#10;&#10;Opis wygenerowany automatycznie">
            <a:extLst>
              <a:ext uri="{FF2B5EF4-FFF2-40B4-BE49-F238E27FC236}">
                <a16:creationId xmlns:a16="http://schemas.microsoft.com/office/drawing/2014/main" id="{C9AE8F02-8E04-4E30-BE80-3386300AC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78" y="-97577"/>
            <a:ext cx="12450756" cy="7081729"/>
          </a:xfrm>
          <a:prstGeom prst="rect">
            <a:avLst/>
          </a:prstGeom>
        </p:spPr>
      </p:pic>
      <p:pic>
        <p:nvPicPr>
          <p:cNvPr id="5" name="Picture 4" descr="5.4 Weathering and the Formation of Soil | Physical Geology">
            <a:extLst>
              <a:ext uri="{FF2B5EF4-FFF2-40B4-BE49-F238E27FC236}">
                <a16:creationId xmlns:a16="http://schemas.microsoft.com/office/drawing/2014/main" id="{E8A5F12B-67AD-4FBA-9559-C2FF505C74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3034569" y="3539567"/>
            <a:ext cx="967328" cy="529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5.4 Weathering and the Formation of Soil | Physical Geology">
            <a:extLst>
              <a:ext uri="{FF2B5EF4-FFF2-40B4-BE49-F238E27FC236}">
                <a16:creationId xmlns:a16="http://schemas.microsoft.com/office/drawing/2014/main" id="{B097BF99-922A-4330-975B-D40165CAEB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5622137" y="1810296"/>
            <a:ext cx="947726" cy="5189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5.4 Weathering and the Formation of Soil | Physical Geology">
            <a:extLst>
              <a:ext uri="{FF2B5EF4-FFF2-40B4-BE49-F238E27FC236}">
                <a16:creationId xmlns:a16="http://schemas.microsoft.com/office/drawing/2014/main" id="{A7C5D21D-291A-4ACE-BECF-771DB4CD48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1181128" y="1401640"/>
            <a:ext cx="1597007" cy="8744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5.4 Weathering and the Formation of Soil | Physical Geology">
            <a:extLst>
              <a:ext uri="{FF2B5EF4-FFF2-40B4-BE49-F238E27FC236}">
                <a16:creationId xmlns:a16="http://schemas.microsoft.com/office/drawing/2014/main" id="{D0AFBC7C-B2B8-4932-A4A3-A5D9CF01BE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5847603" y="3912703"/>
            <a:ext cx="1504958" cy="824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5.4 Weathering and the Formation of Soil | Physical Geology">
            <a:extLst>
              <a:ext uri="{FF2B5EF4-FFF2-40B4-BE49-F238E27FC236}">
                <a16:creationId xmlns:a16="http://schemas.microsoft.com/office/drawing/2014/main" id="{1C99511E-F8B0-44B1-949B-B764315322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8855313" y="1409729"/>
            <a:ext cx="1437998" cy="7873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5.4 Weathering and the Formation of Soil | Physical Geology">
            <a:extLst>
              <a:ext uri="{FF2B5EF4-FFF2-40B4-BE49-F238E27FC236}">
                <a16:creationId xmlns:a16="http://schemas.microsoft.com/office/drawing/2014/main" id="{831AF17D-4B77-4997-A6B2-FD6EFD4BE7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2935110" y="5042145"/>
            <a:ext cx="1166246" cy="6385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5.4 Weathering and the Formation of Soil | Physical Geology">
            <a:extLst>
              <a:ext uri="{FF2B5EF4-FFF2-40B4-BE49-F238E27FC236}">
                <a16:creationId xmlns:a16="http://schemas.microsoft.com/office/drawing/2014/main" id="{605B37DE-7FFE-4D5A-B290-580DA11FF4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10484815" y="1081344"/>
            <a:ext cx="947598" cy="5188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5.4 Weathering and the Formation of Soil | Physical Geology">
            <a:extLst>
              <a:ext uri="{FF2B5EF4-FFF2-40B4-BE49-F238E27FC236}">
                <a16:creationId xmlns:a16="http://schemas.microsoft.com/office/drawing/2014/main" id="{9A3BB787-9E8A-4203-BFDC-C0D8E4700B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11111756" y="5085278"/>
            <a:ext cx="887797" cy="4861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5.4 Weathering and the Formation of Soil | Physical Geology">
            <a:extLst>
              <a:ext uri="{FF2B5EF4-FFF2-40B4-BE49-F238E27FC236}">
                <a16:creationId xmlns:a16="http://schemas.microsoft.com/office/drawing/2014/main" id="{67E65F5F-B901-4F20-B8EA-DE2D745B0A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9574312" y="4410326"/>
            <a:ext cx="1232644" cy="6749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5.4 Weathering and the Formation of Soil | Physical Geology">
            <a:extLst>
              <a:ext uri="{FF2B5EF4-FFF2-40B4-BE49-F238E27FC236}">
                <a16:creationId xmlns:a16="http://schemas.microsoft.com/office/drawing/2014/main" id="{EE8C4345-D39A-48B0-92D7-96CA6C8D83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5406332" y="2859160"/>
            <a:ext cx="1166246" cy="6385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5.4 Weathering and the Formation of Soil | Physical Geology">
            <a:extLst>
              <a:ext uri="{FF2B5EF4-FFF2-40B4-BE49-F238E27FC236}">
                <a16:creationId xmlns:a16="http://schemas.microsoft.com/office/drawing/2014/main" id="{0A3375FC-3D2F-40FA-AD18-F74DA50E80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6846006" y="1074743"/>
            <a:ext cx="1232644" cy="6749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5.4 Weathering and the Formation of Soil | Physical Geology">
            <a:extLst>
              <a:ext uri="{FF2B5EF4-FFF2-40B4-BE49-F238E27FC236}">
                <a16:creationId xmlns:a16="http://schemas.microsoft.com/office/drawing/2014/main" id="{FA6DA081-0334-421D-8F97-834970D14D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2126600" y="2532904"/>
            <a:ext cx="1517556" cy="8309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5.4 Weathering and the Formation of Soil | Physical Geology">
            <a:extLst>
              <a:ext uri="{FF2B5EF4-FFF2-40B4-BE49-F238E27FC236}">
                <a16:creationId xmlns:a16="http://schemas.microsoft.com/office/drawing/2014/main" id="{89A5748C-13FF-4C0F-AC17-CB0649DBD33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7777" b="16667"/>
          <a:stretch/>
        </p:blipFill>
        <p:spPr bwMode="auto">
          <a:xfrm>
            <a:off x="7371083" y="2408644"/>
            <a:ext cx="2011206" cy="1101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300"/>
                                  </p:stCondLst>
                                  <p:childTnLst>
                                    <p:set>
                                      <p:cBhvr>
                                        <p:cTn id="6" dur="1" fill="hold">
                                          <p:stCondLst>
                                            <p:cond delay="0"/>
                                          </p:stCondLst>
                                        </p:cTn>
                                        <p:tgtEl>
                                          <p:spTgt spid="5"/>
                                        </p:tgtEl>
                                        <p:attrNameLst>
                                          <p:attrName>style.visibility</p:attrName>
                                        </p:attrNameLst>
                                      </p:cBhvr>
                                      <p:to>
                                        <p:strVal val="visible"/>
                                      </p:to>
                                    </p:set>
                                    <p:anim calcmode="lin" valueType="num">
                                      <p:cBhvr>
                                        <p:cTn id="7" dur="2400" fill="hold"/>
                                        <p:tgtEl>
                                          <p:spTgt spid="5"/>
                                        </p:tgtEl>
                                        <p:attrNameLst>
                                          <p:attrName>ppt_w</p:attrName>
                                        </p:attrNameLst>
                                      </p:cBhvr>
                                      <p:tavLst>
                                        <p:tav tm="0">
                                          <p:val>
                                            <p:fltVal val="0"/>
                                          </p:val>
                                        </p:tav>
                                        <p:tav tm="100000">
                                          <p:val>
                                            <p:strVal val="#ppt_w"/>
                                          </p:val>
                                        </p:tav>
                                      </p:tavLst>
                                    </p:anim>
                                    <p:anim calcmode="lin" valueType="num">
                                      <p:cBhvr>
                                        <p:cTn id="8" dur="2400" fill="hold"/>
                                        <p:tgtEl>
                                          <p:spTgt spid="5"/>
                                        </p:tgtEl>
                                        <p:attrNameLst>
                                          <p:attrName>ppt_h</p:attrName>
                                        </p:attrNameLst>
                                      </p:cBhvr>
                                      <p:tavLst>
                                        <p:tav tm="0">
                                          <p:val>
                                            <p:fltVal val="0"/>
                                          </p:val>
                                        </p:tav>
                                        <p:tav tm="100000">
                                          <p:val>
                                            <p:strVal val="#ppt_h"/>
                                          </p:val>
                                        </p:tav>
                                      </p:tavLst>
                                    </p:anim>
                                    <p:animEffect transition="in" filter="fade">
                                      <p:cBhvr>
                                        <p:cTn id="9" dur="2400"/>
                                        <p:tgtEl>
                                          <p:spTgt spid="5"/>
                                        </p:tgtEl>
                                      </p:cBhvr>
                                    </p:animEffect>
                                  </p:childTnLst>
                                </p:cTn>
                              </p:par>
                              <p:par>
                                <p:cTn id="10" presetID="53" presetClass="entr" presetSubtype="16" fill="hold" nodeType="withEffect">
                                  <p:stCondLst>
                                    <p:cond delay="62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900" fill="hold"/>
                                        <p:tgtEl>
                                          <p:spTgt spid="6"/>
                                        </p:tgtEl>
                                        <p:attrNameLst>
                                          <p:attrName>ppt_w</p:attrName>
                                        </p:attrNameLst>
                                      </p:cBhvr>
                                      <p:tavLst>
                                        <p:tav tm="0">
                                          <p:val>
                                            <p:fltVal val="0"/>
                                          </p:val>
                                        </p:tav>
                                        <p:tav tm="100000">
                                          <p:val>
                                            <p:strVal val="#ppt_w"/>
                                          </p:val>
                                        </p:tav>
                                      </p:tavLst>
                                    </p:anim>
                                    <p:anim calcmode="lin" valueType="num">
                                      <p:cBhvr>
                                        <p:cTn id="13" dur="1900" fill="hold"/>
                                        <p:tgtEl>
                                          <p:spTgt spid="6"/>
                                        </p:tgtEl>
                                        <p:attrNameLst>
                                          <p:attrName>ppt_h</p:attrName>
                                        </p:attrNameLst>
                                      </p:cBhvr>
                                      <p:tavLst>
                                        <p:tav tm="0">
                                          <p:val>
                                            <p:fltVal val="0"/>
                                          </p:val>
                                        </p:tav>
                                        <p:tav tm="100000">
                                          <p:val>
                                            <p:strVal val="#ppt_h"/>
                                          </p:val>
                                        </p:tav>
                                      </p:tavLst>
                                    </p:anim>
                                    <p:animEffect transition="in" filter="fade">
                                      <p:cBhvr>
                                        <p:cTn id="14" dur="1900"/>
                                        <p:tgtEl>
                                          <p:spTgt spid="6"/>
                                        </p:tgtEl>
                                      </p:cBhvr>
                                    </p:animEffect>
                                  </p:childTnLst>
                                </p:cTn>
                              </p:par>
                              <p:par>
                                <p:cTn id="15" presetID="53" presetClass="entr" presetSubtype="16" fill="hold" nodeType="withEffect">
                                  <p:stCondLst>
                                    <p:cond delay="2800"/>
                                  </p:stCondLst>
                                  <p:childTnLst>
                                    <p:set>
                                      <p:cBhvr>
                                        <p:cTn id="16" dur="1" fill="hold">
                                          <p:stCondLst>
                                            <p:cond delay="0"/>
                                          </p:stCondLst>
                                        </p:cTn>
                                        <p:tgtEl>
                                          <p:spTgt spid="7"/>
                                        </p:tgtEl>
                                        <p:attrNameLst>
                                          <p:attrName>style.visibility</p:attrName>
                                        </p:attrNameLst>
                                      </p:cBhvr>
                                      <p:to>
                                        <p:strVal val="visible"/>
                                      </p:to>
                                    </p:set>
                                    <p:anim calcmode="lin" valueType="num">
                                      <p:cBhvr>
                                        <p:cTn id="17" dur="2300" fill="hold"/>
                                        <p:tgtEl>
                                          <p:spTgt spid="7"/>
                                        </p:tgtEl>
                                        <p:attrNameLst>
                                          <p:attrName>ppt_w</p:attrName>
                                        </p:attrNameLst>
                                      </p:cBhvr>
                                      <p:tavLst>
                                        <p:tav tm="0">
                                          <p:val>
                                            <p:fltVal val="0"/>
                                          </p:val>
                                        </p:tav>
                                        <p:tav tm="100000">
                                          <p:val>
                                            <p:strVal val="#ppt_w"/>
                                          </p:val>
                                        </p:tav>
                                      </p:tavLst>
                                    </p:anim>
                                    <p:anim calcmode="lin" valueType="num">
                                      <p:cBhvr>
                                        <p:cTn id="18" dur="2300" fill="hold"/>
                                        <p:tgtEl>
                                          <p:spTgt spid="7"/>
                                        </p:tgtEl>
                                        <p:attrNameLst>
                                          <p:attrName>ppt_h</p:attrName>
                                        </p:attrNameLst>
                                      </p:cBhvr>
                                      <p:tavLst>
                                        <p:tav tm="0">
                                          <p:val>
                                            <p:fltVal val="0"/>
                                          </p:val>
                                        </p:tav>
                                        <p:tav tm="100000">
                                          <p:val>
                                            <p:strVal val="#ppt_h"/>
                                          </p:val>
                                        </p:tav>
                                      </p:tavLst>
                                    </p:anim>
                                    <p:animEffect transition="in" filter="fade">
                                      <p:cBhvr>
                                        <p:cTn id="19" dur="2300"/>
                                        <p:tgtEl>
                                          <p:spTgt spid="7"/>
                                        </p:tgtEl>
                                      </p:cBhvr>
                                    </p:animEffect>
                                  </p:childTnLst>
                                </p:cTn>
                              </p:par>
                              <p:par>
                                <p:cTn id="20" presetID="53" presetClass="entr" presetSubtype="16" fill="hold" nodeType="withEffect">
                                  <p:stCondLst>
                                    <p:cond delay="9000"/>
                                  </p:stCondLst>
                                  <p:childTnLst>
                                    <p:set>
                                      <p:cBhvr>
                                        <p:cTn id="21" dur="1" fill="hold">
                                          <p:stCondLst>
                                            <p:cond delay="0"/>
                                          </p:stCondLst>
                                        </p:cTn>
                                        <p:tgtEl>
                                          <p:spTgt spid="8"/>
                                        </p:tgtEl>
                                        <p:attrNameLst>
                                          <p:attrName>style.visibility</p:attrName>
                                        </p:attrNameLst>
                                      </p:cBhvr>
                                      <p:to>
                                        <p:strVal val="visible"/>
                                      </p:to>
                                    </p:set>
                                    <p:anim calcmode="lin" valueType="num">
                                      <p:cBhvr>
                                        <p:cTn id="22" dur="2000" fill="hold"/>
                                        <p:tgtEl>
                                          <p:spTgt spid="8"/>
                                        </p:tgtEl>
                                        <p:attrNameLst>
                                          <p:attrName>ppt_w</p:attrName>
                                        </p:attrNameLst>
                                      </p:cBhvr>
                                      <p:tavLst>
                                        <p:tav tm="0">
                                          <p:val>
                                            <p:fltVal val="0"/>
                                          </p:val>
                                        </p:tav>
                                        <p:tav tm="100000">
                                          <p:val>
                                            <p:strVal val="#ppt_w"/>
                                          </p:val>
                                        </p:tav>
                                      </p:tavLst>
                                    </p:anim>
                                    <p:anim calcmode="lin" valueType="num">
                                      <p:cBhvr>
                                        <p:cTn id="23" dur="2000" fill="hold"/>
                                        <p:tgtEl>
                                          <p:spTgt spid="8"/>
                                        </p:tgtEl>
                                        <p:attrNameLst>
                                          <p:attrName>ppt_h</p:attrName>
                                        </p:attrNameLst>
                                      </p:cBhvr>
                                      <p:tavLst>
                                        <p:tav tm="0">
                                          <p:val>
                                            <p:fltVal val="0"/>
                                          </p:val>
                                        </p:tav>
                                        <p:tav tm="100000">
                                          <p:val>
                                            <p:strVal val="#ppt_h"/>
                                          </p:val>
                                        </p:tav>
                                      </p:tavLst>
                                    </p:anim>
                                    <p:animEffect transition="in" filter="fade">
                                      <p:cBhvr>
                                        <p:cTn id="24" dur="20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2100" fill="hold"/>
                                        <p:tgtEl>
                                          <p:spTgt spid="9"/>
                                        </p:tgtEl>
                                        <p:attrNameLst>
                                          <p:attrName>ppt_w</p:attrName>
                                        </p:attrNameLst>
                                      </p:cBhvr>
                                      <p:tavLst>
                                        <p:tav tm="0">
                                          <p:val>
                                            <p:fltVal val="0"/>
                                          </p:val>
                                        </p:tav>
                                        <p:tav tm="100000">
                                          <p:val>
                                            <p:strVal val="#ppt_w"/>
                                          </p:val>
                                        </p:tav>
                                      </p:tavLst>
                                    </p:anim>
                                    <p:anim calcmode="lin" valueType="num">
                                      <p:cBhvr>
                                        <p:cTn id="28" dur="2100" fill="hold"/>
                                        <p:tgtEl>
                                          <p:spTgt spid="9"/>
                                        </p:tgtEl>
                                        <p:attrNameLst>
                                          <p:attrName>ppt_h</p:attrName>
                                        </p:attrNameLst>
                                      </p:cBhvr>
                                      <p:tavLst>
                                        <p:tav tm="0">
                                          <p:val>
                                            <p:fltVal val="0"/>
                                          </p:val>
                                        </p:tav>
                                        <p:tav tm="100000">
                                          <p:val>
                                            <p:strVal val="#ppt_h"/>
                                          </p:val>
                                        </p:tav>
                                      </p:tavLst>
                                    </p:anim>
                                    <p:animEffect transition="in" filter="fade">
                                      <p:cBhvr>
                                        <p:cTn id="29" dur="2100"/>
                                        <p:tgtEl>
                                          <p:spTgt spid="9"/>
                                        </p:tgtEl>
                                      </p:cBhvr>
                                    </p:animEffect>
                                  </p:childTnLst>
                                </p:cTn>
                              </p:par>
                              <p:par>
                                <p:cTn id="30" presetID="53" presetClass="entr" presetSubtype="16" fill="hold" nodeType="withEffect">
                                  <p:stCondLst>
                                    <p:cond delay="10100"/>
                                  </p:stCondLst>
                                  <p:childTnLst>
                                    <p:set>
                                      <p:cBhvr>
                                        <p:cTn id="31" dur="1" fill="hold">
                                          <p:stCondLst>
                                            <p:cond delay="0"/>
                                          </p:stCondLst>
                                        </p:cTn>
                                        <p:tgtEl>
                                          <p:spTgt spid="10"/>
                                        </p:tgtEl>
                                        <p:attrNameLst>
                                          <p:attrName>style.visibility</p:attrName>
                                        </p:attrNameLst>
                                      </p:cBhvr>
                                      <p:to>
                                        <p:strVal val="visible"/>
                                      </p:to>
                                    </p:set>
                                    <p:anim calcmode="lin" valueType="num">
                                      <p:cBhvr>
                                        <p:cTn id="32" dur="2000" fill="hold"/>
                                        <p:tgtEl>
                                          <p:spTgt spid="10"/>
                                        </p:tgtEl>
                                        <p:attrNameLst>
                                          <p:attrName>ppt_w</p:attrName>
                                        </p:attrNameLst>
                                      </p:cBhvr>
                                      <p:tavLst>
                                        <p:tav tm="0">
                                          <p:val>
                                            <p:fltVal val="0"/>
                                          </p:val>
                                        </p:tav>
                                        <p:tav tm="100000">
                                          <p:val>
                                            <p:strVal val="#ppt_w"/>
                                          </p:val>
                                        </p:tav>
                                      </p:tavLst>
                                    </p:anim>
                                    <p:anim calcmode="lin" valueType="num">
                                      <p:cBhvr>
                                        <p:cTn id="33" dur="2000" fill="hold"/>
                                        <p:tgtEl>
                                          <p:spTgt spid="10"/>
                                        </p:tgtEl>
                                        <p:attrNameLst>
                                          <p:attrName>ppt_h</p:attrName>
                                        </p:attrNameLst>
                                      </p:cBhvr>
                                      <p:tavLst>
                                        <p:tav tm="0">
                                          <p:val>
                                            <p:fltVal val="0"/>
                                          </p:val>
                                        </p:tav>
                                        <p:tav tm="100000">
                                          <p:val>
                                            <p:strVal val="#ppt_h"/>
                                          </p:val>
                                        </p:tav>
                                      </p:tavLst>
                                    </p:anim>
                                    <p:animEffect transition="in" filter="fade">
                                      <p:cBhvr>
                                        <p:cTn id="34" dur="2000"/>
                                        <p:tgtEl>
                                          <p:spTgt spid="10"/>
                                        </p:tgtEl>
                                      </p:cBhvr>
                                    </p:animEffect>
                                  </p:childTnLst>
                                </p:cTn>
                              </p:par>
                              <p:par>
                                <p:cTn id="35" presetID="53" presetClass="entr" presetSubtype="16" fill="hold" nodeType="withEffect">
                                  <p:stCondLst>
                                    <p:cond delay="47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2100" fill="hold"/>
                                        <p:tgtEl>
                                          <p:spTgt spid="11"/>
                                        </p:tgtEl>
                                        <p:attrNameLst>
                                          <p:attrName>ppt_w</p:attrName>
                                        </p:attrNameLst>
                                      </p:cBhvr>
                                      <p:tavLst>
                                        <p:tav tm="0">
                                          <p:val>
                                            <p:fltVal val="0"/>
                                          </p:val>
                                        </p:tav>
                                        <p:tav tm="100000">
                                          <p:val>
                                            <p:strVal val="#ppt_w"/>
                                          </p:val>
                                        </p:tav>
                                      </p:tavLst>
                                    </p:anim>
                                    <p:anim calcmode="lin" valueType="num">
                                      <p:cBhvr>
                                        <p:cTn id="38" dur="2100" fill="hold"/>
                                        <p:tgtEl>
                                          <p:spTgt spid="11"/>
                                        </p:tgtEl>
                                        <p:attrNameLst>
                                          <p:attrName>ppt_h</p:attrName>
                                        </p:attrNameLst>
                                      </p:cBhvr>
                                      <p:tavLst>
                                        <p:tav tm="0">
                                          <p:val>
                                            <p:fltVal val="0"/>
                                          </p:val>
                                        </p:tav>
                                        <p:tav tm="100000">
                                          <p:val>
                                            <p:strVal val="#ppt_h"/>
                                          </p:val>
                                        </p:tav>
                                      </p:tavLst>
                                    </p:anim>
                                    <p:animEffect transition="in" filter="fade">
                                      <p:cBhvr>
                                        <p:cTn id="39" dur="2100"/>
                                        <p:tgtEl>
                                          <p:spTgt spid="11"/>
                                        </p:tgtEl>
                                      </p:cBhvr>
                                    </p:animEffect>
                                  </p:childTnLst>
                                </p:cTn>
                              </p:par>
                              <p:par>
                                <p:cTn id="40" presetID="53" presetClass="entr" presetSubtype="16" fill="hold" nodeType="withEffect">
                                  <p:stCondLst>
                                    <p:cond delay="900"/>
                                  </p:stCondLst>
                                  <p:childTnLst>
                                    <p:set>
                                      <p:cBhvr>
                                        <p:cTn id="41" dur="1" fill="hold">
                                          <p:stCondLst>
                                            <p:cond delay="0"/>
                                          </p:stCondLst>
                                        </p:cTn>
                                        <p:tgtEl>
                                          <p:spTgt spid="12"/>
                                        </p:tgtEl>
                                        <p:attrNameLst>
                                          <p:attrName>style.visibility</p:attrName>
                                        </p:attrNameLst>
                                      </p:cBhvr>
                                      <p:to>
                                        <p:strVal val="visible"/>
                                      </p:to>
                                    </p:set>
                                    <p:anim calcmode="lin" valueType="num">
                                      <p:cBhvr>
                                        <p:cTn id="42" dur="2000" fill="hold"/>
                                        <p:tgtEl>
                                          <p:spTgt spid="12"/>
                                        </p:tgtEl>
                                        <p:attrNameLst>
                                          <p:attrName>ppt_w</p:attrName>
                                        </p:attrNameLst>
                                      </p:cBhvr>
                                      <p:tavLst>
                                        <p:tav tm="0">
                                          <p:val>
                                            <p:fltVal val="0"/>
                                          </p:val>
                                        </p:tav>
                                        <p:tav tm="100000">
                                          <p:val>
                                            <p:strVal val="#ppt_w"/>
                                          </p:val>
                                        </p:tav>
                                      </p:tavLst>
                                    </p:anim>
                                    <p:anim calcmode="lin" valueType="num">
                                      <p:cBhvr>
                                        <p:cTn id="43" dur="2000" fill="hold"/>
                                        <p:tgtEl>
                                          <p:spTgt spid="12"/>
                                        </p:tgtEl>
                                        <p:attrNameLst>
                                          <p:attrName>ppt_h</p:attrName>
                                        </p:attrNameLst>
                                      </p:cBhvr>
                                      <p:tavLst>
                                        <p:tav tm="0">
                                          <p:val>
                                            <p:fltVal val="0"/>
                                          </p:val>
                                        </p:tav>
                                        <p:tav tm="100000">
                                          <p:val>
                                            <p:strVal val="#ppt_h"/>
                                          </p:val>
                                        </p:tav>
                                      </p:tavLst>
                                    </p:anim>
                                    <p:animEffect transition="in" filter="fade">
                                      <p:cBhvr>
                                        <p:cTn id="44" dur="2000"/>
                                        <p:tgtEl>
                                          <p:spTgt spid="12"/>
                                        </p:tgtEl>
                                      </p:cBhvr>
                                    </p:animEffect>
                                  </p:childTnLst>
                                </p:cTn>
                              </p:par>
                              <p:par>
                                <p:cTn id="45" presetID="53" presetClass="entr" presetSubtype="16" fill="hold" nodeType="withEffect">
                                  <p:stCondLst>
                                    <p:cond delay="300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900" fill="hold"/>
                                        <p:tgtEl>
                                          <p:spTgt spid="13"/>
                                        </p:tgtEl>
                                        <p:attrNameLst>
                                          <p:attrName>ppt_w</p:attrName>
                                        </p:attrNameLst>
                                      </p:cBhvr>
                                      <p:tavLst>
                                        <p:tav tm="0">
                                          <p:val>
                                            <p:fltVal val="0"/>
                                          </p:val>
                                        </p:tav>
                                        <p:tav tm="100000">
                                          <p:val>
                                            <p:strVal val="#ppt_w"/>
                                          </p:val>
                                        </p:tav>
                                      </p:tavLst>
                                    </p:anim>
                                    <p:anim calcmode="lin" valueType="num">
                                      <p:cBhvr>
                                        <p:cTn id="48" dur="1900" fill="hold"/>
                                        <p:tgtEl>
                                          <p:spTgt spid="13"/>
                                        </p:tgtEl>
                                        <p:attrNameLst>
                                          <p:attrName>ppt_h</p:attrName>
                                        </p:attrNameLst>
                                      </p:cBhvr>
                                      <p:tavLst>
                                        <p:tav tm="0">
                                          <p:val>
                                            <p:fltVal val="0"/>
                                          </p:val>
                                        </p:tav>
                                        <p:tav tm="100000">
                                          <p:val>
                                            <p:strVal val="#ppt_h"/>
                                          </p:val>
                                        </p:tav>
                                      </p:tavLst>
                                    </p:anim>
                                    <p:animEffect transition="in" filter="fade">
                                      <p:cBhvr>
                                        <p:cTn id="49" dur="1900"/>
                                        <p:tgtEl>
                                          <p:spTgt spid="13"/>
                                        </p:tgtEl>
                                      </p:cBhvr>
                                    </p:animEffect>
                                  </p:childTnLst>
                                </p:cTn>
                              </p:par>
                              <p:par>
                                <p:cTn id="50" presetID="53" presetClass="entr" presetSubtype="16" fill="hold" nodeType="withEffect">
                                  <p:stCondLst>
                                    <p:cond delay="610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900" fill="hold"/>
                                        <p:tgtEl>
                                          <p:spTgt spid="14"/>
                                        </p:tgtEl>
                                        <p:attrNameLst>
                                          <p:attrName>ppt_w</p:attrName>
                                        </p:attrNameLst>
                                      </p:cBhvr>
                                      <p:tavLst>
                                        <p:tav tm="0">
                                          <p:val>
                                            <p:fltVal val="0"/>
                                          </p:val>
                                        </p:tav>
                                        <p:tav tm="100000">
                                          <p:val>
                                            <p:strVal val="#ppt_w"/>
                                          </p:val>
                                        </p:tav>
                                      </p:tavLst>
                                    </p:anim>
                                    <p:anim calcmode="lin" valueType="num">
                                      <p:cBhvr>
                                        <p:cTn id="53" dur="1900" fill="hold"/>
                                        <p:tgtEl>
                                          <p:spTgt spid="14"/>
                                        </p:tgtEl>
                                        <p:attrNameLst>
                                          <p:attrName>ppt_h</p:attrName>
                                        </p:attrNameLst>
                                      </p:cBhvr>
                                      <p:tavLst>
                                        <p:tav tm="0">
                                          <p:val>
                                            <p:fltVal val="0"/>
                                          </p:val>
                                        </p:tav>
                                        <p:tav tm="100000">
                                          <p:val>
                                            <p:strVal val="#ppt_h"/>
                                          </p:val>
                                        </p:tav>
                                      </p:tavLst>
                                    </p:anim>
                                    <p:animEffect transition="in" filter="fade">
                                      <p:cBhvr>
                                        <p:cTn id="54" dur="1900"/>
                                        <p:tgtEl>
                                          <p:spTgt spid="14"/>
                                        </p:tgtEl>
                                      </p:cBhvr>
                                    </p:animEffect>
                                  </p:childTnLst>
                                </p:cTn>
                              </p:par>
                              <p:par>
                                <p:cTn id="55" presetID="53" presetClass="entr" presetSubtype="16" fill="hold" nodeType="withEffect">
                                  <p:stCondLst>
                                    <p:cond delay="1800"/>
                                  </p:stCondLst>
                                  <p:childTnLst>
                                    <p:set>
                                      <p:cBhvr>
                                        <p:cTn id="56" dur="1" fill="hold">
                                          <p:stCondLst>
                                            <p:cond delay="0"/>
                                          </p:stCondLst>
                                        </p:cTn>
                                        <p:tgtEl>
                                          <p:spTgt spid="15"/>
                                        </p:tgtEl>
                                        <p:attrNameLst>
                                          <p:attrName>style.visibility</p:attrName>
                                        </p:attrNameLst>
                                      </p:cBhvr>
                                      <p:to>
                                        <p:strVal val="visible"/>
                                      </p:to>
                                    </p:set>
                                    <p:anim calcmode="lin" valueType="num">
                                      <p:cBhvr>
                                        <p:cTn id="57" dur="1900" fill="hold"/>
                                        <p:tgtEl>
                                          <p:spTgt spid="15"/>
                                        </p:tgtEl>
                                        <p:attrNameLst>
                                          <p:attrName>ppt_w</p:attrName>
                                        </p:attrNameLst>
                                      </p:cBhvr>
                                      <p:tavLst>
                                        <p:tav tm="0">
                                          <p:val>
                                            <p:fltVal val="0"/>
                                          </p:val>
                                        </p:tav>
                                        <p:tav tm="100000">
                                          <p:val>
                                            <p:strVal val="#ppt_w"/>
                                          </p:val>
                                        </p:tav>
                                      </p:tavLst>
                                    </p:anim>
                                    <p:anim calcmode="lin" valueType="num">
                                      <p:cBhvr>
                                        <p:cTn id="58" dur="1900" fill="hold"/>
                                        <p:tgtEl>
                                          <p:spTgt spid="15"/>
                                        </p:tgtEl>
                                        <p:attrNameLst>
                                          <p:attrName>ppt_h</p:attrName>
                                        </p:attrNameLst>
                                      </p:cBhvr>
                                      <p:tavLst>
                                        <p:tav tm="0">
                                          <p:val>
                                            <p:fltVal val="0"/>
                                          </p:val>
                                        </p:tav>
                                        <p:tav tm="100000">
                                          <p:val>
                                            <p:strVal val="#ppt_h"/>
                                          </p:val>
                                        </p:tav>
                                      </p:tavLst>
                                    </p:anim>
                                    <p:animEffect transition="in" filter="fade">
                                      <p:cBhvr>
                                        <p:cTn id="59" dur="1900"/>
                                        <p:tgtEl>
                                          <p:spTgt spid="15"/>
                                        </p:tgtEl>
                                      </p:cBhvr>
                                    </p:animEffect>
                                  </p:childTnLst>
                                </p:cTn>
                              </p:par>
                              <p:par>
                                <p:cTn id="60" presetID="53" presetClass="entr" presetSubtype="16" fill="hold" nodeType="withEffect">
                                  <p:stCondLst>
                                    <p:cond delay="4600"/>
                                  </p:stCondLst>
                                  <p:childTnLst>
                                    <p:set>
                                      <p:cBhvr>
                                        <p:cTn id="61" dur="1" fill="hold">
                                          <p:stCondLst>
                                            <p:cond delay="0"/>
                                          </p:stCondLst>
                                        </p:cTn>
                                        <p:tgtEl>
                                          <p:spTgt spid="16"/>
                                        </p:tgtEl>
                                        <p:attrNameLst>
                                          <p:attrName>style.visibility</p:attrName>
                                        </p:attrNameLst>
                                      </p:cBhvr>
                                      <p:to>
                                        <p:strVal val="visible"/>
                                      </p:to>
                                    </p:set>
                                    <p:anim calcmode="lin" valueType="num">
                                      <p:cBhvr>
                                        <p:cTn id="62" dur="2200" fill="hold"/>
                                        <p:tgtEl>
                                          <p:spTgt spid="16"/>
                                        </p:tgtEl>
                                        <p:attrNameLst>
                                          <p:attrName>ppt_w</p:attrName>
                                        </p:attrNameLst>
                                      </p:cBhvr>
                                      <p:tavLst>
                                        <p:tav tm="0">
                                          <p:val>
                                            <p:fltVal val="0"/>
                                          </p:val>
                                        </p:tav>
                                        <p:tav tm="100000">
                                          <p:val>
                                            <p:strVal val="#ppt_w"/>
                                          </p:val>
                                        </p:tav>
                                      </p:tavLst>
                                    </p:anim>
                                    <p:anim calcmode="lin" valueType="num">
                                      <p:cBhvr>
                                        <p:cTn id="63" dur="2200" fill="hold"/>
                                        <p:tgtEl>
                                          <p:spTgt spid="16"/>
                                        </p:tgtEl>
                                        <p:attrNameLst>
                                          <p:attrName>ppt_h</p:attrName>
                                        </p:attrNameLst>
                                      </p:cBhvr>
                                      <p:tavLst>
                                        <p:tav tm="0">
                                          <p:val>
                                            <p:fltVal val="0"/>
                                          </p:val>
                                        </p:tav>
                                        <p:tav tm="100000">
                                          <p:val>
                                            <p:strVal val="#ppt_h"/>
                                          </p:val>
                                        </p:tav>
                                      </p:tavLst>
                                    </p:anim>
                                    <p:animEffect transition="in" filter="fade">
                                      <p:cBhvr>
                                        <p:cTn id="64" dur="2200"/>
                                        <p:tgtEl>
                                          <p:spTgt spid="16"/>
                                        </p:tgtEl>
                                      </p:cBhvr>
                                    </p:animEffect>
                                  </p:childTnLst>
                                </p:cTn>
                              </p:par>
                              <p:par>
                                <p:cTn id="65" presetID="53" presetClass="entr" presetSubtype="16" fill="hold" nodeType="withEffect">
                                  <p:stCondLst>
                                    <p:cond delay="7500"/>
                                  </p:stCondLst>
                                  <p:childTnLst>
                                    <p:set>
                                      <p:cBhvr>
                                        <p:cTn id="66" dur="1" fill="hold">
                                          <p:stCondLst>
                                            <p:cond delay="0"/>
                                          </p:stCondLst>
                                        </p:cTn>
                                        <p:tgtEl>
                                          <p:spTgt spid="17"/>
                                        </p:tgtEl>
                                        <p:attrNameLst>
                                          <p:attrName>style.visibility</p:attrName>
                                        </p:attrNameLst>
                                      </p:cBhvr>
                                      <p:to>
                                        <p:strVal val="visible"/>
                                      </p:to>
                                    </p:set>
                                    <p:anim calcmode="lin" valueType="num">
                                      <p:cBhvr>
                                        <p:cTn id="67" dur="2100" fill="hold"/>
                                        <p:tgtEl>
                                          <p:spTgt spid="17"/>
                                        </p:tgtEl>
                                        <p:attrNameLst>
                                          <p:attrName>ppt_w</p:attrName>
                                        </p:attrNameLst>
                                      </p:cBhvr>
                                      <p:tavLst>
                                        <p:tav tm="0">
                                          <p:val>
                                            <p:fltVal val="0"/>
                                          </p:val>
                                        </p:tav>
                                        <p:tav tm="100000">
                                          <p:val>
                                            <p:strVal val="#ppt_w"/>
                                          </p:val>
                                        </p:tav>
                                      </p:tavLst>
                                    </p:anim>
                                    <p:anim calcmode="lin" valueType="num">
                                      <p:cBhvr>
                                        <p:cTn id="68" dur="2100" fill="hold"/>
                                        <p:tgtEl>
                                          <p:spTgt spid="17"/>
                                        </p:tgtEl>
                                        <p:attrNameLst>
                                          <p:attrName>ppt_h</p:attrName>
                                        </p:attrNameLst>
                                      </p:cBhvr>
                                      <p:tavLst>
                                        <p:tav tm="0">
                                          <p:val>
                                            <p:fltVal val="0"/>
                                          </p:val>
                                        </p:tav>
                                        <p:tav tm="100000">
                                          <p:val>
                                            <p:strVal val="#ppt_h"/>
                                          </p:val>
                                        </p:tav>
                                      </p:tavLst>
                                    </p:anim>
                                    <p:animEffect transition="in" filter="fade">
                                      <p:cBhvr>
                                        <p:cTn id="69" dur="2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KSENIJA\Desktop\di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69"/>
          <a:stretch/>
        </p:blipFill>
        <p:spPr bwMode="auto">
          <a:xfrm>
            <a:off x="0" y="4627741"/>
            <a:ext cx="1234034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168" b="98826" l="5741" r="90000"/>
                    </a14:imgEffect>
                  </a14:imgLayer>
                </a14:imgProps>
              </a:ext>
              <a:ext uri="{28A0092B-C50C-407E-A947-70E740481C1C}">
                <a14:useLocalDpi xmlns:a14="http://schemas.microsoft.com/office/drawing/2010/main" val="0"/>
              </a:ext>
            </a:extLst>
          </a:blip>
          <a:srcRect b="33413"/>
          <a:stretch/>
        </p:blipFill>
        <p:spPr>
          <a:xfrm>
            <a:off x="3419445" y="797293"/>
            <a:ext cx="5199594" cy="3821292"/>
          </a:xfrm>
        </p:spPr>
      </p:pic>
      <p:pic>
        <p:nvPicPr>
          <p:cNvPr id="6146" name="Picture 2" descr="C:\Users\Admin\AppData\Local\Microsoft\Windows\Temporary Internet Files\Content.IE5\TCP2U6LP\Grass[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4089899"/>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9977" y="4105013"/>
            <a:ext cx="918306" cy="58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9656" y="408823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91744" y="4131100"/>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2494" y="4206237"/>
            <a:ext cx="663426" cy="42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0540" y="412352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8915" y="412352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4163" y="410923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47250" y="4107168"/>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az 1">
            <a:extLst>
              <a:ext uri="{FF2B5EF4-FFF2-40B4-BE49-F238E27FC236}">
                <a16:creationId xmlns:a16="http://schemas.microsoft.com/office/drawing/2014/main" id="{B4BAB056-3C28-4254-9C31-A2E3BABEB33A}"/>
              </a:ext>
            </a:extLst>
          </p:cNvPr>
          <p:cNvPicPr>
            <a:picLocks noChangeAspect="1"/>
          </p:cNvPicPr>
          <p:nvPr/>
        </p:nvPicPr>
        <p:blipFill>
          <a:blip r:embed="rId9"/>
          <a:stretch>
            <a:fillRect/>
          </a:stretch>
        </p:blipFill>
        <p:spPr>
          <a:xfrm>
            <a:off x="705303" y="4116991"/>
            <a:ext cx="902286" cy="591363"/>
          </a:xfrm>
          <a:prstGeom prst="rect">
            <a:avLst/>
          </a:prstGeom>
        </p:spPr>
      </p:pic>
      <p:pic>
        <p:nvPicPr>
          <p:cNvPr id="3" name="Obraz 2">
            <a:extLst>
              <a:ext uri="{FF2B5EF4-FFF2-40B4-BE49-F238E27FC236}">
                <a16:creationId xmlns:a16="http://schemas.microsoft.com/office/drawing/2014/main" id="{EEE5EE72-7C23-4599-8AE8-E38917AF8C1A}"/>
              </a:ext>
            </a:extLst>
          </p:cNvPr>
          <p:cNvPicPr>
            <a:picLocks noChangeAspect="1"/>
          </p:cNvPicPr>
          <p:nvPr/>
        </p:nvPicPr>
        <p:blipFill>
          <a:blip r:embed="rId9"/>
          <a:stretch>
            <a:fillRect/>
          </a:stretch>
        </p:blipFill>
        <p:spPr>
          <a:xfrm>
            <a:off x="-33872" y="4121749"/>
            <a:ext cx="902286" cy="591363"/>
          </a:xfrm>
          <a:prstGeom prst="rect">
            <a:avLst/>
          </a:prstGeom>
        </p:spPr>
      </p:pic>
      <p:pic>
        <p:nvPicPr>
          <p:cNvPr id="5" name="Obraz 4">
            <a:extLst>
              <a:ext uri="{FF2B5EF4-FFF2-40B4-BE49-F238E27FC236}">
                <a16:creationId xmlns:a16="http://schemas.microsoft.com/office/drawing/2014/main" id="{B6E9A25A-1C7F-4677-B859-2E323C5DCA6D}"/>
              </a:ext>
            </a:extLst>
          </p:cNvPr>
          <p:cNvPicPr>
            <a:picLocks noChangeAspect="1"/>
          </p:cNvPicPr>
          <p:nvPr/>
        </p:nvPicPr>
        <p:blipFill>
          <a:blip r:embed="rId9"/>
          <a:stretch>
            <a:fillRect/>
          </a:stretch>
        </p:blipFill>
        <p:spPr>
          <a:xfrm>
            <a:off x="10612498" y="4105282"/>
            <a:ext cx="902286" cy="591363"/>
          </a:xfrm>
          <a:prstGeom prst="rect">
            <a:avLst/>
          </a:prstGeom>
        </p:spPr>
      </p:pic>
      <p:pic>
        <p:nvPicPr>
          <p:cNvPr id="20" name="Picture 2" descr="C:\Users\Admin\AppData\Local\Microsoft\Windows\Temporary Internet Files\Content.IE5\TCP2U6LP\Grass[1].png">
            <a:extLst>
              <a:ext uri="{FF2B5EF4-FFF2-40B4-BE49-F238E27FC236}">
                <a16:creationId xmlns:a16="http://schemas.microsoft.com/office/drawing/2014/main" id="{9837E8A2-E824-46CD-BEA2-E95B0C7165D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3596" y="4098942"/>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E74F14C8-94C4-47BA-9761-2D117C09ECD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832325">
            <a:off x="1130489" y="5375362"/>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3">
            <a:extLst>
              <a:ext uri="{FF2B5EF4-FFF2-40B4-BE49-F238E27FC236}">
                <a16:creationId xmlns:a16="http://schemas.microsoft.com/office/drawing/2014/main" id="{B7F63C20-915A-4FBA-967C-2A0B49E263A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832325">
            <a:off x="2993709" y="5737647"/>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3">
            <a:extLst>
              <a:ext uri="{FF2B5EF4-FFF2-40B4-BE49-F238E27FC236}">
                <a16:creationId xmlns:a16="http://schemas.microsoft.com/office/drawing/2014/main" id="{43408CD1-D580-419C-82D5-FC96C3F3006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832325">
            <a:off x="2566530" y="4864291"/>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raz 5">
            <a:extLst>
              <a:ext uri="{FF2B5EF4-FFF2-40B4-BE49-F238E27FC236}">
                <a16:creationId xmlns:a16="http://schemas.microsoft.com/office/drawing/2014/main" id="{17E8C069-E633-43EF-9A96-3AA8E47EA8E3}"/>
              </a:ext>
            </a:extLst>
          </p:cNvPr>
          <p:cNvPicPr>
            <a:picLocks noChangeAspect="1"/>
          </p:cNvPicPr>
          <p:nvPr/>
        </p:nvPicPr>
        <p:blipFill>
          <a:blip r:embed="rId11"/>
          <a:stretch>
            <a:fillRect/>
          </a:stretch>
        </p:blipFill>
        <p:spPr>
          <a:xfrm>
            <a:off x="3068114" y="4178631"/>
            <a:ext cx="1085921" cy="783104"/>
          </a:xfrm>
          <a:prstGeom prst="rect">
            <a:avLst/>
          </a:prstGeom>
        </p:spPr>
      </p:pic>
      <p:pic>
        <p:nvPicPr>
          <p:cNvPr id="9" name="Obraz 8">
            <a:extLst>
              <a:ext uri="{FF2B5EF4-FFF2-40B4-BE49-F238E27FC236}">
                <a16:creationId xmlns:a16="http://schemas.microsoft.com/office/drawing/2014/main" id="{581E7FDE-8632-4912-AF04-769A8B3CB895}"/>
              </a:ext>
            </a:extLst>
          </p:cNvPr>
          <p:cNvPicPr>
            <a:picLocks noChangeAspect="1"/>
          </p:cNvPicPr>
          <p:nvPr/>
        </p:nvPicPr>
        <p:blipFill>
          <a:blip r:embed="rId12"/>
          <a:stretch>
            <a:fillRect/>
          </a:stretch>
        </p:blipFill>
        <p:spPr>
          <a:xfrm>
            <a:off x="9781132" y="5463963"/>
            <a:ext cx="560257" cy="448906"/>
          </a:xfrm>
          <a:prstGeom prst="rect">
            <a:avLst/>
          </a:prstGeom>
        </p:spPr>
      </p:pic>
      <p:pic>
        <p:nvPicPr>
          <p:cNvPr id="10" name="Obraz 9">
            <a:extLst>
              <a:ext uri="{FF2B5EF4-FFF2-40B4-BE49-F238E27FC236}">
                <a16:creationId xmlns:a16="http://schemas.microsoft.com/office/drawing/2014/main" id="{15025CC6-75B7-4010-9529-308A4C43AE41}"/>
              </a:ext>
            </a:extLst>
          </p:cNvPr>
          <p:cNvPicPr>
            <a:picLocks noChangeAspect="1"/>
          </p:cNvPicPr>
          <p:nvPr/>
        </p:nvPicPr>
        <p:blipFill>
          <a:blip r:embed="rId12"/>
          <a:stretch>
            <a:fillRect/>
          </a:stretch>
        </p:blipFill>
        <p:spPr>
          <a:xfrm>
            <a:off x="11685444" y="5529446"/>
            <a:ext cx="513005" cy="411045"/>
          </a:xfrm>
          <a:prstGeom prst="rect">
            <a:avLst/>
          </a:prstGeom>
        </p:spPr>
      </p:pic>
      <p:pic>
        <p:nvPicPr>
          <p:cNvPr id="28" name="Obraz 27">
            <a:extLst>
              <a:ext uri="{FF2B5EF4-FFF2-40B4-BE49-F238E27FC236}">
                <a16:creationId xmlns:a16="http://schemas.microsoft.com/office/drawing/2014/main" id="{2953D650-89FC-44CB-AE47-8EE016B553EA}"/>
              </a:ext>
            </a:extLst>
          </p:cNvPr>
          <p:cNvPicPr>
            <a:picLocks noChangeAspect="1"/>
          </p:cNvPicPr>
          <p:nvPr/>
        </p:nvPicPr>
        <p:blipFill>
          <a:blip r:embed="rId12"/>
          <a:stretch>
            <a:fillRect/>
          </a:stretch>
        </p:blipFill>
        <p:spPr>
          <a:xfrm>
            <a:off x="2238630" y="5521487"/>
            <a:ext cx="513005" cy="491594"/>
          </a:xfrm>
          <a:prstGeom prst="rect">
            <a:avLst/>
          </a:prstGeom>
        </p:spPr>
      </p:pic>
      <p:pic>
        <p:nvPicPr>
          <p:cNvPr id="30" name="Obraz 29">
            <a:extLst>
              <a:ext uri="{FF2B5EF4-FFF2-40B4-BE49-F238E27FC236}">
                <a16:creationId xmlns:a16="http://schemas.microsoft.com/office/drawing/2014/main" id="{67195568-1F7D-4130-A2A8-C90BEA1BCC9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9056707" y="5875105"/>
            <a:ext cx="1289953" cy="913979"/>
          </a:xfrm>
          <a:prstGeom prst="rect">
            <a:avLst/>
          </a:prstGeom>
        </p:spPr>
      </p:pic>
      <p:pic>
        <p:nvPicPr>
          <p:cNvPr id="31" name="Content Placeholder 3">
            <a:extLst>
              <a:ext uri="{FF2B5EF4-FFF2-40B4-BE49-F238E27FC236}">
                <a16:creationId xmlns:a16="http://schemas.microsoft.com/office/drawing/2014/main" id="{4B064126-D183-4CB4-95D1-867F575A2847}"/>
              </a:ext>
            </a:extLst>
          </p:cNvPr>
          <p:cNvPicPr>
            <a:picLocks noChangeAspect="1"/>
          </p:cNvPicPr>
          <p:nvPr/>
        </p:nvPicPr>
        <p:blipFill rotWithShape="1">
          <a:blip r:embed="rId4" cstate="print">
            <a:clrChange>
              <a:clrFrom>
                <a:srgbClr val="FEFEFE"/>
              </a:clrFrom>
              <a:clrTo>
                <a:srgbClr val="FEFEFE">
                  <a:alpha val="0"/>
                </a:srgbClr>
              </a:clrTo>
            </a:clrChange>
            <a:extLst>
              <a:ext uri="{BEBA8EAE-BF5A-486C-A8C5-ECC9F3942E4B}">
                <a14:imgProps xmlns:a14="http://schemas.microsoft.com/office/drawing/2010/main">
                  <a14:imgLayer r:embed="rId5">
                    <a14:imgEffect>
                      <a14:backgroundRemoval t="168" b="98826" l="5741" r="90000"/>
                    </a14:imgEffect>
                  </a14:imgLayer>
                </a14:imgProps>
              </a:ext>
              <a:ext uri="{28A0092B-C50C-407E-A947-70E740481C1C}">
                <a14:useLocalDpi xmlns:a14="http://schemas.microsoft.com/office/drawing/2010/main" val="0"/>
              </a:ext>
            </a:extLst>
          </a:blip>
          <a:srcRect l="13649" t="66490" r="18678"/>
          <a:stretch/>
        </p:blipFill>
        <p:spPr>
          <a:xfrm>
            <a:off x="3407732" y="4658010"/>
            <a:ext cx="4945250" cy="2304256"/>
          </a:xfrm>
          <a:prstGeom prst="rect">
            <a:avLst/>
          </a:prstGeom>
        </p:spPr>
      </p:pic>
      <p:pic>
        <p:nvPicPr>
          <p:cNvPr id="21" name="Picture 2" descr="C:\Users\Admin\AppData\Local\Microsoft\Windows\Temporary Internet Files\Content.IE5\TCP2U6LP\Grass[1].png">
            <a:extLst>
              <a:ext uri="{FF2B5EF4-FFF2-40B4-BE49-F238E27FC236}">
                <a16:creationId xmlns:a16="http://schemas.microsoft.com/office/drawing/2014/main" id="{3D151A1F-DCDC-4F51-9E44-1A27891313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6781" y="4102523"/>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9" name="Obraz 28">
            <a:extLst>
              <a:ext uri="{FF2B5EF4-FFF2-40B4-BE49-F238E27FC236}">
                <a16:creationId xmlns:a16="http://schemas.microsoft.com/office/drawing/2014/main" id="{EB313770-F317-4118-BBAD-32138BEBD3C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7158741" y="5134370"/>
            <a:ext cx="1042870" cy="738911"/>
          </a:xfrm>
          <a:prstGeom prst="rect">
            <a:avLst/>
          </a:prstGeom>
        </p:spPr>
      </p:pic>
      <p:pic>
        <p:nvPicPr>
          <p:cNvPr id="615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62272" y="411219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2749" y="410604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60096" y="4241227"/>
            <a:ext cx="720080" cy="46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Obraz 32">
            <a:extLst>
              <a:ext uri="{FF2B5EF4-FFF2-40B4-BE49-F238E27FC236}">
                <a16:creationId xmlns:a16="http://schemas.microsoft.com/office/drawing/2014/main" id="{27387399-9C45-41E4-87D8-2AC38756A56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3869737" y="5513848"/>
            <a:ext cx="1289953" cy="913979"/>
          </a:xfrm>
          <a:prstGeom prst="rect">
            <a:avLst/>
          </a:prstGeom>
        </p:spPr>
      </p:pic>
      <p:pic>
        <p:nvPicPr>
          <p:cNvPr id="34" name="Obraz 33">
            <a:extLst>
              <a:ext uri="{FF2B5EF4-FFF2-40B4-BE49-F238E27FC236}">
                <a16:creationId xmlns:a16="http://schemas.microsoft.com/office/drawing/2014/main" id="{1BB193AE-FB7E-4D41-A18A-A7EA8679930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0" y="4694066"/>
            <a:ext cx="1289953" cy="913979"/>
          </a:xfrm>
          <a:prstGeom prst="rect">
            <a:avLst/>
          </a:prstGeom>
        </p:spPr>
      </p:pic>
      <p:pic>
        <p:nvPicPr>
          <p:cNvPr id="35" name="Picture 13">
            <a:extLst>
              <a:ext uri="{FF2B5EF4-FFF2-40B4-BE49-F238E27FC236}">
                <a16:creationId xmlns:a16="http://schemas.microsoft.com/office/drawing/2014/main" id="{C34B57C9-1AD4-4C9C-88B8-193604697BC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560787">
            <a:off x="11101904" y="6054757"/>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3">
            <a:extLst>
              <a:ext uri="{FF2B5EF4-FFF2-40B4-BE49-F238E27FC236}">
                <a16:creationId xmlns:a16="http://schemas.microsoft.com/office/drawing/2014/main" id="{15872B7D-CD54-4772-B72F-C67DBC359F0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4409351">
            <a:off x="8758965" y="494340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descr="People around the world could make a tidy sum by sending ...">
            <a:extLst>
              <a:ext uri="{FF2B5EF4-FFF2-40B4-BE49-F238E27FC236}">
                <a16:creationId xmlns:a16="http://schemas.microsoft.com/office/drawing/2014/main" id="{E8674F43-D065-43AC-8EE4-2D29A2EBD98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10655" y="172475"/>
            <a:ext cx="2731291" cy="1995943"/>
          </a:xfrm>
          <a:prstGeom prst="rect">
            <a:avLst/>
          </a:prstGeom>
          <a:noFill/>
          <a:extLst>
            <a:ext uri="{909E8E84-426E-40DD-AFC4-6F175D3DCCD1}">
              <a14:hiddenFill xmlns:a14="http://schemas.microsoft.com/office/drawing/2010/main">
                <a:solidFill>
                  <a:srgbClr val="FFFFFF"/>
                </a:solidFill>
              </a14:hiddenFill>
            </a:ext>
          </a:extLst>
        </p:spPr>
      </p:pic>
      <p:pic>
        <p:nvPicPr>
          <p:cNvPr id="44" name="Obraz 43">
            <a:extLst>
              <a:ext uri="{FF2B5EF4-FFF2-40B4-BE49-F238E27FC236}">
                <a16:creationId xmlns:a16="http://schemas.microsoft.com/office/drawing/2014/main" id="{5B6FAFF1-C6F1-4CA1-8081-DE91D73BE67B}"/>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9596432" y="760638"/>
            <a:ext cx="842308" cy="596806"/>
          </a:xfrm>
          <a:prstGeom prst="rect">
            <a:avLst/>
          </a:prstGeom>
        </p:spPr>
      </p:pic>
      <p:pic>
        <p:nvPicPr>
          <p:cNvPr id="45" name="Obraz 44">
            <a:extLst>
              <a:ext uri="{FF2B5EF4-FFF2-40B4-BE49-F238E27FC236}">
                <a16:creationId xmlns:a16="http://schemas.microsoft.com/office/drawing/2014/main" id="{DF539DE6-4549-47B1-998F-3A0A8BA1925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10097068" y="757978"/>
            <a:ext cx="842308" cy="596806"/>
          </a:xfrm>
          <a:prstGeom prst="rect">
            <a:avLst/>
          </a:prstGeom>
        </p:spPr>
      </p:pic>
      <p:pic>
        <p:nvPicPr>
          <p:cNvPr id="46" name="Obraz 45">
            <a:extLst>
              <a:ext uri="{FF2B5EF4-FFF2-40B4-BE49-F238E27FC236}">
                <a16:creationId xmlns:a16="http://schemas.microsoft.com/office/drawing/2014/main" id="{3185B783-7B41-4D93-BE35-BEF3399E64D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10611725" y="882769"/>
            <a:ext cx="842308" cy="596806"/>
          </a:xfrm>
          <a:prstGeom prst="rect">
            <a:avLst/>
          </a:prstGeom>
        </p:spPr>
      </p:pic>
      <p:pic>
        <p:nvPicPr>
          <p:cNvPr id="11" name="Obraz 16" descr="A picture containing text, light&#10;&#10;Description automatically generated">
            <a:extLst>
              <a:ext uri="{FF2B5EF4-FFF2-40B4-BE49-F238E27FC236}">
                <a16:creationId xmlns:a16="http://schemas.microsoft.com/office/drawing/2014/main" id="{D8802D7A-7ADD-4409-AA73-90F3523409A6}"/>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9594" b="38930" l="2379" r="16653">
                        <a14:foregroundMark x1="3281" y1="14945" x2="3281" y2="10701"/>
                        <a14:foregroundMark x1="2461" y1="23063" x2="2789" y2="21956"/>
                        <a14:foregroundMark x1="16735" y1="21956" x2="15833" y2="22325"/>
                        <a14:foregroundMark x1="5168" y1="36900" x2="6727" y2="38930"/>
                        <a14:foregroundMark x1="10090" y1="36531" x2="9598" y2="38930"/>
                        <a14:foregroundMark x1="10090" y1="11439" x2="10090" y2="9594"/>
                      </a14:backgroundRemoval>
                    </a14:imgEffect>
                  </a14:imgLayer>
                </a14:imgProps>
              </a:ext>
              <a:ext uri="{28A0092B-C50C-407E-A947-70E740481C1C}">
                <a14:useLocalDpi xmlns:a14="http://schemas.microsoft.com/office/drawing/2010/main" val="0"/>
              </a:ext>
            </a:extLst>
          </a:blip>
          <a:srcRect l="1855" t="9038" r="82729" b="60203"/>
          <a:stretch/>
        </p:blipFill>
        <p:spPr>
          <a:xfrm>
            <a:off x="10661426" y="4653936"/>
            <a:ext cx="1247091" cy="1106362"/>
          </a:xfrm>
          <a:prstGeom prst="rect">
            <a:avLst/>
          </a:prstGeom>
        </p:spPr>
      </p:pic>
      <p:grpSp>
        <p:nvGrpSpPr>
          <p:cNvPr id="8" name="Grupa 7">
            <a:extLst>
              <a:ext uri="{FF2B5EF4-FFF2-40B4-BE49-F238E27FC236}">
                <a16:creationId xmlns:a16="http://schemas.microsoft.com/office/drawing/2014/main" id="{BC0D211C-4CE6-4529-96D4-8DA457B12CF0}"/>
              </a:ext>
            </a:extLst>
          </p:cNvPr>
          <p:cNvGrpSpPr/>
          <p:nvPr/>
        </p:nvGrpSpPr>
        <p:grpSpPr>
          <a:xfrm>
            <a:off x="9551949" y="2197474"/>
            <a:ext cx="2033548" cy="2088829"/>
            <a:chOff x="9689973" y="2197474"/>
            <a:chExt cx="2033548" cy="2088829"/>
          </a:xfrm>
        </p:grpSpPr>
        <p:grpSp>
          <p:nvGrpSpPr>
            <p:cNvPr id="7" name="Grupa 6">
              <a:extLst>
                <a:ext uri="{FF2B5EF4-FFF2-40B4-BE49-F238E27FC236}">
                  <a16:creationId xmlns:a16="http://schemas.microsoft.com/office/drawing/2014/main" id="{5AB2C5FE-BC9B-45A2-9642-1BFA70614FDC}"/>
                </a:ext>
              </a:extLst>
            </p:cNvPr>
            <p:cNvGrpSpPr/>
            <p:nvPr/>
          </p:nvGrpSpPr>
          <p:grpSpPr>
            <a:xfrm>
              <a:off x="9689973" y="2197474"/>
              <a:ext cx="2033548" cy="2088829"/>
              <a:chOff x="9501448" y="2201253"/>
              <a:chExt cx="2033548" cy="2088829"/>
            </a:xfrm>
          </p:grpSpPr>
          <p:pic>
            <p:nvPicPr>
              <p:cNvPr id="1026" name="Picture 2" descr="The Earth Cartoon - Cliparts.co">
                <a:extLst>
                  <a:ext uri="{FF2B5EF4-FFF2-40B4-BE49-F238E27FC236}">
                    <a16:creationId xmlns:a16="http://schemas.microsoft.com/office/drawing/2014/main" id="{8E64C23C-2414-4097-A656-563195E3F54C}"/>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339" b="96488" l="1477" r="95781">
                            <a14:foregroundMark x1="70886" y1="11570" x2="60549" y2="7851"/>
                            <a14:foregroundMark x1="60549" y1="7851" x2="48312" y2="7645"/>
                            <a14:foregroundMark x1="48312" y1="7645" x2="34177" y2="11570"/>
                            <a14:foregroundMark x1="30380" y1="15289" x2="38819" y2="8884"/>
                            <a14:foregroundMark x1="38819" y1="8884" x2="50000" y2="5992"/>
                            <a14:foregroundMark x1="50000" y1="5992" x2="67089" y2="10331"/>
                            <a14:foregroundMark x1="67089" y1="10331" x2="76160" y2="17975"/>
                            <a14:foregroundMark x1="76160" y1="17975" x2="89451" y2="46074"/>
                            <a14:foregroundMark x1="89451" y1="46074" x2="90928" y2="65909"/>
                            <a14:foregroundMark x1="90928" y1="65909" x2="72152" y2="78099"/>
                            <a14:foregroundMark x1="72152" y1="78099" x2="56118" y2="71488"/>
                            <a14:foregroundMark x1="56118" y1="71488" x2="48523" y2="57645"/>
                            <a14:foregroundMark x1="48523" y1="57645" x2="53376" y2="43388"/>
                            <a14:foregroundMark x1="53376" y1="43388" x2="64768" y2="52479"/>
                            <a14:foregroundMark x1="64768" y1="52479" x2="61392" y2="65083"/>
                            <a14:foregroundMark x1="61392" y1="65083" x2="44515" y2="59711"/>
                            <a14:foregroundMark x1="44515" y1="59711" x2="59705" y2="47314"/>
                            <a14:foregroundMark x1="59705" y1="47314" x2="61181" y2="59711"/>
                            <a14:foregroundMark x1="61181" y1="59711" x2="44093" y2="56405"/>
                            <a14:foregroundMark x1="44093" y1="56405" x2="48101" y2="42975"/>
                            <a14:foregroundMark x1="48101" y1="42975" x2="47468" y2="54545"/>
                            <a14:foregroundMark x1="47468" y1="54545" x2="20886" y2="63017"/>
                            <a14:foregroundMark x1="20886" y1="63017" x2="9916" y2="60537"/>
                            <a14:foregroundMark x1="9916" y1="60537" x2="9283" y2="41942"/>
                            <a14:foregroundMark x1="39241" y1="7438" x2="50211" y2="4339"/>
                            <a14:foregroundMark x1="50211" y1="4339" x2="24895" y2="20455"/>
                            <a14:foregroundMark x1="24895" y1="20455" x2="59916" y2="13636"/>
                            <a14:foregroundMark x1="59916" y1="13636" x2="44304" y2="23967"/>
                            <a14:foregroundMark x1="44304" y1="23967" x2="58650" y2="23967"/>
                            <a14:foregroundMark x1="58650" y1="23967" x2="37764" y2="31198"/>
                            <a14:foregroundMark x1="37764" y1="31198" x2="76371" y2="23967"/>
                            <a14:foregroundMark x1="76371" y1="23967" x2="48945" y2="30165"/>
                            <a14:foregroundMark x1="48945" y1="30165" x2="72363" y2="36570"/>
                            <a14:foregroundMark x1="72363" y1="36570" x2="42616" y2="45455"/>
                            <a14:foregroundMark x1="42616" y1="45455" x2="61392" y2="43802"/>
                            <a14:foregroundMark x1="61392" y1="43802" x2="80380" y2="44008"/>
                            <a14:foregroundMark x1="80380" y1="44008" x2="45148" y2="52479"/>
                            <a14:foregroundMark x1="45148" y1="52479" x2="67089" y2="59917"/>
                            <a14:foregroundMark x1="67089" y1="59917" x2="43671" y2="63843"/>
                            <a14:foregroundMark x1="43671" y1="63843" x2="84177" y2="60331"/>
                            <a14:foregroundMark x1="84177" y1="60331" x2="55274" y2="59917"/>
                            <a14:foregroundMark x1="55274" y1="59917" x2="62869" y2="67769"/>
                            <a14:foregroundMark x1="62869" y1="67769" x2="48734" y2="73967"/>
                            <a14:foregroundMark x1="48734" y1="73967" x2="79325" y2="77686"/>
                            <a14:foregroundMark x1="79325" y1="77686" x2="59283" y2="74174"/>
                            <a14:foregroundMark x1="59283" y1="74174" x2="51266" y2="82025"/>
                            <a14:foregroundMark x1="51266" y1="82025" x2="62658" y2="88843"/>
                            <a14:foregroundMark x1="62658" y1="88843" x2="38186" y2="86157"/>
                            <a14:foregroundMark x1="38186" y1="86157" x2="18354" y2="75207"/>
                            <a14:foregroundMark x1="18354" y1="75207" x2="11603" y2="65702"/>
                            <a14:foregroundMark x1="11603" y1="65702" x2="6751" y2="52066"/>
                            <a14:foregroundMark x1="6751" y1="52066" x2="9072" y2="35537"/>
                            <a14:foregroundMark x1="9283" y1="32851" x2="2743" y2="41322"/>
                            <a14:foregroundMark x1="2743" y1="41322" x2="1688" y2="52686"/>
                            <a14:foregroundMark x1="1688" y1="52686" x2="4430" y2="62810"/>
                            <a14:foregroundMark x1="4430" y1="62810" x2="30802" y2="93802"/>
                            <a14:foregroundMark x1="30802" y1="93802" x2="53797" y2="97314"/>
                            <a14:foregroundMark x1="53797" y1="97314" x2="65190" y2="96074"/>
                            <a14:foregroundMark x1="65190" y1="96074" x2="75738" y2="91529"/>
                            <a14:foregroundMark x1="75738" y1="91529" x2="92194" y2="72521"/>
                            <a14:foregroundMark x1="92194" y1="72521" x2="95781" y2="35950"/>
                            <a14:foregroundMark x1="95781" y1="35950" x2="95359" y2="37397"/>
                            <a14:foregroundMark x1="71730" y1="84504" x2="52532" y2="84504"/>
                            <a14:foregroundMark x1="52532" y1="84504" x2="78270" y2="76446"/>
                            <a14:foregroundMark x1="78270" y1="76446" x2="60759" y2="95455"/>
                            <a14:foregroundMark x1="60759" y1="95455" x2="46624" y2="97314"/>
                            <a14:foregroundMark x1="46624" y1="97314" x2="35654" y2="92769"/>
                            <a14:foregroundMark x1="35654" y1="92769" x2="45359" y2="88636"/>
                            <a14:foregroundMark x1="45359" y1="88636" x2="54430" y2="90496"/>
                            <a14:foregroundMark x1="61392" y1="5165" x2="35991" y2="4369"/>
                            <a14:foregroundMark x1="30802" y1="28306" x2="19831" y2="29959"/>
                            <a14:foregroundMark x1="19831" y1="29959" x2="28481" y2="23140"/>
                            <a14:foregroundMark x1="28481" y1="23140" x2="27004" y2="40083"/>
                            <a14:foregroundMark x1="27004" y1="40083" x2="17300" y2="46901"/>
                            <a14:foregroundMark x1="17300" y1="46901" x2="31013" y2="40702"/>
                            <a14:foregroundMark x1="31013" y1="40702" x2="15823" y2="50413"/>
                            <a14:foregroundMark x1="15823" y1="50413" x2="5063" y2="46901"/>
                            <a14:foregroundMark x1="5063" y1="46901" x2="1477" y2="56612"/>
                            <a14:foregroundMark x1="1477" y1="56612" x2="5063" y2="61777"/>
                            <a14:foregroundMark x1="32278" y1="95041" x2="43038" y2="96488"/>
                            <a14:foregroundMark x1="43038" y1="96488" x2="70464" y2="92355"/>
                            <a14:backgroundMark x1="34599" y1="4339" x2="34599" y2="4339"/>
                            <a14:backgroundMark x1="35443" y1="4132" x2="35443" y2="4132"/>
                            <a14:backgroundMark x1="35021" y1="3719" x2="35021" y2="3719"/>
                            <a14:backgroundMark x1="35443" y1="3719" x2="33755" y2="4339"/>
                          </a14:backgroundRemoval>
                        </a14:imgEffect>
                      </a14:imgLayer>
                    </a14:imgProps>
                  </a:ext>
                  <a:ext uri="{28A0092B-C50C-407E-A947-70E740481C1C}">
                    <a14:useLocalDpi xmlns:a14="http://schemas.microsoft.com/office/drawing/2010/main" val="0"/>
                  </a:ext>
                </a:extLst>
              </a:blip>
              <a:srcRect/>
              <a:stretch>
                <a:fillRect/>
              </a:stretch>
            </p:blipFill>
            <p:spPr bwMode="auto">
              <a:xfrm>
                <a:off x="9501448" y="2213632"/>
                <a:ext cx="2033548"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lipart: Person Icon | thekua">
                <a:extLst>
                  <a:ext uri="{FF2B5EF4-FFF2-40B4-BE49-F238E27FC236}">
                    <a16:creationId xmlns:a16="http://schemas.microsoft.com/office/drawing/2014/main" id="{CC75551D-AC82-4BBE-8E0F-ED3398A75313}"/>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9908197" y="3428999"/>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Free Clipart: Person Icon | thekua">
                <a:extLst>
                  <a:ext uri="{FF2B5EF4-FFF2-40B4-BE49-F238E27FC236}">
                    <a16:creationId xmlns:a16="http://schemas.microsoft.com/office/drawing/2014/main" id="{93813F94-2F0B-4AE5-93FA-F19DDE0025BF}"/>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9863956" y="2850922"/>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Free Clipart: Person Icon | thekua">
                <a:extLst>
                  <a:ext uri="{FF2B5EF4-FFF2-40B4-BE49-F238E27FC236}">
                    <a16:creationId xmlns:a16="http://schemas.microsoft.com/office/drawing/2014/main" id="{108F956B-0C0A-4B95-8DA5-FA205885CE6D}"/>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1091717" y="2360573"/>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Free Clipart: Person Icon | thekua">
                <a:extLst>
                  <a:ext uri="{FF2B5EF4-FFF2-40B4-BE49-F238E27FC236}">
                    <a16:creationId xmlns:a16="http://schemas.microsoft.com/office/drawing/2014/main" id="{44D0BC6F-EB1A-4A4A-9288-7565F67635FB}"/>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1047623" y="2898415"/>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Free Clipart: Person Icon | thekua">
                <a:extLst>
                  <a:ext uri="{FF2B5EF4-FFF2-40B4-BE49-F238E27FC236}">
                    <a16:creationId xmlns:a16="http://schemas.microsoft.com/office/drawing/2014/main" id="{1B516945-34BB-4D1E-BB63-58478BC5F02B}"/>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1325597" y="3160261"/>
                <a:ext cx="155998" cy="40924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Free Clipart: Person Icon | thekua">
                <a:extLst>
                  <a:ext uri="{FF2B5EF4-FFF2-40B4-BE49-F238E27FC236}">
                    <a16:creationId xmlns:a16="http://schemas.microsoft.com/office/drawing/2014/main" id="{B60AC47A-9BEE-4B53-8EF6-689C6ADFD079}"/>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9913940" y="2201253"/>
                <a:ext cx="155998" cy="409247"/>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4" descr="Free Clipart: Person Icon | thekua">
              <a:extLst>
                <a:ext uri="{FF2B5EF4-FFF2-40B4-BE49-F238E27FC236}">
                  <a16:creationId xmlns:a16="http://schemas.microsoft.com/office/drawing/2014/main" id="{758ECA62-B9D5-44D4-92BE-41900A0B587D}"/>
                </a:ext>
              </a:extLst>
            </p:cNvPr>
            <p:cNvPicPr>
              <a:picLocks noChangeAspect="1" noChangeArrowheads="1"/>
            </p:cNvPicPr>
            <p:nvPr/>
          </p:nvPicPr>
          <p:blipFill rotWithShape="1">
            <a:blip r:embed="rId20">
              <a:biLevel thresh="50000"/>
              <a:extLst>
                <a:ext uri="{28A0092B-C50C-407E-A947-70E740481C1C}">
                  <a14:useLocalDpi xmlns:a14="http://schemas.microsoft.com/office/drawing/2010/main" val="0"/>
                </a:ext>
              </a:extLst>
            </a:blip>
            <a:srcRect l="36347" t="12320" r="34066" b="10062"/>
            <a:stretch/>
          </p:blipFill>
          <p:spPr bwMode="auto">
            <a:xfrm>
              <a:off x="10318556" y="3152321"/>
              <a:ext cx="155998" cy="4092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51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3"/>
                                        </p:tgtEl>
                                        <p:attrNameLst>
                                          <p:attrName>style.visibility</p:attrName>
                                        </p:attrNameLst>
                                      </p:cBhvr>
                                      <p:to>
                                        <p:strVal val="visible"/>
                                      </p:to>
                                    </p:set>
                                  </p:childTnLst>
                                </p:cTn>
                              </p:par>
                              <p:par>
                                <p:cTn id="62" presetID="10" presetClass="entr" presetSubtype="0" fill="hold" nodeType="withEffect">
                                  <p:stCondLst>
                                    <p:cond delay="90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par>
                                <p:cTn id="65" presetID="10" presetClass="entr" presetSubtype="0" fill="hold" nodeType="withEffect">
                                  <p:stCondLst>
                                    <p:cond delay="170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par>
                                <p:cTn id="68" presetID="10" presetClass="entr" presetSubtype="0" fill="hold" nodeType="withEffect">
                                  <p:stCondLst>
                                    <p:cond delay="140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nodeType="withEffect">
                                  <p:stCondLst>
                                    <p:cond delay="200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800"/>
                                        <p:tgtEl>
                                          <p:spTgt spid="8"/>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31"/>
                                        </p:tgtEl>
                                      </p:cBhvr>
                                    </p:animEffect>
                                    <p:animScale>
                                      <p:cBhvr>
                                        <p:cTn id="78" dur="250"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ree Vector | Highly polluting factory plant">
            <a:extLst>
              <a:ext uri="{FF2B5EF4-FFF2-40B4-BE49-F238E27FC236}">
                <a16:creationId xmlns:a16="http://schemas.microsoft.com/office/drawing/2014/main" id="{5C5631F6-6DF4-445C-8D12-67DA6B08823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716" b="97125" l="1278" r="97125">
                        <a14:foregroundMark x1="9105" y1="11661" x2="29233" y2="7348"/>
                        <a14:foregroundMark x1="29233" y1="7348" x2="47764" y2="9904"/>
                        <a14:foregroundMark x1="47764" y1="9904" x2="63738" y2="16933"/>
                        <a14:foregroundMark x1="63738" y1="16933" x2="45847" y2="22843"/>
                        <a14:foregroundMark x1="45847" y1="22843" x2="34984" y2="17093"/>
                        <a14:foregroundMark x1="45367" y1="44409" x2="50160" y2="30192"/>
                        <a14:foregroundMark x1="50160" y1="30192" x2="75719" y2="9425"/>
                        <a14:foregroundMark x1="75719" y1="9425" x2="89457" y2="18850"/>
                        <a14:foregroundMark x1="89457" y1="18850" x2="76038" y2="35304"/>
                        <a14:foregroundMark x1="76038" y1="35304" x2="61502" y2="33866"/>
                        <a14:foregroundMark x1="61502" y1="33866" x2="49361" y2="21406"/>
                        <a14:foregroundMark x1="49361" y1="21406" x2="10224" y2="10863"/>
                        <a14:foregroundMark x1="10224" y1="10863" x2="25559" y2="5751"/>
                        <a14:foregroundMark x1="25559" y1="5751" x2="26198" y2="20767"/>
                        <a14:foregroundMark x1="26198" y1="20767" x2="17252" y2="32588"/>
                        <a14:foregroundMark x1="17252" y1="32588" x2="25879" y2="48083"/>
                        <a14:foregroundMark x1="25879" y1="48083" x2="33067" y2="49840"/>
                        <a14:foregroundMark x1="41374" y1="57668" x2="53195" y2="23802"/>
                        <a14:foregroundMark x1="53195" y1="23802" x2="68371" y2="32588"/>
                        <a14:foregroundMark x1="68371" y1="32588" x2="73163" y2="50000"/>
                        <a14:foregroundMark x1="73163" y1="50000" x2="58307" y2="45527"/>
                        <a14:foregroundMark x1="58307" y1="45527" x2="51118" y2="48403"/>
                        <a14:foregroundMark x1="72684" y1="55751" x2="74121" y2="87380"/>
                        <a14:foregroundMark x1="74121" y1="87380" x2="56709" y2="92492"/>
                        <a14:foregroundMark x1="56709" y1="92492" x2="22684" y2="90415"/>
                        <a14:foregroundMark x1="22684" y1="90415" x2="38978" y2="94249"/>
                        <a14:foregroundMark x1="38978" y1="94249" x2="53994" y2="91853"/>
                        <a14:foregroundMark x1="53994" y1="91853" x2="69010" y2="91853"/>
                        <a14:foregroundMark x1="69010" y1="91853" x2="84345" y2="89457"/>
                        <a14:foregroundMark x1="84345" y1="89457" x2="86901" y2="97284"/>
                        <a14:foregroundMark x1="84824" y1="86901" x2="88179" y2="23163"/>
                        <a14:foregroundMark x1="88179" y1="23163" x2="76038" y2="11661"/>
                        <a14:foregroundMark x1="76038" y1="11661" x2="35942" y2="6869"/>
                        <a14:foregroundMark x1="88818" y1="24441" x2="94728" y2="8786"/>
                        <a14:foregroundMark x1="94728" y1="8786" x2="74920" y2="2875"/>
                        <a14:foregroundMark x1="74920" y1="2875" x2="34984" y2="3355"/>
                        <a14:foregroundMark x1="91693" y1="26358" x2="97444" y2="9105"/>
                        <a14:foregroundMark x1="97444" y1="9105" x2="87859" y2="26358"/>
                        <a14:foregroundMark x1="92173" y1="8307" x2="95208" y2="8786"/>
                        <a14:foregroundMark x1="34505" y1="4792" x2="18850" y2="4313"/>
                        <a14:foregroundMark x1="18850" y1="4313" x2="11502" y2="20128"/>
                        <a14:foregroundMark x1="11502" y1="20128" x2="25719" y2="27476"/>
                        <a14:foregroundMark x1="25719" y1="27476" x2="27636" y2="20447"/>
                        <a14:foregroundMark x1="26677" y1="20447" x2="27636" y2="37061"/>
                        <a14:foregroundMark x1="16454" y1="9265" x2="10543" y2="2875"/>
                        <a14:foregroundMark x1="89297" y1="4792" x2="85942" y2="3355"/>
                        <a14:foregroundMark x1="9105" y1="8307" x2="6709" y2="7348"/>
                        <a14:foregroundMark x1="11022" y1="17093" x2="5272" y2="5272"/>
                        <a14:foregroundMark x1="1278" y1="7827" x2="6709" y2="5272"/>
                        <a14:foregroundMark x1="7188" y1="4792" x2="4792" y2="5272"/>
                        <a14:foregroundMark x1="6230" y1="8307" x2="5272" y2="5751"/>
                        <a14:foregroundMark x1="2236" y1="9744" x2="10383" y2="22204"/>
                        <a14:foregroundMark x1="10383" y1="22204" x2="13099" y2="36901"/>
                        <a14:foregroundMark x1="13099" y1="36901" x2="18850" y2="22045"/>
                        <a14:foregroundMark x1="18850" y1="22045" x2="18850" y2="21406"/>
                        <a14:foregroundMark x1="74601" y1="88978" x2="82907" y2="86901"/>
                        <a14:foregroundMark x1="85942" y1="85942" x2="88818" y2="95208"/>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1"/>
            <a:ext cx="4116891" cy="421152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28 Collection Of Car Pollution Clipart Png - Causes Of Air ...">
            <a:extLst>
              <a:ext uri="{FF2B5EF4-FFF2-40B4-BE49-F238E27FC236}">
                <a16:creationId xmlns:a16="http://schemas.microsoft.com/office/drawing/2014/main" id="{DD86E53A-53CC-46FF-80EE-9F1CC87FA8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120" b="96255" l="5000" r="95000">
                        <a14:foregroundMark x1="29333" y1="18352" x2="18333" y2="33708"/>
                        <a14:foregroundMark x1="18333" y1="33708" x2="29333" y2="19476"/>
                        <a14:foregroundMark x1="29333" y1="19476" x2="15333" y2="30712"/>
                        <a14:foregroundMark x1="15333" y1="30712" x2="9000" y2="49438"/>
                        <a14:foregroundMark x1="9000" y1="49438" x2="8000" y2="44944"/>
                        <a14:foregroundMark x1="31000" y1="10112" x2="37000" y2="8989"/>
                        <a14:foregroundMark x1="30333" y1="4494" x2="25333" y2="7116"/>
                        <a14:foregroundMark x1="5667" y1="46067" x2="5000" y2="46816"/>
                        <a14:foregroundMark x1="45667" y1="81273" x2="65333" y2="77154"/>
                        <a14:foregroundMark x1="65333" y1="77154" x2="49667" y2="85393"/>
                        <a14:foregroundMark x1="49667" y1="85393" x2="66333" y2="73034"/>
                        <a14:foregroundMark x1="66333" y1="73034" x2="69667" y2="73783"/>
                        <a14:foregroundMark x1="47667" y1="89513" x2="45667" y2="96629"/>
                        <a14:foregroundMark x1="95000" y1="86517" x2="92667" y2="82772"/>
                        <a14:foregroundMark x1="69667" y1="72659" x2="51667" y2="70037"/>
                        <a14:foregroundMark x1="51667" y1="70037" x2="40333" y2="74906"/>
                        <a14:foregroundMark x1="88667" y1="87640" x2="88667" y2="928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3049" y="2124843"/>
            <a:ext cx="2262940" cy="201401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o2 bubbles stock illustration. Illustration of ...">
            <a:extLst>
              <a:ext uri="{FF2B5EF4-FFF2-40B4-BE49-F238E27FC236}">
                <a16:creationId xmlns:a16="http://schemas.microsoft.com/office/drawing/2014/main" id="{DCDF4CC1-0712-450E-86D8-75993ED6D5E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7325138" y="1888955"/>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o2 bubbles stock illustration. Illustration of ...">
            <a:extLst>
              <a:ext uri="{FF2B5EF4-FFF2-40B4-BE49-F238E27FC236}">
                <a16:creationId xmlns:a16="http://schemas.microsoft.com/office/drawing/2014/main" id="{12F87390-A489-4708-94B9-BCD4FF719A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04552" y="1405273"/>
            <a:ext cx="699514" cy="6995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2 bubbles stock illustration. Illustration of ...">
            <a:extLst>
              <a:ext uri="{FF2B5EF4-FFF2-40B4-BE49-F238E27FC236}">
                <a16:creationId xmlns:a16="http://schemas.microsoft.com/office/drawing/2014/main" id="{B8E9A007-5F44-4C1C-8855-6974D2610B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190445" y="909860"/>
            <a:ext cx="936197" cy="111791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Co2 bubbles stock illustration. Illustration of ...">
            <a:extLst>
              <a:ext uri="{FF2B5EF4-FFF2-40B4-BE49-F238E27FC236}">
                <a16:creationId xmlns:a16="http://schemas.microsoft.com/office/drawing/2014/main" id="{C0589F48-7453-421A-97DC-43E7366294E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264887" y="-20126"/>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5.4 Weathering and the Formation of Soil | Physical Geology">
            <a:extLst>
              <a:ext uri="{FF2B5EF4-FFF2-40B4-BE49-F238E27FC236}">
                <a16:creationId xmlns:a16="http://schemas.microsoft.com/office/drawing/2014/main" id="{A4424518-CBA5-4017-B166-498BB4B5C93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67" t="37026" r="-788" b="25166"/>
          <a:stretch/>
        </p:blipFill>
        <p:spPr bwMode="auto">
          <a:xfrm>
            <a:off x="6122608" y="4137548"/>
            <a:ext cx="6096803" cy="2769886"/>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upa 34">
            <a:extLst>
              <a:ext uri="{FF2B5EF4-FFF2-40B4-BE49-F238E27FC236}">
                <a16:creationId xmlns:a16="http://schemas.microsoft.com/office/drawing/2014/main" id="{380766CC-8F6E-4B6A-B9E3-E6172CE29C61}"/>
              </a:ext>
            </a:extLst>
          </p:cNvPr>
          <p:cNvGrpSpPr/>
          <p:nvPr/>
        </p:nvGrpSpPr>
        <p:grpSpPr>
          <a:xfrm>
            <a:off x="425372" y="334401"/>
            <a:ext cx="3839185" cy="4077247"/>
            <a:chOff x="8226889" y="213627"/>
            <a:chExt cx="3839185" cy="4077247"/>
          </a:xfrm>
        </p:grpSpPr>
        <p:pic>
          <p:nvPicPr>
            <p:cNvPr id="36" name="Picture 2" descr="Red arrow graph directed upwards Royalty Free Vector Image">
              <a:extLst>
                <a:ext uri="{FF2B5EF4-FFF2-40B4-BE49-F238E27FC236}">
                  <a16:creationId xmlns:a16="http://schemas.microsoft.com/office/drawing/2014/main" id="{C37B19B8-8041-481A-ABB2-5BA92D56864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Layer>
                  </a14:imgProps>
                </a:ext>
                <a:ext uri="{28A0092B-C50C-407E-A947-70E740481C1C}">
                  <a14:useLocalDpi xmlns:a14="http://schemas.microsoft.com/office/drawing/2010/main" val="0"/>
                </a:ext>
              </a:extLst>
            </a:blip>
            <a:srcRect/>
            <a:stretch>
              <a:fillRect/>
            </a:stretch>
          </p:blipFill>
          <p:spPr bwMode="auto">
            <a:xfrm>
              <a:off x="8451158" y="420060"/>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lipart Stock Transparent Graph Cartoon - Graph Icon ...">
              <a:extLst>
                <a:ext uri="{FF2B5EF4-FFF2-40B4-BE49-F238E27FC236}">
                  <a16:creationId xmlns:a16="http://schemas.microsoft.com/office/drawing/2014/main" id="{B8E2C926-8232-4B16-A127-0000FD089E4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6047" b="96163" l="1951" r="96707">
                          <a14:foregroundMark x1="5854" y1="11047" x2="6098" y2="65698"/>
                          <a14:foregroundMark x1="6098" y1="65698" x2="4390" y2="73023"/>
                          <a14:foregroundMark x1="4390" y1="73023" x2="7317" y2="92442"/>
                          <a14:foregroundMark x1="5610" y1="12674" x2="5610" y2="10581"/>
                          <a14:foregroundMark x1="7561" y1="12907" x2="8780" y2="14767"/>
                          <a14:foregroundMark x1="4390" y1="27326" x2="3415" y2="28721"/>
                          <a14:foregroundMark x1="4390" y1="45116" x2="6829" y2="44651"/>
                          <a14:foregroundMark x1="6341" y1="8605" x2="6341" y2="6047"/>
                          <a14:foregroundMark x1="4878" y1="28721" x2="6098" y2="28721"/>
                          <a14:foregroundMark x1="5854" y1="44651" x2="6585" y2="44419"/>
                          <a14:foregroundMark x1="5366" y1="28721" x2="6829" y2="29419"/>
                          <a14:foregroundMark x1="4146" y1="61279" x2="3902" y2="60349"/>
                          <a14:foregroundMark x1="7561" y1="93140" x2="15122" y2="92674"/>
                          <a14:foregroundMark x1="15122" y1="92674" x2="30854" y2="93488"/>
                          <a14:foregroundMark x1="30854" y1="93488" x2="63293" y2="92442"/>
                          <a14:foregroundMark x1="63293" y1="92442" x2="90000" y2="93372"/>
                          <a14:foregroundMark x1="27195" y1="93837" x2="27195" y2="94767"/>
                          <a14:foregroundMark x1="4146" y1="76512" x2="5122" y2="77442"/>
                          <a14:foregroundMark x1="43415" y1="94302" x2="43902" y2="95000"/>
                          <a14:foregroundMark x1="60122" y1="94070" x2="60122" y2="95000"/>
                          <a14:foregroundMark x1="77683" y1="94070" x2="76707" y2="95233"/>
                          <a14:foregroundMark x1="26463" y1="96163" x2="26463" y2="96163"/>
                          <a14:foregroundMark x1="90000" y1="94070" x2="91951" y2="94302"/>
                          <a14:foregroundMark x1="90000" y1="91744" x2="90488" y2="90814"/>
                          <a14:foregroundMark x1="2439" y1="44884" x2="4146" y2="44884"/>
                          <a14:foregroundMark x1="95366" y1="93140" x2="96829" y2="93372"/>
                          <a14:foregroundMark x1="1951" y1="13605" x2="1951" y2="13605"/>
                          <a14:foregroundMark x1="2439" y1="13837" x2="2439" y2="13837"/>
                          <a14:backgroundMark x1="75244" y1="27326" x2="61951" y2="33605"/>
                          <a14:backgroundMark x1="61951" y1="33605" x2="57073" y2="40930"/>
                          <a14:backgroundMark x1="76220" y1="62907" x2="66707" y2="62791"/>
                          <a14:backgroundMark x1="66707" y1="62791" x2="57317" y2="65930"/>
                        </a14:backgroundRemoval>
                      </a14:imgEffect>
                    </a14:imgLayer>
                  </a14:imgProps>
                </a:ext>
                <a:ext uri="{28A0092B-C50C-407E-A947-70E740481C1C}">
                  <a14:useLocalDpi xmlns:a14="http://schemas.microsoft.com/office/drawing/2010/main" val="0"/>
                </a:ext>
              </a:extLst>
            </a:blip>
            <a:srcRect/>
            <a:stretch>
              <a:fillRect/>
            </a:stretch>
          </p:blipFill>
          <p:spPr bwMode="auto">
            <a:xfrm>
              <a:off x="8226889" y="213627"/>
              <a:ext cx="3839185" cy="402653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ed arrow graph directed upwards Royalty Free Vector Image">
              <a:extLst>
                <a:ext uri="{FF2B5EF4-FFF2-40B4-BE49-F238E27FC236}">
                  <a16:creationId xmlns:a16="http://schemas.microsoft.com/office/drawing/2014/main" id="{C47B03CC-FDD3-4098-BF36-B8D9E826555C}"/>
                </a:ext>
              </a:extLst>
            </p:cNvPr>
            <p:cNvPicPr>
              <a:picLocks noChangeAspect="1" noChangeArrowheads="1"/>
            </p:cNvPicPr>
            <p:nvPr/>
          </p:nvPicPr>
          <p:blipFill>
            <a:blip r:embed="rId14">
              <a:duotone>
                <a:prstClr val="black"/>
                <a:srgbClr val="FFFF00">
                  <a:tint val="45000"/>
                  <a:satMod val="400000"/>
                </a:srgbClr>
              </a:duotone>
              <a:extLst>
                <a:ext uri="{BEBA8EAE-BF5A-486C-A8C5-ECC9F3942E4B}">
                  <a14:imgProps xmlns:a14="http://schemas.microsoft.com/office/drawing/2010/main">
                    <a14:imgLayer r:embed="rId11">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451159" y="1457978"/>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Co2 bubbles stock illustration. Illustration of ...">
              <a:extLst>
                <a:ext uri="{FF2B5EF4-FFF2-40B4-BE49-F238E27FC236}">
                  <a16:creationId xmlns:a16="http://schemas.microsoft.com/office/drawing/2014/main" id="{CF308BCE-FD6E-4F52-B282-4EB4EA14DEB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10737651" y="274164"/>
              <a:ext cx="788059" cy="9410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Thermometer clip art, Thermometer clip art Transparent ...">
              <a:extLst>
                <a:ext uri="{FF2B5EF4-FFF2-40B4-BE49-F238E27FC236}">
                  <a16:creationId xmlns:a16="http://schemas.microsoft.com/office/drawing/2014/main" id="{490900DA-74B7-4939-BD26-784285838B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758008" y="2086688"/>
              <a:ext cx="287899" cy="8187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upa 1">
            <a:extLst>
              <a:ext uri="{FF2B5EF4-FFF2-40B4-BE49-F238E27FC236}">
                <a16:creationId xmlns:a16="http://schemas.microsoft.com/office/drawing/2014/main" id="{487F9449-A962-4334-8D49-9DF0854CD94C}"/>
              </a:ext>
            </a:extLst>
          </p:cNvPr>
          <p:cNvGrpSpPr/>
          <p:nvPr/>
        </p:nvGrpSpPr>
        <p:grpSpPr>
          <a:xfrm>
            <a:off x="8075106" y="4428402"/>
            <a:ext cx="3291521" cy="2035246"/>
            <a:chOff x="8075106" y="4428402"/>
            <a:chExt cx="3291521" cy="2035246"/>
          </a:xfrm>
        </p:grpSpPr>
        <p:pic>
          <p:nvPicPr>
            <p:cNvPr id="47" name="Picture 6" descr="Co2 bubbles stock illustration. Illustration of ...">
              <a:extLst>
                <a:ext uri="{FF2B5EF4-FFF2-40B4-BE49-F238E27FC236}">
                  <a16:creationId xmlns:a16="http://schemas.microsoft.com/office/drawing/2014/main" id="{0DDFB7DA-046B-43F1-B653-121498F918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4428402"/>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o2 bubbles stock illustration. Illustration of ...">
              <a:extLst>
                <a:ext uri="{FF2B5EF4-FFF2-40B4-BE49-F238E27FC236}">
                  <a16:creationId xmlns:a16="http://schemas.microsoft.com/office/drawing/2014/main" id="{85E9D82D-5EB3-42F2-AC68-FD389C486D5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66690" y="4963711"/>
              <a:ext cx="1499937" cy="1499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upa 2">
            <a:extLst>
              <a:ext uri="{FF2B5EF4-FFF2-40B4-BE49-F238E27FC236}">
                <a16:creationId xmlns:a16="http://schemas.microsoft.com/office/drawing/2014/main" id="{6206F5C1-B681-4BBE-9030-FD9F698A8038}"/>
              </a:ext>
            </a:extLst>
          </p:cNvPr>
          <p:cNvGrpSpPr/>
          <p:nvPr/>
        </p:nvGrpSpPr>
        <p:grpSpPr>
          <a:xfrm>
            <a:off x="196175" y="4440200"/>
            <a:ext cx="5679318" cy="2473821"/>
            <a:chOff x="196175" y="4440200"/>
            <a:chExt cx="5679318" cy="2473821"/>
          </a:xfrm>
        </p:grpSpPr>
        <p:pic>
          <p:nvPicPr>
            <p:cNvPr id="46" name="Grafik 2">
              <a:extLst>
                <a:ext uri="{FF2B5EF4-FFF2-40B4-BE49-F238E27FC236}">
                  <a16:creationId xmlns:a16="http://schemas.microsoft.com/office/drawing/2014/main" id="{AD689919-33F7-410E-914F-E1F25760AD3F}"/>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28765" y="4866888"/>
              <a:ext cx="2446728" cy="20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3">
              <a:extLst>
                <a:ext uri="{FF2B5EF4-FFF2-40B4-BE49-F238E27FC236}">
                  <a16:creationId xmlns:a16="http://schemas.microsoft.com/office/drawing/2014/main" id="{D4D238A6-63FC-4742-B05B-0730201CD5A5}"/>
                </a:ext>
              </a:extLst>
            </p:cNvPr>
            <p:cNvSpPr txBox="1"/>
            <p:nvPr/>
          </p:nvSpPr>
          <p:spPr>
            <a:xfrm flipH="1">
              <a:off x="196175" y="4440200"/>
              <a:ext cx="4048215" cy="1938992"/>
            </a:xfrm>
            <a:prstGeom prst="rect">
              <a:avLst/>
            </a:prstGeom>
            <a:noFill/>
          </p:spPr>
          <p:txBody>
            <a:bodyPr wrap="square" rtlCol="0">
              <a:spAutoFit/>
            </a:bodyPr>
            <a:lstStyle/>
            <a:p>
              <a:pPr algn="ctr"/>
              <a:r>
                <a:rPr lang="pl-PL" sz="4000" b="1" dirty="0">
                  <a:solidFill>
                    <a:schemeClr val="tx1">
                      <a:lumMod val="65000"/>
                      <a:lumOff val="35000"/>
                    </a:schemeClr>
                  </a:solidFill>
                </a:rPr>
                <a:t>RISCALDAMENTO GLOBALE</a:t>
              </a:r>
              <a:endParaRPr lang="en-GB" sz="4000" b="1" dirty="0">
                <a:solidFill>
                  <a:schemeClr val="tx1">
                    <a:lumMod val="65000"/>
                    <a:lumOff val="35000"/>
                  </a:schemeClr>
                </a:solidFill>
              </a:endParaRPr>
            </a:p>
            <a:p>
              <a:pPr algn="ctr"/>
              <a:r>
                <a:rPr lang="zh-CN" altLang="en-US" sz="4000" b="1" dirty="0">
                  <a:solidFill>
                    <a:schemeClr val="tx1">
                      <a:lumMod val="65000"/>
                      <a:lumOff val="35000"/>
                    </a:schemeClr>
                  </a:solidFill>
                </a:rPr>
                <a:t>全球气候变暖</a:t>
              </a:r>
              <a:endParaRPr lang="en-GB" sz="4000" b="1" dirty="0">
                <a:solidFill>
                  <a:schemeClr val="tx1">
                    <a:lumMod val="65000"/>
                    <a:lumOff val="35000"/>
                  </a:schemeClr>
                </a:solidFill>
              </a:endParaRPr>
            </a:p>
          </p:txBody>
        </p:sp>
      </p:grpSp>
      <p:pic>
        <p:nvPicPr>
          <p:cNvPr id="49" name="Picture 6" descr="Co2 bubbles stock illustration. Illustration of ...">
            <a:extLst>
              <a:ext uri="{FF2B5EF4-FFF2-40B4-BE49-F238E27FC236}">
                <a16:creationId xmlns:a16="http://schemas.microsoft.com/office/drawing/2014/main" id="{F36017BE-24B6-4402-A655-62F48E948EBF}"/>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5854950" y="297946"/>
            <a:ext cx="936197" cy="111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1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0" presetClass="path" presetSubtype="0" accel="50000" decel="50000" fill="hold" nodeType="withEffect">
                                  <p:stCondLst>
                                    <p:cond delay="800"/>
                                  </p:stCondLst>
                                  <p:childTnLst>
                                    <p:animMotion origin="layout" path="M 4.375E-6 -2.96296E-6 L 4.375E-6 0.00047 C 0.0013 -0.01574 0.00273 -0.03171 0.00416 -0.04699 C 0.00455 -0.05046 0.00481 -0.05324 0.0052 -0.05602 C 0.00599 -0.05972 0.00664 -0.06365 0.00729 -0.06759 C 0.00807 -0.07477 0.00807 -0.08125 0.00846 -0.08842 C 0.00872 -0.09097 0.0095 -0.09398 0.0095 -0.09699 C 0.01015 -0.10254 0.01054 -0.10856 0.01093 -0.11458 C 0.01119 -0.11967 0.01158 -0.12407 0.01197 -0.12893 C 0.01224 -0.1449 0.01224 -0.16041 0.01302 -0.17615 C 0.01341 -0.1868 0.01445 -0.19745 0.0151 -0.2081 C 0.01588 -0.2169 0.01588 -0.22569 0.01614 -0.23472 C 0.01653 -0.24027 0.01718 -0.24629 0.01718 -0.25208 C 0.01836 -0.27453 0.01862 -0.29699 0.0194 -0.31944 C 0.02083 -0.34791 0.02044 -0.33565 0.02187 -0.36041 C 0.02291 -0.38194 0.0233 -0.4037 0.025 -0.425 C 0.03072 -0.48333 0.02252 -0.39907 0.02708 -0.4456 C 0.03138 -0.48565 0.02747 -0.45277 0.03177 -0.48634 C 0.03385 -0.52662 0.03099 -0.49097 0.03489 -0.51852 C 0.03567 -0.52222 0.03567 -0.52662 0.03593 -0.53032 C 0.03632 -0.53495 0.03632 -0.54004 0.03697 -0.5449 C 0.03815 -0.55092 0.03919 -0.55671 0.04062 -0.5625 C 0.04088 -0.56828 0.04088 -0.5743 0.04166 -0.58032 C 0.04192 -0.58426 0.04309 -0.58773 0.04375 -0.59166 C 0.04414 -0.59467 0.0444 -0.59745 0.04479 -0.60046 C 0.04583 -0.60949 0.04622 -0.62523 0.04804 -0.63264 C 0.04908 -0.63588 0.04934 -0.63935 0.05052 -0.64166 C 0.05117 -0.64328 0.0526 -0.64328 0.05364 -0.64444 C 0.05429 -0.64745 0.05468 -0.65069 0.05572 -0.65324 C 0.05924 -0.6625 0.05898 -0.65463 0.05898 -0.66157 L 0.06041 -0.66157 L 0.05677 -0.65046 " pathEditMode="relative" rAng="0" ptsTypes="AAAAAAAAAAAAAAAAAAAAAAAAAAAAAAAA">
                                      <p:cBhvr>
                                        <p:cTn id="9" dur="2500" fill="hold"/>
                                        <p:tgtEl>
                                          <p:spTgt spid="2"/>
                                        </p:tgtEl>
                                        <p:attrNameLst>
                                          <p:attrName>ppt_x</p:attrName>
                                          <p:attrName>ppt_y</p:attrName>
                                        </p:attrNameLst>
                                      </p:cBhvr>
                                      <p:rCtr x="3021" y="-33056"/>
                                    </p:animMotion>
                                  </p:childTnLst>
                                </p:cTn>
                              </p:par>
                              <p:par>
                                <p:cTn id="10" presetID="10" presetClass="entr" presetSubtype="0" fill="hold" nodeType="withEffect">
                                  <p:stCondLst>
                                    <p:cond delay="340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100"/>
                                        <p:tgtEl>
                                          <p:spTgt spid="13314"/>
                                        </p:tgtEl>
                                      </p:cBhvr>
                                    </p:animEffect>
                                  </p:childTnLst>
                                </p:cTn>
                              </p:par>
                              <p:par>
                                <p:cTn id="13" presetID="10" presetClass="entr" presetSubtype="0" fill="hold" nodeType="withEffect">
                                  <p:stCondLst>
                                    <p:cond delay="4200"/>
                                  </p:stCondLst>
                                  <p:childTnLst>
                                    <p:set>
                                      <p:cBhvr>
                                        <p:cTn id="14" dur="1" fill="hold">
                                          <p:stCondLst>
                                            <p:cond delay="0"/>
                                          </p:stCondLst>
                                        </p:cTn>
                                        <p:tgtEl>
                                          <p:spTgt spid="13316"/>
                                        </p:tgtEl>
                                        <p:attrNameLst>
                                          <p:attrName>style.visibility</p:attrName>
                                        </p:attrNameLst>
                                      </p:cBhvr>
                                      <p:to>
                                        <p:strVal val="visible"/>
                                      </p:to>
                                    </p:set>
                                    <p:animEffect transition="in" filter="fade">
                                      <p:cBhvr>
                                        <p:cTn id="15" dur="1100"/>
                                        <p:tgtEl>
                                          <p:spTgt spid="13316"/>
                                        </p:tgtEl>
                                      </p:cBhvr>
                                    </p:animEffect>
                                  </p:childTnLst>
                                </p:cTn>
                              </p:par>
                              <p:par>
                                <p:cTn id="16" presetID="1" presetClass="entr" presetSubtype="0" fill="hold" nodeType="withEffect">
                                  <p:stCondLst>
                                    <p:cond delay="5300"/>
                                  </p:stCondLst>
                                  <p:childTnLst>
                                    <p:set>
                                      <p:cBhvr>
                                        <p:cTn id="17" dur="1" fill="hold">
                                          <p:stCondLst>
                                            <p:cond delay="0"/>
                                          </p:stCondLst>
                                        </p:cTn>
                                        <p:tgtEl>
                                          <p:spTgt spid="13318"/>
                                        </p:tgtEl>
                                        <p:attrNameLst>
                                          <p:attrName>style.visibility</p:attrName>
                                        </p:attrNameLst>
                                      </p:cBhvr>
                                      <p:to>
                                        <p:strVal val="visible"/>
                                      </p:to>
                                    </p:set>
                                  </p:childTnLst>
                                </p:cTn>
                              </p:par>
                              <p:par>
                                <p:cTn id="18" presetID="1" presetClass="entr" presetSubtype="0" fill="hold" nodeType="withEffect">
                                  <p:stCondLst>
                                    <p:cond delay="620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700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7900"/>
                                  </p:stCondLst>
                                  <p:childTnLst>
                                    <p:set>
                                      <p:cBhvr>
                                        <p:cTn id="23" dur="1" fill="hold">
                                          <p:stCondLst>
                                            <p:cond delay="0"/>
                                          </p:stCondLst>
                                        </p:cTn>
                                        <p:tgtEl>
                                          <p:spTgt spid="66"/>
                                        </p:tgtEl>
                                        <p:attrNameLst>
                                          <p:attrName>style.visibility</p:attrName>
                                        </p:attrNameLst>
                                      </p:cBhvr>
                                      <p:to>
                                        <p:strVal val="visible"/>
                                      </p:to>
                                    </p:set>
                                  </p:childTnLst>
                                </p:cTn>
                              </p:par>
                              <p:par>
                                <p:cTn id="24" presetID="1" presetClass="entr" presetSubtype="0" fill="hold" nodeType="withEffect">
                                  <p:stCondLst>
                                    <p:cond delay="8500"/>
                                  </p:stCondLst>
                                  <p:childTnLst>
                                    <p:set>
                                      <p:cBhvr>
                                        <p:cTn id="25" dur="1" fill="hold">
                                          <p:stCondLst>
                                            <p:cond delay="0"/>
                                          </p:stCondLst>
                                        </p:cTn>
                                        <p:tgtEl>
                                          <p:spTgt spid="4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999"/>
                                          </p:stCondLst>
                                        </p:cTn>
                                        <p:tgtEl>
                                          <p:spTgt spid="35"/>
                                        </p:tgtEl>
                                        <p:attrNameLst>
                                          <p:attrName>style.visibility</p:attrName>
                                        </p:attrNameLst>
                                      </p:cBhvr>
                                      <p:to>
                                        <p:strVal val="visible"/>
                                      </p:to>
                                    </p:set>
                                  </p:childTnLst>
                                </p:cTn>
                              </p:par>
                              <p:par>
                                <p:cTn id="30" presetID="1" presetClass="entr" presetSubtype="0" fill="hold" nodeType="withEffect">
                                  <p:stCondLst>
                                    <p:cond delay="3000"/>
                                  </p:stCondLst>
                                  <p:childTnLst>
                                    <p:set>
                                      <p:cBhvr>
                                        <p:cTn id="31" dur="1" fill="hold">
                                          <p:stCondLst>
                                            <p:cond delay="74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cks Country Gardens">
            <a:extLst>
              <a:ext uri="{FF2B5EF4-FFF2-40B4-BE49-F238E27FC236}">
                <a16:creationId xmlns:a16="http://schemas.microsoft.com/office/drawing/2014/main" id="{FDC4DEFC-8C42-4B68-B85A-F6F39D4B53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a:stretch/>
        </p:blipFill>
        <p:spPr bwMode="auto">
          <a:xfrm>
            <a:off x="0" y="4138864"/>
            <a:ext cx="6147438" cy="27191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Ãhnliches Foto">
            <a:extLst>
              <a:ext uri="{FF2B5EF4-FFF2-40B4-BE49-F238E27FC236}">
                <a16:creationId xmlns:a16="http://schemas.microsoft.com/office/drawing/2014/main" id="{93738AE8-DAF9-4300-98A1-8050D6A18231}"/>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203" b="91242" l="15000" r="93889">
                        <a14:foregroundMark x1="20889" y1="28889" x2="16556" y2="34902"/>
                        <a14:foregroundMark x1="16556" y1="34902" x2="16222" y2="42745"/>
                        <a14:foregroundMark x1="16222" y1="42745" x2="19111" y2="48889"/>
                        <a14:foregroundMark x1="19111" y1="48889" x2="21667" y2="42745"/>
                        <a14:foregroundMark x1="21667" y1="42745" x2="20889" y2="29542"/>
                        <a14:foregroundMark x1="52000" y1="18562" x2="63667" y2="16601"/>
                        <a14:foregroundMark x1="63667" y1="16601" x2="66222" y2="17908"/>
                        <a14:foregroundMark x1="57000" y1="16340" x2="55667" y2="17908"/>
                        <a14:foregroundMark x1="66778" y1="13464" x2="61556" y2="14379"/>
                        <a14:foregroundMark x1="91111" y1="48105" x2="93889" y2="54248"/>
                        <a14:foregroundMark x1="93889" y1="54248" x2="90556" y2="55294"/>
                        <a14:foregroundMark x1="19222" y1="30458" x2="15222" y2="37386"/>
                        <a14:foregroundMark x1="15222" y1="37386" x2="15111" y2="44314"/>
                        <a14:foregroundMark x1="15111" y1="44314" x2="18444" y2="50850"/>
                        <a14:foregroundMark x1="18444" y1="50850" x2="22000" y2="49804"/>
                        <a14:foregroundMark x1="22222" y1="60654" x2="22222" y2="60654"/>
                        <a14:foregroundMark x1="17333" y1="28889" x2="14889" y2="35294"/>
                        <a14:foregroundMark x1="14889" y1="35294" x2="15111" y2="42222"/>
                        <a14:foregroundMark x1="15111" y1="42222" x2="15444" y2="43529"/>
                        <a14:foregroundMark x1="60000" y1="71373" x2="55889" y2="94510"/>
                        <a14:foregroundMark x1="55889" y1="94510" x2="50444" y2="91242"/>
                        <a14:foregroundMark x1="50444" y1="91242" x2="46333" y2="82484"/>
                      </a14:backgroundRemoval>
                    </a14:imgEffect>
                  </a14:imgLayer>
                </a14:imgProps>
              </a:ext>
              <a:ext uri="{28A0092B-C50C-407E-A947-70E740481C1C}">
                <a14:useLocalDpi xmlns:a14="http://schemas.microsoft.com/office/drawing/2010/main" val="0"/>
              </a:ext>
            </a:extLst>
          </a:blip>
          <a:srcRect l="12276" t="9543"/>
          <a:stretch/>
        </p:blipFill>
        <p:spPr bwMode="auto">
          <a:xfrm>
            <a:off x="780196" y="124321"/>
            <a:ext cx="4945522" cy="43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Content Placeholder 3">
            <a:extLst>
              <a:ext uri="{FF2B5EF4-FFF2-40B4-BE49-F238E27FC236}">
                <a16:creationId xmlns:a16="http://schemas.microsoft.com/office/drawing/2014/main" id="{C07D9844-DE27-463F-AA01-4A78F868894D}"/>
              </a:ext>
            </a:extLst>
          </p:cNvPr>
          <p:cNvPicPr>
            <a:picLocks noChangeAspect="1"/>
          </p:cNvPicPr>
          <p:nvPr/>
        </p:nvPicPr>
        <p:blipFill rotWithShape="1">
          <a:blip r:embed="rId6" cstate="print">
            <a:clrChange>
              <a:clrFrom>
                <a:srgbClr val="FEFEFE"/>
              </a:clrFrom>
              <a:clrTo>
                <a:srgbClr val="FEFEFE">
                  <a:alpha val="0"/>
                </a:srgbClr>
              </a:clrTo>
            </a:clrChange>
            <a:extLst>
              <a:ext uri="{BEBA8EAE-BF5A-486C-A8C5-ECC9F3942E4B}">
                <a14:imgProps xmlns:a14="http://schemas.microsoft.com/office/drawing/2010/main">
                  <a14:imgLayer r:embed="rId7">
                    <a14:imgEffect>
                      <a14:backgroundRemoval t="168" b="98826" l="5741" r="90000"/>
                    </a14:imgEffect>
                  </a14:imgLayer>
                </a14:imgProps>
              </a:ext>
              <a:ext uri="{28A0092B-C50C-407E-A947-70E740481C1C}">
                <a14:useLocalDpi xmlns:a14="http://schemas.microsoft.com/office/drawing/2010/main" val="0"/>
              </a:ext>
            </a:extLst>
          </a:blip>
          <a:srcRect l="13705" t="67638" r="13844"/>
          <a:stretch/>
        </p:blipFill>
        <p:spPr>
          <a:xfrm>
            <a:off x="1018048" y="4152697"/>
            <a:ext cx="4322011" cy="2130710"/>
          </a:xfrm>
          <a:prstGeom prst="rect">
            <a:avLst/>
          </a:prstGeom>
        </p:spPr>
      </p:pic>
      <p:pic>
        <p:nvPicPr>
          <p:cNvPr id="3" name="Obraz 2" descr="Obraz zawierający kula bilardowa, sport&#10;&#10;Opis wygenerowany automatycznie">
            <a:extLst>
              <a:ext uri="{FF2B5EF4-FFF2-40B4-BE49-F238E27FC236}">
                <a16:creationId xmlns:a16="http://schemas.microsoft.com/office/drawing/2014/main" id="{E440B336-4079-4A85-B722-D96EC17CAF7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459454" y="1936904"/>
            <a:ext cx="592292" cy="597398"/>
          </a:xfrm>
          <a:prstGeom prst="rect">
            <a:avLst/>
          </a:prstGeom>
        </p:spPr>
      </p:pic>
      <p:pic>
        <p:nvPicPr>
          <p:cNvPr id="19" name="Obraz 18" descr="Obraz zawierający kula bilardowa, sport&#10;&#10;Opis wygenerowany automatycznie">
            <a:extLst>
              <a:ext uri="{FF2B5EF4-FFF2-40B4-BE49-F238E27FC236}">
                <a16:creationId xmlns:a16="http://schemas.microsoft.com/office/drawing/2014/main" id="{8AAA17A2-EC8D-4694-9194-02639FECF96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006211" y="3100556"/>
            <a:ext cx="690467" cy="696420"/>
          </a:xfrm>
          <a:prstGeom prst="rect">
            <a:avLst/>
          </a:prstGeom>
        </p:spPr>
      </p:pic>
      <p:pic>
        <p:nvPicPr>
          <p:cNvPr id="20" name="Obraz 19" descr="Obraz zawierający kula bilardowa, sport&#10;&#10;Opis wygenerowany automatycznie">
            <a:extLst>
              <a:ext uri="{FF2B5EF4-FFF2-40B4-BE49-F238E27FC236}">
                <a16:creationId xmlns:a16="http://schemas.microsoft.com/office/drawing/2014/main" id="{31133298-F505-4549-9FF7-2FF73B8D8A5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833182" y="884398"/>
            <a:ext cx="632053" cy="637502"/>
          </a:xfrm>
          <a:prstGeom prst="rect">
            <a:avLst/>
          </a:prstGeom>
        </p:spPr>
      </p:pic>
      <p:pic>
        <p:nvPicPr>
          <p:cNvPr id="23" name="Obraz 22" descr="Obraz zawierający kula bilardowa, sport&#10;&#10;Opis wygenerowany automatycznie">
            <a:extLst>
              <a:ext uri="{FF2B5EF4-FFF2-40B4-BE49-F238E27FC236}">
                <a16:creationId xmlns:a16="http://schemas.microsoft.com/office/drawing/2014/main" id="{7F42C707-44E3-4E86-BE5D-CBC7ADB9347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710065" y="4471656"/>
            <a:ext cx="592292" cy="597398"/>
          </a:xfrm>
          <a:prstGeom prst="rect">
            <a:avLst/>
          </a:prstGeom>
        </p:spPr>
      </p:pic>
      <p:pic>
        <p:nvPicPr>
          <p:cNvPr id="24" name="Obraz 23" descr="Obraz zawierający kula bilardowa, sport&#10;&#10;Opis wygenerowany automatycznie">
            <a:extLst>
              <a:ext uri="{FF2B5EF4-FFF2-40B4-BE49-F238E27FC236}">
                <a16:creationId xmlns:a16="http://schemas.microsoft.com/office/drawing/2014/main" id="{29B5D835-9B42-4EAF-AAB2-C7C57A263CD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939745" y="5634092"/>
            <a:ext cx="592292" cy="597398"/>
          </a:xfrm>
          <a:prstGeom prst="rect">
            <a:avLst/>
          </a:prstGeom>
        </p:spPr>
      </p:pic>
      <p:pic>
        <p:nvPicPr>
          <p:cNvPr id="26" name="Obraz 25" descr="Obraz zawierający kula bilardowa, sport&#10;&#10;Opis wygenerowany automatycznie">
            <a:extLst>
              <a:ext uri="{FF2B5EF4-FFF2-40B4-BE49-F238E27FC236}">
                <a16:creationId xmlns:a16="http://schemas.microsoft.com/office/drawing/2014/main" id="{4C5F8D00-43FC-4BC1-85FC-E2C3F8CBBBB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1329034" y="5165728"/>
            <a:ext cx="592292" cy="597398"/>
          </a:xfrm>
          <a:prstGeom prst="rect">
            <a:avLst/>
          </a:prstGeom>
        </p:spPr>
      </p:pic>
      <p:pic>
        <p:nvPicPr>
          <p:cNvPr id="27" name="Obraz 26" descr="Obraz zawierający kula bilardowa, sport&#10;&#10;Opis wygenerowany automatycznie">
            <a:extLst>
              <a:ext uri="{FF2B5EF4-FFF2-40B4-BE49-F238E27FC236}">
                <a16:creationId xmlns:a16="http://schemas.microsoft.com/office/drawing/2014/main" id="{F20D4B44-80A2-45CD-B6B1-AB1AB52DBC3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4675397" y="4867029"/>
            <a:ext cx="592292" cy="597398"/>
          </a:xfrm>
          <a:prstGeom prst="rect">
            <a:avLst/>
          </a:prstGeom>
        </p:spPr>
      </p:pic>
      <p:pic>
        <p:nvPicPr>
          <p:cNvPr id="28" name="Obraz 27" descr="Obraz zawierający kula bilardowa, sport&#10;&#10;Opis wygenerowany automatycznie">
            <a:extLst>
              <a:ext uri="{FF2B5EF4-FFF2-40B4-BE49-F238E27FC236}">
                <a16:creationId xmlns:a16="http://schemas.microsoft.com/office/drawing/2014/main" id="{422FAF8D-E863-4E1E-AD16-7E06E25104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547510" y="4203500"/>
            <a:ext cx="592292" cy="597398"/>
          </a:xfrm>
          <a:prstGeom prst="rect">
            <a:avLst/>
          </a:prstGeom>
        </p:spPr>
      </p:pic>
      <p:pic>
        <p:nvPicPr>
          <p:cNvPr id="29" name="Obraz 28" descr="Obraz zawierający kula bilardowa, sport&#10;&#10;Opis wygenerowany automatycznie">
            <a:extLst>
              <a:ext uri="{FF2B5EF4-FFF2-40B4-BE49-F238E27FC236}">
                <a16:creationId xmlns:a16="http://schemas.microsoft.com/office/drawing/2014/main" id="{254BA166-6463-4E78-98FF-B6AFE4D3BE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323118" y="5887645"/>
            <a:ext cx="592292" cy="597398"/>
          </a:xfrm>
          <a:prstGeom prst="rect">
            <a:avLst/>
          </a:prstGeom>
        </p:spPr>
      </p:pic>
      <p:cxnSp>
        <p:nvCxnSpPr>
          <p:cNvPr id="41" name="Łącznik prosty ze strzałką 40">
            <a:extLst>
              <a:ext uri="{FF2B5EF4-FFF2-40B4-BE49-F238E27FC236}">
                <a16:creationId xmlns:a16="http://schemas.microsoft.com/office/drawing/2014/main" id="{ABD9A4CF-DD49-4495-A8BA-2DD1243B96C1}"/>
              </a:ext>
            </a:extLst>
          </p:cNvPr>
          <p:cNvCxnSpPr>
            <a:cxnSpLocks/>
          </p:cNvCxnSpPr>
          <p:nvPr/>
        </p:nvCxnSpPr>
        <p:spPr>
          <a:xfrm flipH="1" flipV="1">
            <a:off x="1468522" y="4557274"/>
            <a:ext cx="912822" cy="131933"/>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Łącznik prosty ze strzałką 41">
            <a:extLst>
              <a:ext uri="{FF2B5EF4-FFF2-40B4-BE49-F238E27FC236}">
                <a16:creationId xmlns:a16="http://schemas.microsoft.com/office/drawing/2014/main" id="{A590751A-B245-4D1E-AF9E-1B5D094E8E62}"/>
              </a:ext>
            </a:extLst>
          </p:cNvPr>
          <p:cNvCxnSpPr>
            <a:cxnSpLocks/>
          </p:cNvCxnSpPr>
          <p:nvPr/>
        </p:nvCxnSpPr>
        <p:spPr>
          <a:xfrm flipH="1">
            <a:off x="3060673" y="3785538"/>
            <a:ext cx="151882" cy="68369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Łącznik prosty ze strzałką 42">
            <a:extLst>
              <a:ext uri="{FF2B5EF4-FFF2-40B4-BE49-F238E27FC236}">
                <a16:creationId xmlns:a16="http://schemas.microsoft.com/office/drawing/2014/main" id="{20E0909C-89BA-4818-965F-1AFCAA679CEA}"/>
              </a:ext>
            </a:extLst>
          </p:cNvPr>
          <p:cNvCxnSpPr>
            <a:cxnSpLocks/>
          </p:cNvCxnSpPr>
          <p:nvPr/>
        </p:nvCxnSpPr>
        <p:spPr>
          <a:xfrm flipH="1">
            <a:off x="3437032" y="2554173"/>
            <a:ext cx="200968" cy="57176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Łącznik prosty ze strzałką 43">
            <a:extLst>
              <a:ext uri="{FF2B5EF4-FFF2-40B4-BE49-F238E27FC236}">
                <a16:creationId xmlns:a16="http://schemas.microsoft.com/office/drawing/2014/main" id="{E8627D19-92A5-45DB-A676-F9A7CFA1DBD3}"/>
              </a:ext>
            </a:extLst>
          </p:cNvPr>
          <p:cNvCxnSpPr>
            <a:cxnSpLocks/>
          </p:cNvCxnSpPr>
          <p:nvPr/>
        </p:nvCxnSpPr>
        <p:spPr>
          <a:xfrm flipH="1">
            <a:off x="3781090" y="1521900"/>
            <a:ext cx="172993" cy="398761"/>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Łącznik prosty ze strzałką 44">
            <a:extLst>
              <a:ext uri="{FF2B5EF4-FFF2-40B4-BE49-F238E27FC236}">
                <a16:creationId xmlns:a16="http://schemas.microsoft.com/office/drawing/2014/main" id="{372068EE-FEFD-4296-B5FE-A97A131F695F}"/>
              </a:ext>
            </a:extLst>
          </p:cNvPr>
          <p:cNvCxnSpPr>
            <a:cxnSpLocks/>
          </p:cNvCxnSpPr>
          <p:nvPr/>
        </p:nvCxnSpPr>
        <p:spPr>
          <a:xfrm flipH="1">
            <a:off x="4367364" y="622562"/>
            <a:ext cx="415147" cy="32885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Łącznik prosty ze strzałką 54">
            <a:extLst>
              <a:ext uri="{FF2B5EF4-FFF2-40B4-BE49-F238E27FC236}">
                <a16:creationId xmlns:a16="http://schemas.microsoft.com/office/drawing/2014/main" id="{75FDC79F-59D3-4379-B5E8-B54D77828C37}"/>
              </a:ext>
            </a:extLst>
          </p:cNvPr>
          <p:cNvCxnSpPr>
            <a:cxnSpLocks/>
          </p:cNvCxnSpPr>
          <p:nvPr/>
        </p:nvCxnSpPr>
        <p:spPr>
          <a:xfrm flipH="1">
            <a:off x="1789877" y="4994772"/>
            <a:ext cx="845531" cy="30896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Łącznik prosty ze strzałką 55">
            <a:extLst>
              <a:ext uri="{FF2B5EF4-FFF2-40B4-BE49-F238E27FC236}">
                <a16:creationId xmlns:a16="http://schemas.microsoft.com/office/drawing/2014/main" id="{EBEB8362-00B0-442A-BA1A-91E0FF1F308D}"/>
              </a:ext>
            </a:extLst>
          </p:cNvPr>
          <p:cNvCxnSpPr>
            <a:cxnSpLocks/>
          </p:cNvCxnSpPr>
          <p:nvPr/>
        </p:nvCxnSpPr>
        <p:spPr>
          <a:xfrm flipH="1">
            <a:off x="2647864" y="5167201"/>
            <a:ext cx="267546" cy="72044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Łącznik prosty ze strzałką 56">
            <a:extLst>
              <a:ext uri="{FF2B5EF4-FFF2-40B4-BE49-F238E27FC236}">
                <a16:creationId xmlns:a16="http://schemas.microsoft.com/office/drawing/2014/main" id="{CEB34D52-ACBF-421B-93DC-951D785B30B6}"/>
              </a:ext>
            </a:extLst>
          </p:cNvPr>
          <p:cNvCxnSpPr>
            <a:cxnSpLocks/>
          </p:cNvCxnSpPr>
          <p:nvPr/>
        </p:nvCxnSpPr>
        <p:spPr>
          <a:xfrm>
            <a:off x="3427829" y="4927803"/>
            <a:ext cx="1104208" cy="23792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Łącznik prosty ze strzałką 59">
            <a:extLst>
              <a:ext uri="{FF2B5EF4-FFF2-40B4-BE49-F238E27FC236}">
                <a16:creationId xmlns:a16="http://schemas.microsoft.com/office/drawing/2014/main" id="{BFBD3312-C28B-43CF-9187-DAAEA27EA232}"/>
              </a:ext>
            </a:extLst>
          </p:cNvPr>
          <p:cNvCxnSpPr>
            <a:cxnSpLocks/>
          </p:cNvCxnSpPr>
          <p:nvPr/>
        </p:nvCxnSpPr>
        <p:spPr>
          <a:xfrm>
            <a:off x="3244020" y="5096071"/>
            <a:ext cx="710063" cy="66077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69" name="Picture 6" descr="Co2 bubbles stock illustration. Illustration of ...">
            <a:extLst>
              <a:ext uri="{FF2B5EF4-FFF2-40B4-BE49-F238E27FC236}">
                <a16:creationId xmlns:a16="http://schemas.microsoft.com/office/drawing/2014/main" id="{63558DC1-D3C6-4226-8546-F9111E15A45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4639542" y="-83843"/>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ree Vector | Highly polluting factory plant">
            <a:extLst>
              <a:ext uri="{FF2B5EF4-FFF2-40B4-BE49-F238E27FC236}">
                <a16:creationId xmlns:a16="http://schemas.microsoft.com/office/drawing/2014/main" id="{3EA21199-0811-4CF6-83C8-1F3AE0476E6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716" b="97125" l="1278" r="97125">
                        <a14:foregroundMark x1="9105" y1="11661" x2="29233" y2="7348"/>
                        <a14:foregroundMark x1="29233" y1="7348" x2="47764" y2="9904"/>
                        <a14:foregroundMark x1="47764" y1="9904" x2="63738" y2="16933"/>
                        <a14:foregroundMark x1="63738" y1="16933" x2="45847" y2="22843"/>
                        <a14:foregroundMark x1="45847" y1="22843" x2="34984" y2="17093"/>
                        <a14:foregroundMark x1="45367" y1="44409" x2="50160" y2="30192"/>
                        <a14:foregroundMark x1="50160" y1="30192" x2="75719" y2="9425"/>
                        <a14:foregroundMark x1="75719" y1="9425" x2="89457" y2="18850"/>
                        <a14:foregroundMark x1="89457" y1="18850" x2="76038" y2="35304"/>
                        <a14:foregroundMark x1="76038" y1="35304" x2="61502" y2="33866"/>
                        <a14:foregroundMark x1="61502" y1="33866" x2="49361" y2="21406"/>
                        <a14:foregroundMark x1="49361" y1="21406" x2="10224" y2="10863"/>
                        <a14:foregroundMark x1="10224" y1="10863" x2="25559" y2="5751"/>
                        <a14:foregroundMark x1="25559" y1="5751" x2="26198" y2="20767"/>
                        <a14:foregroundMark x1="26198" y1="20767" x2="17252" y2="32588"/>
                        <a14:foregroundMark x1="17252" y1="32588" x2="25879" y2="48083"/>
                        <a14:foregroundMark x1="25879" y1="48083" x2="33067" y2="49840"/>
                        <a14:foregroundMark x1="41374" y1="57668" x2="53195" y2="23802"/>
                        <a14:foregroundMark x1="53195" y1="23802" x2="68371" y2="32588"/>
                        <a14:foregroundMark x1="68371" y1="32588" x2="73163" y2="50000"/>
                        <a14:foregroundMark x1="73163" y1="50000" x2="58307" y2="45527"/>
                        <a14:foregroundMark x1="58307" y1="45527" x2="51118" y2="48403"/>
                        <a14:foregroundMark x1="72684" y1="55751" x2="74121" y2="87380"/>
                        <a14:foregroundMark x1="74121" y1="87380" x2="56709" y2="92492"/>
                        <a14:foregroundMark x1="56709" y1="92492" x2="22684" y2="90415"/>
                        <a14:foregroundMark x1="22684" y1="90415" x2="38978" y2="94249"/>
                        <a14:foregroundMark x1="38978" y1="94249" x2="53994" y2="91853"/>
                        <a14:foregroundMark x1="53994" y1="91853" x2="69010" y2="91853"/>
                        <a14:foregroundMark x1="69010" y1="91853" x2="84345" y2="89457"/>
                        <a14:foregroundMark x1="84345" y1="89457" x2="86901" y2="97284"/>
                        <a14:foregroundMark x1="84824" y1="86901" x2="88179" y2="23163"/>
                        <a14:foregroundMark x1="88179" y1="23163" x2="76038" y2="11661"/>
                        <a14:foregroundMark x1="76038" y1="11661" x2="35942" y2="6869"/>
                        <a14:foregroundMark x1="88818" y1="24441" x2="94728" y2="8786"/>
                        <a14:foregroundMark x1="94728" y1="8786" x2="74920" y2="2875"/>
                        <a14:foregroundMark x1="74920" y1="2875" x2="34984" y2="3355"/>
                        <a14:foregroundMark x1="91693" y1="26358" x2="97444" y2="9105"/>
                        <a14:foregroundMark x1="97444" y1="9105" x2="87859" y2="26358"/>
                        <a14:foregroundMark x1="92173" y1="8307" x2="95208" y2="8786"/>
                        <a14:foregroundMark x1="34505" y1="4792" x2="18850" y2="4313"/>
                        <a14:foregroundMark x1="18850" y1="4313" x2="11502" y2="20128"/>
                        <a14:foregroundMark x1="11502" y1="20128" x2="25719" y2="27476"/>
                        <a14:foregroundMark x1="25719" y1="27476" x2="27636" y2="20447"/>
                        <a14:foregroundMark x1="26677" y1="20447" x2="27636" y2="37061"/>
                        <a14:foregroundMark x1="16454" y1="9265" x2="10543" y2="2875"/>
                        <a14:foregroundMark x1="89297" y1="4792" x2="85942" y2="3355"/>
                        <a14:foregroundMark x1="9105" y1="8307" x2="6709" y2="7348"/>
                        <a14:foregroundMark x1="11022" y1="17093" x2="5272" y2="5272"/>
                        <a14:foregroundMark x1="1278" y1="7827" x2="6709" y2="5272"/>
                        <a14:foregroundMark x1="7188" y1="4792" x2="4792" y2="5272"/>
                        <a14:foregroundMark x1="6230" y1="8307" x2="5272" y2="5751"/>
                        <a14:foregroundMark x1="2236" y1="9744" x2="10383" y2="22204"/>
                        <a14:foregroundMark x1="10383" y1="22204" x2="13099" y2="36901"/>
                        <a14:foregroundMark x1="13099" y1="36901" x2="18850" y2="22045"/>
                        <a14:foregroundMark x1="18850" y1="22045" x2="18850" y2="21406"/>
                        <a14:foregroundMark x1="74601" y1="88978" x2="82907" y2="86901"/>
                        <a14:foregroundMark x1="85942" y1="85942" x2="88818" y2="95208"/>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2873"/>
            <a:ext cx="4116891" cy="421033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28 Collection Of Car Pollution Clipart Png - Causes Of Air ...">
            <a:extLst>
              <a:ext uri="{FF2B5EF4-FFF2-40B4-BE49-F238E27FC236}">
                <a16:creationId xmlns:a16="http://schemas.microsoft.com/office/drawing/2014/main" id="{FBB34578-DC6C-482C-918D-1103995C6DA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4120" b="96255" l="5000" r="95000">
                        <a14:foregroundMark x1="29333" y1="18352" x2="18333" y2="33708"/>
                        <a14:foregroundMark x1="18333" y1="33708" x2="29333" y2="19476"/>
                        <a14:foregroundMark x1="29333" y1="19476" x2="15333" y2="30712"/>
                        <a14:foregroundMark x1="15333" y1="30712" x2="9000" y2="49438"/>
                        <a14:foregroundMark x1="9000" y1="49438" x2="8000" y2="44944"/>
                        <a14:foregroundMark x1="31000" y1="10112" x2="37000" y2="8989"/>
                        <a14:foregroundMark x1="30333" y1="4494" x2="25333" y2="7116"/>
                        <a14:foregroundMark x1="5667" y1="46067" x2="5000" y2="46816"/>
                        <a14:foregroundMark x1="45667" y1="81273" x2="65333" y2="77154"/>
                        <a14:foregroundMark x1="65333" y1="77154" x2="49667" y2="85393"/>
                        <a14:foregroundMark x1="49667" y1="85393" x2="66333" y2="73034"/>
                        <a14:foregroundMark x1="66333" y1="73034" x2="69667" y2="73783"/>
                        <a14:foregroundMark x1="47667" y1="89513" x2="45667" y2="96629"/>
                        <a14:foregroundMark x1="95000" y1="86517" x2="92667" y2="82772"/>
                        <a14:foregroundMark x1="69667" y1="72659" x2="51667" y2="70037"/>
                        <a14:foregroundMark x1="51667" y1="70037" x2="40333" y2="74906"/>
                        <a14:foregroundMark x1="88667" y1="87640" x2="88667" y2="9288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3049" y="2124843"/>
            <a:ext cx="2262940" cy="201401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Co2 bubbles stock illustration. Illustration of ...">
            <a:extLst>
              <a:ext uri="{FF2B5EF4-FFF2-40B4-BE49-F238E27FC236}">
                <a16:creationId xmlns:a16="http://schemas.microsoft.com/office/drawing/2014/main" id="{C3DEAEDD-4A45-4662-AFF8-8948AA24F93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7325138" y="1888955"/>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Co2 bubbles stock illustration. Illustration of ...">
            <a:extLst>
              <a:ext uri="{FF2B5EF4-FFF2-40B4-BE49-F238E27FC236}">
                <a16:creationId xmlns:a16="http://schemas.microsoft.com/office/drawing/2014/main" id="{CCB3095D-E156-4DE7-8B1F-AD99B4F07DE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04552" y="1405273"/>
            <a:ext cx="699514" cy="69951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Co2 bubbles stock illustration. Illustration of ...">
            <a:extLst>
              <a:ext uri="{FF2B5EF4-FFF2-40B4-BE49-F238E27FC236}">
                <a16:creationId xmlns:a16="http://schemas.microsoft.com/office/drawing/2014/main" id="{0C28FED3-F214-4667-8F7D-878EC11AC5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190445" y="909860"/>
            <a:ext cx="936197" cy="11179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Co2 bubbles stock illustration. Illustration of ...">
            <a:extLst>
              <a:ext uri="{FF2B5EF4-FFF2-40B4-BE49-F238E27FC236}">
                <a16:creationId xmlns:a16="http://schemas.microsoft.com/office/drawing/2014/main" id="{E483EC9F-828C-4D15-8AFF-6C0AAAC22C1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7264887" y="-20126"/>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5.4 Weathering and the Formation of Soil | Physical Geology">
            <a:extLst>
              <a:ext uri="{FF2B5EF4-FFF2-40B4-BE49-F238E27FC236}">
                <a16:creationId xmlns:a16="http://schemas.microsoft.com/office/drawing/2014/main" id="{FF46C99B-C75B-4C70-A5E3-260C1713BE60}"/>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167" t="37026" r="-788" b="25166"/>
          <a:stretch/>
        </p:blipFill>
        <p:spPr bwMode="auto">
          <a:xfrm>
            <a:off x="6122608" y="4137548"/>
            <a:ext cx="6096803" cy="2769886"/>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upa 48">
            <a:extLst>
              <a:ext uri="{FF2B5EF4-FFF2-40B4-BE49-F238E27FC236}">
                <a16:creationId xmlns:a16="http://schemas.microsoft.com/office/drawing/2014/main" id="{BA444E92-9F9F-4ED5-B385-67536BE2FD09}"/>
              </a:ext>
            </a:extLst>
          </p:cNvPr>
          <p:cNvGrpSpPr/>
          <p:nvPr/>
        </p:nvGrpSpPr>
        <p:grpSpPr>
          <a:xfrm>
            <a:off x="8778704" y="-64332"/>
            <a:ext cx="3291521" cy="2035246"/>
            <a:chOff x="8075106" y="4428402"/>
            <a:chExt cx="3291521" cy="2035246"/>
          </a:xfrm>
        </p:grpSpPr>
        <p:pic>
          <p:nvPicPr>
            <p:cNvPr id="50" name="Picture 6" descr="Co2 bubbles stock illustration. Illustration of ...">
              <a:extLst>
                <a:ext uri="{FF2B5EF4-FFF2-40B4-BE49-F238E27FC236}">
                  <a16:creationId xmlns:a16="http://schemas.microsoft.com/office/drawing/2014/main" id="{BAD4AD87-E25C-409A-A866-D9BC19A6940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8075106" y="4428402"/>
              <a:ext cx="1499937" cy="149993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o2 bubbles stock illustration. Illustration of ...">
              <a:extLst>
                <a:ext uri="{FF2B5EF4-FFF2-40B4-BE49-F238E27FC236}">
                  <a16:creationId xmlns:a16="http://schemas.microsoft.com/office/drawing/2014/main" id="{BB08819C-86F1-4FE9-A946-54F6BE50786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a:stretch>
              <a:fillRect/>
            </a:stretch>
          </p:blipFill>
          <p:spPr bwMode="auto">
            <a:xfrm>
              <a:off x="9866690" y="4963711"/>
              <a:ext cx="1499937" cy="1499937"/>
            </a:xfrm>
            <a:prstGeom prst="rect">
              <a:avLst/>
            </a:prstGeom>
            <a:noFill/>
            <a:extLst>
              <a:ext uri="{909E8E84-426E-40DD-AFC4-6F175D3DCCD1}">
                <a14:hiddenFill xmlns:a14="http://schemas.microsoft.com/office/drawing/2010/main">
                  <a:solidFill>
                    <a:srgbClr val="FFFFFF"/>
                  </a:solidFill>
                </a14:hiddenFill>
              </a:ext>
            </a:extLst>
          </p:spPr>
        </p:pic>
      </p:grpSp>
      <p:pic>
        <p:nvPicPr>
          <p:cNvPr id="52" name="Picture 6" descr="Co2 bubbles stock illustration. Illustration of ...">
            <a:extLst>
              <a:ext uri="{FF2B5EF4-FFF2-40B4-BE49-F238E27FC236}">
                <a16:creationId xmlns:a16="http://schemas.microsoft.com/office/drawing/2014/main" id="{FA3BE09B-DCFB-4A3F-8517-B51AECF64BA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5854950" y="330030"/>
            <a:ext cx="936197" cy="1117913"/>
          </a:xfrm>
          <a:prstGeom prst="rect">
            <a:avLst/>
          </a:prstGeom>
          <a:noFill/>
          <a:extLst>
            <a:ext uri="{909E8E84-426E-40DD-AFC4-6F175D3DCCD1}">
              <a14:hiddenFill xmlns:a14="http://schemas.microsoft.com/office/drawing/2010/main">
                <a:solidFill>
                  <a:srgbClr val="FFFFFF"/>
                </a:solidFill>
              </a14:hiddenFill>
            </a:ext>
          </a:extLst>
        </p:spPr>
      </p:pic>
      <p:pic>
        <p:nvPicPr>
          <p:cNvPr id="36" name="Obraz 35">
            <a:extLst>
              <a:ext uri="{FF2B5EF4-FFF2-40B4-BE49-F238E27FC236}">
                <a16:creationId xmlns:a16="http://schemas.microsoft.com/office/drawing/2014/main" id="{D20700F8-BC44-40D1-8C0E-7B8C3F10804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01135" y="4153605"/>
            <a:ext cx="1006898" cy="713424"/>
          </a:xfrm>
          <a:prstGeom prst="rect">
            <a:avLst/>
          </a:prstGeom>
        </p:spPr>
      </p:pic>
      <p:pic>
        <p:nvPicPr>
          <p:cNvPr id="53" name="Obraz 52">
            <a:extLst>
              <a:ext uri="{FF2B5EF4-FFF2-40B4-BE49-F238E27FC236}">
                <a16:creationId xmlns:a16="http://schemas.microsoft.com/office/drawing/2014/main" id="{D3AB0B15-F7D3-4D90-AB33-AC4323C35C5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70699" y="4811347"/>
            <a:ext cx="1097808" cy="777837"/>
          </a:xfrm>
          <a:prstGeom prst="rect">
            <a:avLst/>
          </a:prstGeom>
        </p:spPr>
      </p:pic>
      <p:pic>
        <p:nvPicPr>
          <p:cNvPr id="54" name="Picture 13">
            <a:extLst>
              <a:ext uri="{FF2B5EF4-FFF2-40B4-BE49-F238E27FC236}">
                <a16:creationId xmlns:a16="http://schemas.microsoft.com/office/drawing/2014/main" id="{531035FA-563C-4E37-9772-A86761A2A53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6832325">
            <a:off x="4463107" y="5566080"/>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3">
            <a:extLst>
              <a:ext uri="{FF2B5EF4-FFF2-40B4-BE49-F238E27FC236}">
                <a16:creationId xmlns:a16="http://schemas.microsoft.com/office/drawing/2014/main" id="{8A3CFD30-B246-47E5-85E8-BFD06E41C0D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0800000">
            <a:off x="563913" y="5937093"/>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67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500"/>
                                        <p:tgtEl>
                                          <p:spTgt spid="45"/>
                                        </p:tgtEl>
                                      </p:cBhvr>
                                    </p:animEffect>
                                  </p:childTnLst>
                                </p:cTn>
                              </p:par>
                              <p:par>
                                <p:cTn id="8" presetID="10" presetClass="entr" presetSubtype="0" fill="hold" nodeType="withEffect">
                                  <p:stCondLst>
                                    <p:cond delay="11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500"/>
                                        <p:tgtEl>
                                          <p:spTgt spid="20"/>
                                        </p:tgtEl>
                                      </p:cBhvr>
                                    </p:animEffect>
                                  </p:childTnLst>
                                </p:cTn>
                              </p:par>
                              <p:par>
                                <p:cTn id="11" presetID="10" presetClass="entr" presetSubtype="0" fill="hold" nodeType="withEffect">
                                  <p:stCondLst>
                                    <p:cond delay="190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500"/>
                                        <p:tgtEl>
                                          <p:spTgt spid="44"/>
                                        </p:tgtEl>
                                      </p:cBhvr>
                                    </p:animEffect>
                                  </p:childTnLst>
                                </p:cTn>
                              </p:par>
                              <p:par>
                                <p:cTn id="14" presetID="10" presetClass="entr" presetSubtype="0" fill="hold" nodeType="withEffect">
                                  <p:stCondLst>
                                    <p:cond delay="27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500"/>
                                        <p:tgtEl>
                                          <p:spTgt spid="3"/>
                                        </p:tgtEl>
                                      </p:cBhvr>
                                    </p:animEffect>
                                  </p:childTnLst>
                                </p:cTn>
                              </p:par>
                              <p:par>
                                <p:cTn id="17" presetID="10" presetClass="entr" presetSubtype="0" fill="hold" nodeType="withEffect">
                                  <p:stCondLst>
                                    <p:cond delay="36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500"/>
                                        <p:tgtEl>
                                          <p:spTgt spid="43"/>
                                        </p:tgtEl>
                                      </p:cBhvr>
                                    </p:animEffect>
                                  </p:childTnLst>
                                </p:cTn>
                              </p:par>
                              <p:par>
                                <p:cTn id="20" presetID="10" presetClass="entr" presetSubtype="0" fill="hold" nodeType="withEffect">
                                  <p:stCondLst>
                                    <p:cond delay="4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500"/>
                                        <p:tgtEl>
                                          <p:spTgt spid="19"/>
                                        </p:tgtEl>
                                      </p:cBhvr>
                                    </p:animEffect>
                                  </p:childTnLst>
                                </p:cTn>
                              </p:par>
                              <p:par>
                                <p:cTn id="23" presetID="10" presetClass="entr" presetSubtype="0" fill="hold" nodeType="withEffect">
                                  <p:stCondLst>
                                    <p:cond delay="520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500"/>
                                        <p:tgtEl>
                                          <p:spTgt spid="42"/>
                                        </p:tgtEl>
                                      </p:cBhvr>
                                    </p:animEffect>
                                  </p:childTnLst>
                                </p:cTn>
                              </p:par>
                              <p:par>
                                <p:cTn id="26" presetID="10" presetClass="entr" presetSubtype="0" fill="hold" nodeType="withEffect">
                                  <p:stCondLst>
                                    <p:cond delay="60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0"/>
                                        <p:tgtEl>
                                          <p:spTgt spid="23"/>
                                        </p:tgtEl>
                                      </p:cBhvr>
                                    </p:animEffect>
                                  </p:childTnLst>
                                </p:cTn>
                              </p:par>
                              <p:par>
                                <p:cTn id="29" presetID="10" presetClass="entr" presetSubtype="0" fill="hold" nodeType="withEffect">
                                  <p:stCondLst>
                                    <p:cond delay="600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2500"/>
                                        <p:tgtEl>
                                          <p:spTgt spid="24"/>
                                        </p:tgtEl>
                                      </p:cBhvr>
                                    </p:animEffect>
                                  </p:childTnLst>
                                </p:cTn>
                              </p:par>
                              <p:par>
                                <p:cTn id="32" presetID="10" presetClass="entr" presetSubtype="0" fill="hold" nodeType="withEffect">
                                  <p:stCondLst>
                                    <p:cond delay="60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2500"/>
                                        <p:tgtEl>
                                          <p:spTgt spid="26"/>
                                        </p:tgtEl>
                                      </p:cBhvr>
                                    </p:animEffect>
                                  </p:childTnLst>
                                </p:cTn>
                              </p:par>
                              <p:par>
                                <p:cTn id="35" presetID="10" presetClass="entr" presetSubtype="0" fill="hold" nodeType="withEffect">
                                  <p:stCondLst>
                                    <p:cond delay="600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2500"/>
                                        <p:tgtEl>
                                          <p:spTgt spid="27"/>
                                        </p:tgtEl>
                                      </p:cBhvr>
                                    </p:animEffect>
                                  </p:childTnLst>
                                </p:cTn>
                              </p:par>
                              <p:par>
                                <p:cTn id="38" presetID="10" presetClass="entr" presetSubtype="0" fill="hold" nodeType="withEffect">
                                  <p:stCondLst>
                                    <p:cond delay="60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2500"/>
                                        <p:tgtEl>
                                          <p:spTgt spid="28"/>
                                        </p:tgtEl>
                                      </p:cBhvr>
                                    </p:animEffect>
                                  </p:childTnLst>
                                </p:cTn>
                              </p:par>
                              <p:par>
                                <p:cTn id="41" presetID="10" presetClass="entr" presetSubtype="0" fill="hold" nodeType="withEffect">
                                  <p:stCondLst>
                                    <p:cond delay="60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2500"/>
                                        <p:tgtEl>
                                          <p:spTgt spid="29"/>
                                        </p:tgtEl>
                                      </p:cBhvr>
                                    </p:animEffect>
                                  </p:childTnLst>
                                </p:cTn>
                              </p:par>
                              <p:par>
                                <p:cTn id="44" presetID="10" presetClass="entr" presetSubtype="0" fill="hold" nodeType="withEffect">
                                  <p:stCondLst>
                                    <p:cond delay="60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2500"/>
                                        <p:tgtEl>
                                          <p:spTgt spid="41"/>
                                        </p:tgtEl>
                                      </p:cBhvr>
                                    </p:animEffect>
                                  </p:childTnLst>
                                </p:cTn>
                              </p:par>
                              <p:par>
                                <p:cTn id="47" presetID="10" presetClass="entr" presetSubtype="0" fill="hold" nodeType="withEffect">
                                  <p:stCondLst>
                                    <p:cond delay="600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2500"/>
                                        <p:tgtEl>
                                          <p:spTgt spid="55"/>
                                        </p:tgtEl>
                                      </p:cBhvr>
                                    </p:animEffect>
                                  </p:childTnLst>
                                </p:cTn>
                              </p:par>
                              <p:par>
                                <p:cTn id="50" presetID="10" presetClass="entr" presetSubtype="0" fill="hold" nodeType="withEffect">
                                  <p:stCondLst>
                                    <p:cond delay="600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2500"/>
                                        <p:tgtEl>
                                          <p:spTgt spid="56"/>
                                        </p:tgtEl>
                                      </p:cBhvr>
                                    </p:animEffect>
                                  </p:childTnLst>
                                </p:cTn>
                              </p:par>
                              <p:par>
                                <p:cTn id="53" presetID="10" presetClass="entr" presetSubtype="0" fill="hold" nodeType="withEffect">
                                  <p:stCondLst>
                                    <p:cond delay="600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2500"/>
                                        <p:tgtEl>
                                          <p:spTgt spid="57"/>
                                        </p:tgtEl>
                                      </p:cBhvr>
                                    </p:animEffect>
                                  </p:childTnLst>
                                </p:cTn>
                              </p:par>
                              <p:par>
                                <p:cTn id="56" presetID="10" presetClass="entr" presetSubtype="0" fill="hold" nodeType="withEffect">
                                  <p:stCondLst>
                                    <p:cond delay="600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2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ucks Country Gardens">
            <a:extLst>
              <a:ext uri="{FF2B5EF4-FFF2-40B4-BE49-F238E27FC236}">
                <a16:creationId xmlns:a16="http://schemas.microsoft.com/office/drawing/2014/main" id="{9332C0DE-571B-45FA-B775-677FC766E7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351"/>
          <a:stretch/>
        </p:blipFill>
        <p:spPr bwMode="auto">
          <a:xfrm>
            <a:off x="0" y="4138864"/>
            <a:ext cx="6147438" cy="27191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Ãhnliches Foto">
            <a:extLst>
              <a:ext uri="{FF2B5EF4-FFF2-40B4-BE49-F238E27FC236}">
                <a16:creationId xmlns:a16="http://schemas.microsoft.com/office/drawing/2014/main" id="{E52FFF0A-8F6C-4A40-B2BC-69ECFC2B673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3203" b="91242" l="15000" r="93889">
                        <a14:foregroundMark x1="20889" y1="28889" x2="16556" y2="34902"/>
                        <a14:foregroundMark x1="16556" y1="34902" x2="16222" y2="42745"/>
                        <a14:foregroundMark x1="16222" y1="42745" x2="19111" y2="48889"/>
                        <a14:foregroundMark x1="19111" y1="48889" x2="21667" y2="42745"/>
                        <a14:foregroundMark x1="21667" y1="42745" x2="20889" y2="29542"/>
                        <a14:foregroundMark x1="52000" y1="18562" x2="63667" y2="16601"/>
                        <a14:foregroundMark x1="63667" y1="16601" x2="66222" y2="17908"/>
                        <a14:foregroundMark x1="57000" y1="16340" x2="55667" y2="17908"/>
                        <a14:foregroundMark x1="66778" y1="13464" x2="61556" y2="14379"/>
                        <a14:foregroundMark x1="91111" y1="48105" x2="93889" y2="54248"/>
                        <a14:foregroundMark x1="93889" y1="54248" x2="90556" y2="55294"/>
                        <a14:foregroundMark x1="19222" y1="30458" x2="15222" y2="37386"/>
                        <a14:foregroundMark x1="15222" y1="37386" x2="15111" y2="44314"/>
                        <a14:foregroundMark x1="15111" y1="44314" x2="18444" y2="50850"/>
                        <a14:foregroundMark x1="18444" y1="50850" x2="22000" y2="49804"/>
                        <a14:foregroundMark x1="22222" y1="60654" x2="22222" y2="60654"/>
                        <a14:foregroundMark x1="17333" y1="28889" x2="14889" y2="35294"/>
                        <a14:foregroundMark x1="14889" y1="35294" x2="15111" y2="42222"/>
                        <a14:foregroundMark x1="15111" y1="42222" x2="15444" y2="43529"/>
                        <a14:foregroundMark x1="60000" y1="71373" x2="55889" y2="94510"/>
                        <a14:foregroundMark x1="55889" y1="94510" x2="50444" y2="91242"/>
                        <a14:foregroundMark x1="50444" y1="91242" x2="46333" y2="82484"/>
                      </a14:backgroundRemoval>
                    </a14:imgEffect>
                  </a14:imgLayer>
                </a14:imgProps>
              </a:ext>
              <a:ext uri="{28A0092B-C50C-407E-A947-70E740481C1C}">
                <a14:useLocalDpi xmlns:a14="http://schemas.microsoft.com/office/drawing/2010/main" val="0"/>
              </a:ext>
            </a:extLst>
          </a:blip>
          <a:srcRect l="12276" t="9543"/>
          <a:stretch/>
        </p:blipFill>
        <p:spPr bwMode="auto">
          <a:xfrm>
            <a:off x="780196" y="124321"/>
            <a:ext cx="4945522" cy="433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a:extLst>
              <a:ext uri="{FF2B5EF4-FFF2-40B4-BE49-F238E27FC236}">
                <a16:creationId xmlns:a16="http://schemas.microsoft.com/office/drawing/2014/main" id="{9723E64B-E214-4EF6-8F54-1F80F093D446}"/>
              </a:ext>
            </a:extLst>
          </p:cNvPr>
          <p:cNvPicPr>
            <a:picLocks noChangeAspect="1"/>
          </p:cNvPicPr>
          <p:nvPr/>
        </p:nvPicPr>
        <p:blipFill rotWithShape="1">
          <a:blip r:embed="rId6" cstate="print">
            <a:clrChange>
              <a:clrFrom>
                <a:srgbClr val="FEFEFE"/>
              </a:clrFrom>
              <a:clrTo>
                <a:srgbClr val="FEFEFE">
                  <a:alpha val="0"/>
                </a:srgbClr>
              </a:clrTo>
            </a:clrChange>
            <a:extLst>
              <a:ext uri="{BEBA8EAE-BF5A-486C-A8C5-ECC9F3942E4B}">
                <a14:imgProps xmlns:a14="http://schemas.microsoft.com/office/drawing/2010/main">
                  <a14:imgLayer r:embed="rId7">
                    <a14:imgEffect>
                      <a14:backgroundRemoval t="168" b="98826" l="5741" r="90000"/>
                    </a14:imgEffect>
                  </a14:imgLayer>
                </a14:imgProps>
              </a:ext>
              <a:ext uri="{28A0092B-C50C-407E-A947-70E740481C1C}">
                <a14:useLocalDpi xmlns:a14="http://schemas.microsoft.com/office/drawing/2010/main" val="0"/>
              </a:ext>
            </a:extLst>
          </a:blip>
          <a:srcRect l="13705" t="67638" r="13844"/>
          <a:stretch/>
        </p:blipFill>
        <p:spPr>
          <a:xfrm>
            <a:off x="1018048" y="4152697"/>
            <a:ext cx="4322011" cy="2130710"/>
          </a:xfrm>
          <a:prstGeom prst="rect">
            <a:avLst/>
          </a:prstGeom>
        </p:spPr>
      </p:pic>
      <p:pic>
        <p:nvPicPr>
          <p:cNvPr id="5" name="Obraz 4" descr="Obraz zawierający kula bilardowa, sport&#10;&#10;Opis wygenerowany automatycznie">
            <a:extLst>
              <a:ext uri="{FF2B5EF4-FFF2-40B4-BE49-F238E27FC236}">
                <a16:creationId xmlns:a16="http://schemas.microsoft.com/office/drawing/2014/main" id="{CCAC4449-A565-47C9-9668-34FAF83D9D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459454" y="1936904"/>
            <a:ext cx="592292" cy="597398"/>
          </a:xfrm>
          <a:prstGeom prst="rect">
            <a:avLst/>
          </a:prstGeom>
        </p:spPr>
      </p:pic>
      <p:pic>
        <p:nvPicPr>
          <p:cNvPr id="6" name="Obraz 5" descr="Obraz zawierający kula bilardowa, sport&#10;&#10;Opis wygenerowany automatycznie">
            <a:extLst>
              <a:ext uri="{FF2B5EF4-FFF2-40B4-BE49-F238E27FC236}">
                <a16:creationId xmlns:a16="http://schemas.microsoft.com/office/drawing/2014/main" id="{44059AA4-C094-49D3-A6C7-DEEAF0A7AFB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006211" y="3100556"/>
            <a:ext cx="690467" cy="696420"/>
          </a:xfrm>
          <a:prstGeom prst="rect">
            <a:avLst/>
          </a:prstGeom>
        </p:spPr>
      </p:pic>
      <p:pic>
        <p:nvPicPr>
          <p:cNvPr id="7" name="Obraz 6" descr="Obraz zawierający kula bilardowa, sport&#10;&#10;Opis wygenerowany automatycznie">
            <a:extLst>
              <a:ext uri="{FF2B5EF4-FFF2-40B4-BE49-F238E27FC236}">
                <a16:creationId xmlns:a16="http://schemas.microsoft.com/office/drawing/2014/main" id="{D9A31311-AAD2-4586-B3D8-9D015FDCDD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833182" y="884398"/>
            <a:ext cx="632053" cy="637502"/>
          </a:xfrm>
          <a:prstGeom prst="rect">
            <a:avLst/>
          </a:prstGeom>
        </p:spPr>
      </p:pic>
      <p:pic>
        <p:nvPicPr>
          <p:cNvPr id="8" name="Obraz 7" descr="Obraz zawierający kula bilardowa, sport&#10;&#10;Opis wygenerowany automatycznie">
            <a:extLst>
              <a:ext uri="{FF2B5EF4-FFF2-40B4-BE49-F238E27FC236}">
                <a16:creationId xmlns:a16="http://schemas.microsoft.com/office/drawing/2014/main" id="{85494924-1C07-429A-8B6F-BD9039D3A60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710065" y="4471656"/>
            <a:ext cx="592292" cy="597398"/>
          </a:xfrm>
          <a:prstGeom prst="rect">
            <a:avLst/>
          </a:prstGeom>
        </p:spPr>
      </p:pic>
      <p:pic>
        <p:nvPicPr>
          <p:cNvPr id="9" name="Obraz 8" descr="Obraz zawierający kula bilardowa, sport&#10;&#10;Opis wygenerowany automatycznie">
            <a:extLst>
              <a:ext uri="{FF2B5EF4-FFF2-40B4-BE49-F238E27FC236}">
                <a16:creationId xmlns:a16="http://schemas.microsoft.com/office/drawing/2014/main" id="{94D3531F-E56A-469D-A7CC-D73867DD32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3939745" y="5634092"/>
            <a:ext cx="592292" cy="597398"/>
          </a:xfrm>
          <a:prstGeom prst="rect">
            <a:avLst/>
          </a:prstGeom>
        </p:spPr>
      </p:pic>
      <p:pic>
        <p:nvPicPr>
          <p:cNvPr id="10" name="Obraz 9" descr="Obraz zawierający kula bilardowa, sport&#10;&#10;Opis wygenerowany automatycznie">
            <a:extLst>
              <a:ext uri="{FF2B5EF4-FFF2-40B4-BE49-F238E27FC236}">
                <a16:creationId xmlns:a16="http://schemas.microsoft.com/office/drawing/2014/main" id="{8CF9B76D-3D14-4A70-9F06-8108CBB5CC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1329034" y="5165728"/>
            <a:ext cx="592292" cy="597398"/>
          </a:xfrm>
          <a:prstGeom prst="rect">
            <a:avLst/>
          </a:prstGeom>
        </p:spPr>
      </p:pic>
      <p:pic>
        <p:nvPicPr>
          <p:cNvPr id="11" name="Obraz 10" descr="Obraz zawierający kula bilardowa, sport&#10;&#10;Opis wygenerowany automatycznie">
            <a:extLst>
              <a:ext uri="{FF2B5EF4-FFF2-40B4-BE49-F238E27FC236}">
                <a16:creationId xmlns:a16="http://schemas.microsoft.com/office/drawing/2014/main" id="{0261852E-24EC-4D5E-9BAE-686822BEE1C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4675397" y="4867029"/>
            <a:ext cx="592292" cy="597398"/>
          </a:xfrm>
          <a:prstGeom prst="rect">
            <a:avLst/>
          </a:prstGeom>
        </p:spPr>
      </p:pic>
      <p:pic>
        <p:nvPicPr>
          <p:cNvPr id="12" name="Obraz 11" descr="Obraz zawierający kula bilardowa, sport&#10;&#10;Opis wygenerowany automatycznie">
            <a:extLst>
              <a:ext uri="{FF2B5EF4-FFF2-40B4-BE49-F238E27FC236}">
                <a16:creationId xmlns:a16="http://schemas.microsoft.com/office/drawing/2014/main" id="{DEFA98C6-E34D-4352-A3F4-ADAF138C190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547510" y="4203500"/>
            <a:ext cx="592292" cy="597398"/>
          </a:xfrm>
          <a:prstGeom prst="rect">
            <a:avLst/>
          </a:prstGeom>
        </p:spPr>
      </p:pic>
      <p:pic>
        <p:nvPicPr>
          <p:cNvPr id="13" name="Obraz 12" descr="Obraz zawierający kula bilardowa, sport&#10;&#10;Opis wygenerowany automatycznie">
            <a:extLst>
              <a:ext uri="{FF2B5EF4-FFF2-40B4-BE49-F238E27FC236}">
                <a16:creationId xmlns:a16="http://schemas.microsoft.com/office/drawing/2014/main" id="{B53EC9C1-7DD1-4A2E-B4B5-9334650389D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02" b="89744" l="6034" r="88793">
                        <a14:foregroundMark x1="11207" y1="34188" x2="11207" y2="71795"/>
                        <a14:foregroundMark x1="8621" y1="52137" x2="9483" y2="65812"/>
                        <a14:foregroundMark x1="86207" y1="54701" x2="86207" y2="71795"/>
                        <a14:foregroundMark x1="6034" y1="47009" x2="6034" y2="57265"/>
                        <a14:foregroundMark x1="55172" y1="47009" x2="43103" y2="47863"/>
                      </a14:backgroundRemoval>
                    </a14:imgEffect>
                  </a14:imgLayer>
                </a14:imgProps>
              </a:ext>
              <a:ext uri="{28A0092B-C50C-407E-A947-70E740481C1C}">
                <a14:useLocalDpi xmlns:a14="http://schemas.microsoft.com/office/drawing/2010/main" val="0"/>
              </a:ext>
            </a:extLst>
          </a:blip>
          <a:stretch>
            <a:fillRect/>
          </a:stretch>
        </p:blipFill>
        <p:spPr>
          <a:xfrm>
            <a:off x="2323118" y="5887645"/>
            <a:ext cx="592292" cy="597398"/>
          </a:xfrm>
          <a:prstGeom prst="rect">
            <a:avLst/>
          </a:prstGeom>
        </p:spPr>
      </p:pic>
      <p:cxnSp>
        <p:nvCxnSpPr>
          <p:cNvPr id="14" name="Łącznik prosty ze strzałką 13">
            <a:extLst>
              <a:ext uri="{FF2B5EF4-FFF2-40B4-BE49-F238E27FC236}">
                <a16:creationId xmlns:a16="http://schemas.microsoft.com/office/drawing/2014/main" id="{D653084D-F845-4686-81C7-FE05C638C01A}"/>
              </a:ext>
            </a:extLst>
          </p:cNvPr>
          <p:cNvCxnSpPr>
            <a:cxnSpLocks/>
          </p:cNvCxnSpPr>
          <p:nvPr/>
        </p:nvCxnSpPr>
        <p:spPr>
          <a:xfrm flipH="1" flipV="1">
            <a:off x="1468522" y="4557274"/>
            <a:ext cx="912822" cy="131933"/>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Łącznik prosty ze strzałką 14">
            <a:extLst>
              <a:ext uri="{FF2B5EF4-FFF2-40B4-BE49-F238E27FC236}">
                <a16:creationId xmlns:a16="http://schemas.microsoft.com/office/drawing/2014/main" id="{9DCB56FB-5099-4FA2-86D1-13C3B3A35309}"/>
              </a:ext>
            </a:extLst>
          </p:cNvPr>
          <p:cNvCxnSpPr>
            <a:cxnSpLocks/>
          </p:cNvCxnSpPr>
          <p:nvPr/>
        </p:nvCxnSpPr>
        <p:spPr>
          <a:xfrm flipH="1">
            <a:off x="3060673" y="3785538"/>
            <a:ext cx="151882" cy="68369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Łącznik prosty ze strzałką 15">
            <a:extLst>
              <a:ext uri="{FF2B5EF4-FFF2-40B4-BE49-F238E27FC236}">
                <a16:creationId xmlns:a16="http://schemas.microsoft.com/office/drawing/2014/main" id="{70657F8D-A6EC-4113-A806-9FC4DFB3FF43}"/>
              </a:ext>
            </a:extLst>
          </p:cNvPr>
          <p:cNvCxnSpPr>
            <a:cxnSpLocks/>
          </p:cNvCxnSpPr>
          <p:nvPr/>
        </p:nvCxnSpPr>
        <p:spPr>
          <a:xfrm flipH="1">
            <a:off x="3437032" y="2554173"/>
            <a:ext cx="200968" cy="571760"/>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6">
            <a:extLst>
              <a:ext uri="{FF2B5EF4-FFF2-40B4-BE49-F238E27FC236}">
                <a16:creationId xmlns:a16="http://schemas.microsoft.com/office/drawing/2014/main" id="{01011018-AF69-4827-9853-CEF8F6FEF061}"/>
              </a:ext>
            </a:extLst>
          </p:cNvPr>
          <p:cNvCxnSpPr>
            <a:cxnSpLocks/>
          </p:cNvCxnSpPr>
          <p:nvPr/>
        </p:nvCxnSpPr>
        <p:spPr>
          <a:xfrm flipH="1">
            <a:off x="3781090" y="1521900"/>
            <a:ext cx="172993" cy="398761"/>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Łącznik prosty ze strzałką 17">
            <a:extLst>
              <a:ext uri="{FF2B5EF4-FFF2-40B4-BE49-F238E27FC236}">
                <a16:creationId xmlns:a16="http://schemas.microsoft.com/office/drawing/2014/main" id="{77B1FDC3-6B18-47E7-AC81-D2788ECD1BDF}"/>
              </a:ext>
            </a:extLst>
          </p:cNvPr>
          <p:cNvCxnSpPr>
            <a:cxnSpLocks/>
          </p:cNvCxnSpPr>
          <p:nvPr/>
        </p:nvCxnSpPr>
        <p:spPr>
          <a:xfrm flipH="1">
            <a:off x="4367364" y="622562"/>
            <a:ext cx="415147" cy="328859"/>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a:extLst>
              <a:ext uri="{FF2B5EF4-FFF2-40B4-BE49-F238E27FC236}">
                <a16:creationId xmlns:a16="http://schemas.microsoft.com/office/drawing/2014/main" id="{B8792BE3-0E34-40D5-B8A4-919A0EEDEF83}"/>
              </a:ext>
            </a:extLst>
          </p:cNvPr>
          <p:cNvCxnSpPr>
            <a:cxnSpLocks/>
          </p:cNvCxnSpPr>
          <p:nvPr/>
        </p:nvCxnSpPr>
        <p:spPr>
          <a:xfrm flipH="1">
            <a:off x="1789877" y="4994772"/>
            <a:ext cx="845531" cy="30896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Łącznik prosty ze strzałką 19">
            <a:extLst>
              <a:ext uri="{FF2B5EF4-FFF2-40B4-BE49-F238E27FC236}">
                <a16:creationId xmlns:a16="http://schemas.microsoft.com/office/drawing/2014/main" id="{BFD37030-61A4-4EDE-9C3B-E162540CF428}"/>
              </a:ext>
            </a:extLst>
          </p:cNvPr>
          <p:cNvCxnSpPr>
            <a:cxnSpLocks/>
          </p:cNvCxnSpPr>
          <p:nvPr/>
        </p:nvCxnSpPr>
        <p:spPr>
          <a:xfrm flipH="1">
            <a:off x="2647864" y="5167201"/>
            <a:ext cx="267546" cy="72044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Łącznik prosty ze strzałką 21">
            <a:extLst>
              <a:ext uri="{FF2B5EF4-FFF2-40B4-BE49-F238E27FC236}">
                <a16:creationId xmlns:a16="http://schemas.microsoft.com/office/drawing/2014/main" id="{6CC17905-4D8B-46B5-AD04-36372BFF1E7D}"/>
              </a:ext>
            </a:extLst>
          </p:cNvPr>
          <p:cNvCxnSpPr>
            <a:cxnSpLocks/>
          </p:cNvCxnSpPr>
          <p:nvPr/>
        </p:nvCxnSpPr>
        <p:spPr>
          <a:xfrm>
            <a:off x="3244020" y="5096071"/>
            <a:ext cx="710063" cy="66077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6" descr="Co2 bubbles stock illustration. Illustration of ...">
            <a:extLst>
              <a:ext uri="{FF2B5EF4-FFF2-40B4-BE49-F238E27FC236}">
                <a16:creationId xmlns:a16="http://schemas.microsoft.com/office/drawing/2014/main" id="{05F68147-1481-4843-82E6-B9051A3011FE}"/>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4639542" y="-83843"/>
            <a:ext cx="700517" cy="836488"/>
          </a:xfrm>
          <a:prstGeom prst="rect">
            <a:avLst/>
          </a:prstGeom>
          <a:noFill/>
          <a:extLst>
            <a:ext uri="{909E8E84-426E-40DD-AFC4-6F175D3DCCD1}">
              <a14:hiddenFill xmlns:a14="http://schemas.microsoft.com/office/drawing/2010/main">
                <a:solidFill>
                  <a:srgbClr val="FFFFFF"/>
                </a:solidFill>
              </a14:hiddenFill>
            </a:ext>
          </a:extLst>
        </p:spPr>
      </p:pic>
      <p:pic>
        <p:nvPicPr>
          <p:cNvPr id="56" name="Obraz 55">
            <a:extLst>
              <a:ext uri="{FF2B5EF4-FFF2-40B4-BE49-F238E27FC236}">
                <a16:creationId xmlns:a16="http://schemas.microsoft.com/office/drawing/2014/main" id="{4D5B9951-6FE6-4ADA-AAC8-5751811CC8D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714" b="93361" l="755" r="93585">
                        <a14:foregroundMark x1="77736" y1="29461" x2="85283" y2="21369"/>
                        <a14:foregroundMark x1="85283" y1="21369" x2="91321" y2="18257"/>
                        <a14:foregroundMark x1="78868" y1="27801" x2="86792" y2="18880"/>
                        <a14:foregroundMark x1="86792" y1="18880" x2="92264" y2="19295"/>
                        <a14:foregroundMark x1="55660" y1="8921" x2="56604" y2="12656"/>
                        <a14:foregroundMark x1="19245" y1="42739" x2="10566" y2="36307"/>
                        <a14:foregroundMark x1="10566" y1="36307" x2="16226" y2="31950"/>
                        <a14:foregroundMark x1="14717" y1="42116" x2="5094" y2="40664"/>
                        <a14:foregroundMark x1="5687" y1="32357" x2="5849" y2="30083"/>
                        <a14:foregroundMark x1="5094" y1="40664" x2="5662" y2="32701"/>
                        <a14:foregroundMark x1="42075" y1="83195" x2="37925" y2="93361"/>
                        <a14:foregroundMark x1="37925" y1="93361" x2="42453" y2="91909"/>
                        <a14:foregroundMark x1="67547" y1="84025" x2="74151" y2="92531"/>
                        <a14:foregroundMark x1="74151" y1="92531" x2="81698" y2="92739"/>
                        <a14:foregroundMark x1="82075" y1="21784" x2="87925" y2="12033"/>
                        <a14:foregroundMark x1="87925" y1="12033" x2="87547" y2="15560"/>
                        <a14:foregroundMark x1="84906" y1="19295" x2="87925" y2="9129"/>
                        <a14:foregroundMark x1="87925" y1="9129" x2="80943" y2="17635"/>
                        <a14:foregroundMark x1="80943" y1="17635" x2="91132" y2="13693"/>
                        <a14:foregroundMark x1="93054" y1="17593" x2="93585" y2="18672"/>
                        <a14:foregroundMark x1="91132" y1="13693" x2="92904" y2="17290"/>
                        <a14:foregroundMark x1="78679" y1="16805" x2="79623" y2="15560"/>
                        <a14:foregroundMark x1="8302" y1="37137" x2="7736" y2="35685"/>
                        <a14:foregroundMark x1="5849" y1="36722" x2="4906" y2="35062"/>
                        <a14:foregroundMark x1="4882" y1="34440" x2="4340" y2="34440"/>
                        <a14:foregroundMark x1="7358" y1="34440" x2="4991" y2="34440"/>
                        <a14:foregroundMark x1="1321" y1="35477" x2="755" y2="37137"/>
                        <a14:foregroundMark x1="90000" y1="14523" x2="91321" y2="16805"/>
                        <a14:foregroundMark x1="93019" y1="15560" x2="93585" y2="15768"/>
                        <a14:foregroundMark x1="90755" y1="14730" x2="92885" y2="15511"/>
                        <a14:foregroundMark x1="92427" y1="13929" x2="91321" y2="15145"/>
                        <a14:foregroundMark x1="92830" y1="13485" x2="92518" y2="13828"/>
                        <a14:backgroundMark x1="5283" y1="33402" x2="5472" y2="33195"/>
                        <a14:backgroundMark x1="93585" y1="15768" x2="93962" y2="15560"/>
                        <a14:backgroundMark x1="93019" y1="15975" x2="93019" y2="15560"/>
                      </a14:backgroundRemoval>
                    </a14:imgEffect>
                  </a14:imgLayer>
                </a14:imgProps>
              </a:ext>
              <a:ext uri="{28A0092B-C50C-407E-A947-70E740481C1C}">
                <a14:useLocalDpi xmlns:a14="http://schemas.microsoft.com/office/drawing/2010/main" val="0"/>
              </a:ext>
            </a:extLst>
          </a:blip>
          <a:stretch>
            <a:fillRect/>
          </a:stretch>
        </p:blipFill>
        <p:spPr>
          <a:xfrm>
            <a:off x="6280529" y="1489692"/>
            <a:ext cx="5048955" cy="4591691"/>
          </a:xfrm>
          <a:prstGeom prst="rect">
            <a:avLst/>
          </a:prstGeom>
        </p:spPr>
      </p:pic>
      <p:grpSp>
        <p:nvGrpSpPr>
          <p:cNvPr id="39" name="Grupa 38">
            <a:extLst>
              <a:ext uri="{FF2B5EF4-FFF2-40B4-BE49-F238E27FC236}">
                <a16:creationId xmlns:a16="http://schemas.microsoft.com/office/drawing/2014/main" id="{2834BEC7-9AB4-4BC1-B661-05F081CC8B06}"/>
              </a:ext>
            </a:extLst>
          </p:cNvPr>
          <p:cNvGrpSpPr/>
          <p:nvPr/>
        </p:nvGrpSpPr>
        <p:grpSpPr>
          <a:xfrm rot="19972982">
            <a:off x="10445244" y="1591450"/>
            <a:ext cx="690834" cy="1599208"/>
            <a:chOff x="8413361" y="1443039"/>
            <a:chExt cx="1427551" cy="3913188"/>
          </a:xfrm>
        </p:grpSpPr>
        <p:pic>
          <p:nvPicPr>
            <p:cNvPr id="25" name="Grafik 10">
              <a:extLst>
                <a:ext uri="{FF2B5EF4-FFF2-40B4-BE49-F238E27FC236}">
                  <a16:creationId xmlns:a16="http://schemas.microsoft.com/office/drawing/2014/main" id="{6B687C53-6EA8-4E1D-A4F1-F0795040C17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34388" y="1443039"/>
              <a:ext cx="1376362"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24">
              <a:extLst>
                <a:ext uri="{FF2B5EF4-FFF2-40B4-BE49-F238E27FC236}">
                  <a16:creationId xmlns:a16="http://schemas.microsoft.com/office/drawing/2014/main" id="{270990AE-6F08-4A26-B767-02412776202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13361" y="1443040"/>
              <a:ext cx="1427551"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Obraz 30">
            <a:extLst>
              <a:ext uri="{FF2B5EF4-FFF2-40B4-BE49-F238E27FC236}">
                <a16:creationId xmlns:a16="http://schemas.microsoft.com/office/drawing/2014/main" id="{A5B18B84-03C7-4B77-9E79-8F94531D36B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01135" y="4153605"/>
            <a:ext cx="1006898" cy="713424"/>
          </a:xfrm>
          <a:prstGeom prst="rect">
            <a:avLst/>
          </a:prstGeom>
        </p:spPr>
      </p:pic>
      <p:pic>
        <p:nvPicPr>
          <p:cNvPr id="32" name="Obraz 31">
            <a:extLst>
              <a:ext uri="{FF2B5EF4-FFF2-40B4-BE49-F238E27FC236}">
                <a16:creationId xmlns:a16="http://schemas.microsoft.com/office/drawing/2014/main" id="{E206A2E4-7588-45F9-A5F2-AB2FB0E8FE3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70699" y="4811347"/>
            <a:ext cx="1097808" cy="777837"/>
          </a:xfrm>
          <a:prstGeom prst="rect">
            <a:avLst/>
          </a:prstGeom>
        </p:spPr>
      </p:pic>
      <p:pic>
        <p:nvPicPr>
          <p:cNvPr id="34" name="Picture 13">
            <a:extLst>
              <a:ext uri="{FF2B5EF4-FFF2-40B4-BE49-F238E27FC236}">
                <a16:creationId xmlns:a16="http://schemas.microsoft.com/office/drawing/2014/main" id="{131954DE-D607-4EB5-9D8B-930A9D94E22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0800000">
            <a:off x="563913" y="5937093"/>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Łącznik prosty ze strzałką 34">
            <a:extLst>
              <a:ext uri="{FF2B5EF4-FFF2-40B4-BE49-F238E27FC236}">
                <a16:creationId xmlns:a16="http://schemas.microsoft.com/office/drawing/2014/main" id="{203E790C-F432-43BE-8191-33D00F3A566E}"/>
              </a:ext>
            </a:extLst>
          </p:cNvPr>
          <p:cNvCxnSpPr>
            <a:cxnSpLocks/>
          </p:cNvCxnSpPr>
          <p:nvPr/>
        </p:nvCxnSpPr>
        <p:spPr>
          <a:xfrm>
            <a:off x="3427829" y="4927803"/>
            <a:ext cx="1104208" cy="23792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13">
            <a:extLst>
              <a:ext uri="{FF2B5EF4-FFF2-40B4-BE49-F238E27FC236}">
                <a16:creationId xmlns:a16="http://schemas.microsoft.com/office/drawing/2014/main" id="{1D12E0F7-AD59-423F-A5F5-2BE903EE51B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6832325">
            <a:off x="4463107" y="5566080"/>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201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Bucks Country Gardens">
            <a:extLst>
              <a:ext uri="{FF2B5EF4-FFF2-40B4-BE49-F238E27FC236}">
                <a16:creationId xmlns:a16="http://schemas.microsoft.com/office/drawing/2014/main" id="{203C8F51-A3C7-439D-B91B-3A66F029C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5" descr="Ein Bild, das Pflanze enthält.&#10;&#10;Mit sehr hoher Zuverlässigkeit generierte Beschreibung">
            <a:extLst>
              <a:ext uri="{FF2B5EF4-FFF2-40B4-BE49-F238E27FC236}">
                <a16:creationId xmlns:a16="http://schemas.microsoft.com/office/drawing/2014/main" id="{F0E22010-ED0D-4F7F-97BF-30A9E9D3B2A8}"/>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5664555" y="4584246"/>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5" descr="Ein Bild, das Pflanze enthält.&#10;&#10;Mit sehr hoher Zuverlässigkeit generierte Beschreibung">
            <a:extLst>
              <a:ext uri="{FF2B5EF4-FFF2-40B4-BE49-F238E27FC236}">
                <a16:creationId xmlns:a16="http://schemas.microsoft.com/office/drawing/2014/main" id="{1574AE06-EAE6-4BA5-99B3-9B8F22C66AC8}"/>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2973304" y="453918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90E652F3-B382-4B20-B33A-43A6C602797A}"/>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7860602" y="3286818"/>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5" descr="Ein Bild, das Pflanze enthält.&#10;&#10;Mit sehr hoher Zuverlässigkeit generierte Beschreibung">
            <a:extLst>
              <a:ext uri="{FF2B5EF4-FFF2-40B4-BE49-F238E27FC236}">
                <a16:creationId xmlns:a16="http://schemas.microsoft.com/office/drawing/2014/main" id="{6F66964E-6FDA-4092-AE61-847DD0F08BA3}"/>
              </a:ext>
            </a:extLst>
          </p:cNvPr>
          <p:cNvPicPr>
            <a:picLocks noChangeAspect="1"/>
          </p:cNvPicPr>
          <p:nvPr/>
        </p:nvPicPr>
        <p:blipFill>
          <a:blip r:embed="rId5" cstate="print">
            <a:extLst>
              <a:ext uri="{28A0092B-C50C-407E-A947-70E740481C1C}">
                <a14:useLocalDpi xmlns:a14="http://schemas.microsoft.com/office/drawing/2010/main" val="0"/>
              </a:ext>
            </a:extLst>
          </a:blip>
          <a:srcRect b="17725"/>
          <a:stretch>
            <a:fillRect/>
          </a:stretch>
        </p:blipFill>
        <p:spPr bwMode="auto">
          <a:xfrm>
            <a:off x="829385" y="3329354"/>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16" name="Grupa 9215">
            <a:extLst>
              <a:ext uri="{FF2B5EF4-FFF2-40B4-BE49-F238E27FC236}">
                <a16:creationId xmlns:a16="http://schemas.microsoft.com/office/drawing/2014/main" id="{C4AEB649-BFE5-400A-9062-79F9F1E83C23}"/>
              </a:ext>
            </a:extLst>
          </p:cNvPr>
          <p:cNvGrpSpPr/>
          <p:nvPr/>
        </p:nvGrpSpPr>
        <p:grpSpPr>
          <a:xfrm>
            <a:off x="3189023" y="1588169"/>
            <a:ext cx="2906977" cy="5252892"/>
            <a:chOff x="3189023" y="240632"/>
            <a:chExt cx="3687930" cy="6645489"/>
          </a:xfrm>
        </p:grpSpPr>
        <p:pic>
          <p:nvPicPr>
            <p:cNvPr id="31" name="Obraz 30">
              <a:extLst>
                <a:ext uri="{FF2B5EF4-FFF2-40B4-BE49-F238E27FC236}">
                  <a16:creationId xmlns:a16="http://schemas.microsoft.com/office/drawing/2014/main" id="{C5EEB87A-69C0-414E-B526-5711F16880D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055" b="92689" l="5250" r="89992">
                          <a14:foregroundMark x1="17637" y1="19950" x2="16079" y2="13383"/>
                          <a14:foregroundMark x1="16079" y1="13383" x2="19442" y2="8302"/>
                          <a14:foregroundMark x1="19442" y1="8302" x2="23872" y2="12639"/>
                          <a14:foregroundMark x1="23872" y1="12639" x2="22888" y2="20198"/>
                          <a14:foregroundMark x1="22888" y1="20198" x2="22642" y2="20694"/>
                          <a14:foregroundMark x1="27482" y1="39777" x2="28302" y2="46716"/>
                          <a14:foregroundMark x1="28302" y1="46716" x2="23462" y2="53903"/>
                          <a14:foregroundMark x1="13700" y1="40397" x2="11403" y2="46592"/>
                          <a14:foregroundMark x1="11403" y1="46592" x2="7629" y2="42379"/>
                          <a14:foregroundMark x1="7629" y1="42379" x2="5414" y2="37051"/>
                          <a14:foregroundMark x1="10254" y1="70260" x2="13208" y2="84511"/>
                          <a14:foregroundMark x1="13208" y1="84511" x2="17884" y2="81660"/>
                          <a14:foregroundMark x1="17884" y1="81660" x2="18294" y2="79182"/>
                          <a14:foregroundMark x1="23544" y1="89095" x2="26989" y2="92193"/>
                          <a14:foregroundMark x1="17637" y1="92193" x2="13700" y2="92689"/>
                        </a14:backgroundRemoval>
                      </a14:imgEffect>
                    </a14:imgLayer>
                  </a14:imgProps>
                </a:ext>
                <a:ext uri="{28A0092B-C50C-407E-A947-70E740481C1C}">
                  <a14:useLocalDpi xmlns:a14="http://schemas.microsoft.com/office/drawing/2010/main" val="0"/>
                </a:ext>
              </a:extLst>
            </a:blip>
            <a:srcRect t="3900" r="67034" b="6371"/>
            <a:stretch/>
          </p:blipFill>
          <p:spPr>
            <a:xfrm>
              <a:off x="3189023" y="240632"/>
              <a:ext cx="3687930" cy="6645489"/>
            </a:xfrm>
            <a:prstGeom prst="rect">
              <a:avLst/>
            </a:prstGeom>
          </p:spPr>
        </p:pic>
        <p:pic>
          <p:nvPicPr>
            <p:cNvPr id="9218" name="Picture 2" descr="Crying clipart tear, Crying tear Transparent FREE for ...">
              <a:extLst>
                <a:ext uri="{FF2B5EF4-FFF2-40B4-BE49-F238E27FC236}">
                  <a16:creationId xmlns:a16="http://schemas.microsoft.com/office/drawing/2014/main" id="{856F76FD-657A-4BBF-A70A-AE9CF0A3E01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381" b="93488" l="9916" r="89873">
                          <a14:foregroundMark x1="32489" y1="90738" x2="54219" y2="93488"/>
                          <a14:foregroundMark x1="54219" y1="93488" x2="43882" y2="88857"/>
                          <a14:foregroundMark x1="43882" y1="88857" x2="42827" y2="88567"/>
                          <a14:foregroundMark x1="86498" y1="57598" x2="89873" y2="65123"/>
                          <a14:foregroundMark x1="89873" y1="65123" x2="90084" y2="72793"/>
                          <a14:foregroundMark x1="90084" y1="72793" x2="89873" y2="73227"/>
                          <a14:foregroundMark x1="12236" y1="59768" x2="10970" y2="67004"/>
                          <a14:foregroundMark x1="10970" y1="67004" x2="12447" y2="74819"/>
                          <a14:foregroundMark x1="12447" y1="74819" x2="15612" y2="79740"/>
                          <a14:foregroundMark x1="49367" y1="10275" x2="48523" y2="7381"/>
                        </a14:backgroundRemoval>
                      </a14:imgEffect>
                    </a14:imgLayer>
                  </a14:imgProps>
                </a:ext>
                <a:ext uri="{28A0092B-C50C-407E-A947-70E740481C1C}">
                  <a14:useLocalDpi xmlns:a14="http://schemas.microsoft.com/office/drawing/2010/main" val="0"/>
                </a:ext>
              </a:extLst>
            </a:blip>
            <a:srcRect/>
            <a:stretch>
              <a:fillRect/>
            </a:stretch>
          </p:blipFill>
          <p:spPr bwMode="auto">
            <a:xfrm>
              <a:off x="5757724" y="1307074"/>
              <a:ext cx="168834" cy="24612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Cartoon Light Bulb Stock Illustration - Download Image Now ...">
            <a:extLst>
              <a:ext uri="{FF2B5EF4-FFF2-40B4-BE49-F238E27FC236}">
                <a16:creationId xmlns:a16="http://schemas.microsoft.com/office/drawing/2014/main" id="{9A8690ED-9F45-49E2-8B9C-9F3CB69C518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01" b="96847" l="1554" r="98187">
                        <a14:foregroundMark x1="62953" y1="27703" x2="46891" y2="23874"/>
                        <a14:foregroundMark x1="46891" y1="23874" x2="34197" y2="30631"/>
                        <a14:foregroundMark x1="34197" y1="30631" x2="48705" y2="37613"/>
                        <a14:foregroundMark x1="48705" y1="37613" x2="61658" y2="33333"/>
                        <a14:foregroundMark x1="61658" y1="33333" x2="53627" y2="22523"/>
                        <a14:foregroundMark x1="53627" y1="22523" x2="36010" y2="24099"/>
                        <a14:foregroundMark x1="36010" y1="24099" x2="26425" y2="33784"/>
                        <a14:foregroundMark x1="26425" y1="33784" x2="26425" y2="34459"/>
                        <a14:foregroundMark x1="25389" y1="23874" x2="19750" y2="30901"/>
                        <a14:foregroundMark x1="17623" y1="50087" x2="19689" y2="56757"/>
                        <a14:foregroundMark x1="19689" y1="56757" x2="17876" y2="68468"/>
                        <a14:foregroundMark x1="17876" y1="68468" x2="7772" y2="91216"/>
                        <a14:foregroundMark x1="7772" y1="91216" x2="21244" y2="96847"/>
                        <a14:foregroundMark x1="21244" y1="96847" x2="36756" y2="84688"/>
                        <a14:foregroundMark x1="54056" y1="71498" x2="77461" y2="60360"/>
                        <a14:foregroundMark x1="77461" y1="60360" x2="82383" y2="46396"/>
                        <a14:foregroundMark x1="82383" y1="46396" x2="79793" y2="34234"/>
                        <a14:foregroundMark x1="79793" y1="34234" x2="71762" y2="24099"/>
                        <a14:foregroundMark x1="71762" y1="24099" x2="58290" y2="17793"/>
                        <a14:foregroundMark x1="58290" y1="17793" x2="44041" y2="15991"/>
                        <a14:foregroundMark x1="44041" y1="15991" x2="25907" y2="25000"/>
                        <a14:foregroundMark x1="15544" y1="28153" x2="4922" y2="22748"/>
                        <a14:foregroundMark x1="28062" y1="16876" x2="28497" y2="17342"/>
                        <a14:foregroundMark x1="21779" y1="10139" x2="27772" y2="16564"/>
                        <a14:foregroundMark x1="50000" y1="1126" x2="50518" y2="11486"/>
                        <a14:foregroundMark x1="73782" y1="14056" x2="73587" y2="14395"/>
                        <a14:foregroundMark x1="93264" y1="26126" x2="85797" y2="27795"/>
                        <a14:foregroundMark x1="90933" y1="48423" x2="98187" y2="48649"/>
                        <a14:foregroundMark x1="86439" y1="67909" x2="93328" y2="72205"/>
                        <a14:foregroundMark x1="54573" y1="82540" x2="58549" y2="91892"/>
                        <a14:foregroundMark x1="10495" y1="58676" x2="3627" y2="60360"/>
                        <a14:foregroundMark x1="10881" y1="40991" x2="1554" y2="40766"/>
                        <a14:foregroundMark x1="30570" y1="26802" x2="21503" y2="36036"/>
                        <a14:foregroundMark x1="21503" y1="36036" x2="18912" y2="71847"/>
                        <a14:foregroundMark x1="18912" y1="71847" x2="27202" y2="80856"/>
                        <a14:foregroundMark x1="52759" y1="69831" x2="61140" y2="66216"/>
                        <a14:foregroundMark x1="27202" y1="80856" x2="48447" y2="71692"/>
                        <a14:foregroundMark x1="68135" y1="72973" x2="74352" y2="82207"/>
                        <a14:backgroundMark x1="18653" y1="30631" x2="15026" y2="41441"/>
                        <a14:backgroundMark x1="15026" y1="41441" x2="16062" y2="50225"/>
                        <a14:backgroundMark x1="52850" y1="73423" x2="37047" y2="84910"/>
                        <a14:backgroundMark x1="51295" y1="74550" x2="52850" y2="73423"/>
                        <a14:backgroundMark x1="14249" y1="57883" x2="13731" y2="59459"/>
                        <a14:backgroundMark x1="74870" y1="15315" x2="71503" y2="18018"/>
                        <a14:backgroundMark x1="81865" y1="66441" x2="81865" y2="65991"/>
                        <a14:backgroundMark x1="95078" y1="72523" x2="93782" y2="72748"/>
                        <a14:backgroundMark x1="83679" y1="67793" x2="82383" y2="65766"/>
                        <a14:backgroundMark x1="54145" y1="74099" x2="53886" y2="72748"/>
                        <a14:backgroundMark x1="37047" y1="86036" x2="37824" y2="84910"/>
                        <a14:backgroundMark x1="54663" y1="72748" x2="53627" y2="73198"/>
                        <a14:backgroundMark x1="54922" y1="72523" x2="51295" y2="73198"/>
                        <a14:backgroundMark x1="81865" y1="65541" x2="85233" y2="68694"/>
                        <a14:backgroundMark x1="74611" y1="84459" x2="73303" y2="82690"/>
                        <a14:backgroundMark x1="74611" y1="84234" x2="73350" y2="82668"/>
                        <a14:backgroundMark x1="75389" y1="83784" x2="73509" y2="82595"/>
                        <a14:backgroundMark x1="54404" y1="84459" x2="53109" y2="81757"/>
                        <a14:backgroundMark x1="53368" y1="81081" x2="53368" y2="81081"/>
                        <a14:backgroundMark x1="53627" y1="81532" x2="53886" y2="82658"/>
                        <a14:backgroundMark x1="94819" y1="72973" x2="93523" y2="71847"/>
                        <a14:backgroundMark x1="85233" y1="27252" x2="83679" y2="27928"/>
                        <a14:backgroundMark x1="77720" y1="8333" x2="74093" y2="14189"/>
                        <a14:backgroundMark x1="18653" y1="9009" x2="21244" y2="10586"/>
                        <a14:backgroundMark x1="27202" y1="17342" x2="27720" y2="17342"/>
                        <a14:backgroundMark x1="1813" y1="41892" x2="777" y2="41892"/>
                      </a14:backgroundRemoval>
                    </a14:imgEffect>
                  </a14:imgLayer>
                </a14:imgProps>
              </a:ext>
              <a:ext uri="{28A0092B-C50C-407E-A947-70E740481C1C}">
                <a14:useLocalDpi xmlns:a14="http://schemas.microsoft.com/office/drawing/2010/main" val="0"/>
              </a:ext>
            </a:extLst>
          </a:blip>
          <a:srcRect/>
          <a:stretch>
            <a:fillRect/>
          </a:stretch>
        </p:blipFill>
        <p:spPr bwMode="auto">
          <a:xfrm rot="19739803">
            <a:off x="4464983" y="122380"/>
            <a:ext cx="1132166" cy="1302284"/>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descr="Obraz zawierający tekst, zabawka, lalka&#10;&#10;Opis wygenerowany automatycznie">
            <a:extLst>
              <a:ext uri="{FF2B5EF4-FFF2-40B4-BE49-F238E27FC236}">
                <a16:creationId xmlns:a16="http://schemas.microsoft.com/office/drawing/2014/main" id="{5FFF338F-5D63-43CC-A0A0-BE39BFAA2993}"/>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3286706" y="1506165"/>
            <a:ext cx="2774207" cy="5524028"/>
          </a:xfrm>
          <a:prstGeom prst="rect">
            <a:avLst/>
          </a:prstGeom>
        </p:spPr>
      </p:pic>
    </p:spTree>
    <p:extLst>
      <p:ext uri="{BB962C8B-B14F-4D97-AF65-F5344CB8AC3E}">
        <p14:creationId xmlns:p14="http://schemas.microsoft.com/office/powerpoint/2010/main" val="18155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26" presetClass="emph" presetSubtype="0" fill="hold" nodeType="withEffect">
                                  <p:stCondLst>
                                    <p:cond delay="0"/>
                                  </p:stCondLst>
                                  <p:childTnLst>
                                    <p:animEffect transition="out" filter="fade">
                                      <p:cBhvr>
                                        <p:cTn id="10" dur="1000" tmFilter="0, 0; .2, .5; .8, .5; 1, 0"/>
                                        <p:tgtEl>
                                          <p:spTgt spid="1026"/>
                                        </p:tgtEl>
                                      </p:cBhvr>
                                    </p:animEffect>
                                    <p:animScale>
                                      <p:cBhvr>
                                        <p:cTn id="11" dur="5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id="{52009B48-49B9-4707-BF1E-C4F8A5B0D2F2}"/>
              </a:ext>
            </a:extLst>
          </p:cNvPr>
          <p:cNvGrpSpPr/>
          <p:nvPr/>
        </p:nvGrpSpPr>
        <p:grpSpPr>
          <a:xfrm>
            <a:off x="-463756" y="2744028"/>
            <a:ext cx="2884639" cy="2014240"/>
            <a:chOff x="-92399" y="2811046"/>
            <a:chExt cx="2859498" cy="2009341"/>
          </a:xfrm>
        </p:grpSpPr>
        <p:pic>
          <p:nvPicPr>
            <p:cNvPr id="3" name="Grafik 5" descr="Ein Bild, das Pflanze enthält.&#10;&#10;Mit sehr hoher Zuverlässigkeit generierte Beschreibung">
              <a:extLst>
                <a:ext uri="{FF2B5EF4-FFF2-40B4-BE49-F238E27FC236}">
                  <a16:creationId xmlns:a16="http://schemas.microsoft.com/office/drawing/2014/main" id="{D614325E-5E30-4C45-A0D4-49D7541E77B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71856" y="319689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5" descr="Ein Bild, das Pflanze enthält.&#10;&#10;Mit sehr hoher Zuverlässigkeit generierte Beschreibung">
              <a:extLst>
                <a:ext uri="{FF2B5EF4-FFF2-40B4-BE49-F238E27FC236}">
                  <a16:creationId xmlns:a16="http://schemas.microsoft.com/office/drawing/2014/main" id="{738C671B-0557-4A4F-8673-C05B9C87507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667425" y="3290130"/>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5" descr="Ein Bild, das Pflanze enthält.&#10;&#10;Mit sehr hoher Zuverlässigkeit generierte Beschreibung">
              <a:extLst>
                <a:ext uri="{FF2B5EF4-FFF2-40B4-BE49-F238E27FC236}">
                  <a16:creationId xmlns:a16="http://schemas.microsoft.com/office/drawing/2014/main" id="{9010158F-3457-4F54-8BD5-65E8661416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75947" y="297751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Ein Bild, das Pflanze enthält.&#10;&#10;Mit sehr hoher Zuverlässigkeit generierte Beschreibung">
              <a:extLst>
                <a:ext uri="{FF2B5EF4-FFF2-40B4-BE49-F238E27FC236}">
                  <a16:creationId xmlns:a16="http://schemas.microsoft.com/office/drawing/2014/main" id="{71F7C51F-0FAC-4909-9471-6053FACB6A4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2399" y="2811046"/>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upa 6">
            <a:extLst>
              <a:ext uri="{FF2B5EF4-FFF2-40B4-BE49-F238E27FC236}">
                <a16:creationId xmlns:a16="http://schemas.microsoft.com/office/drawing/2014/main" id="{E6A19B5F-3FB0-4F01-94E9-667BD8DA0B78}"/>
              </a:ext>
            </a:extLst>
          </p:cNvPr>
          <p:cNvGrpSpPr/>
          <p:nvPr/>
        </p:nvGrpSpPr>
        <p:grpSpPr>
          <a:xfrm>
            <a:off x="-239140" y="2434097"/>
            <a:ext cx="5010952" cy="2340945"/>
            <a:chOff x="4467535" y="2561724"/>
            <a:chExt cx="4967279" cy="2335251"/>
          </a:xfrm>
        </p:grpSpPr>
        <p:pic>
          <p:nvPicPr>
            <p:cNvPr id="8" name="Grafik 5" descr="Ein Bild, das Pflanze enthält.&#10;&#10;Mit sehr hoher Zuverlässigkeit generierte Beschreibung">
              <a:extLst>
                <a:ext uri="{FF2B5EF4-FFF2-40B4-BE49-F238E27FC236}">
                  <a16:creationId xmlns:a16="http://schemas.microsoft.com/office/drawing/2014/main" id="{B1500FF1-BE6B-4588-91F7-17C75AD0AF6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5" descr="Ein Bild, das Pflanze enthält.&#10;&#10;Mit sehr hoher Zuverlässigkeit generierte Beschreibung">
              <a:extLst>
                <a:ext uri="{FF2B5EF4-FFF2-40B4-BE49-F238E27FC236}">
                  <a16:creationId xmlns:a16="http://schemas.microsoft.com/office/drawing/2014/main" id="{3030477A-B959-4B87-9764-39C6CD402E3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5" descr="Ein Bild, das Pflanze enthält.&#10;&#10;Mit sehr hoher Zuverlässigkeit generierte Beschreibung">
              <a:extLst>
                <a:ext uri="{FF2B5EF4-FFF2-40B4-BE49-F238E27FC236}">
                  <a16:creationId xmlns:a16="http://schemas.microsoft.com/office/drawing/2014/main" id="{A7D711D4-37EC-47FF-8DA8-71D94AAC90A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5" descr="Ein Bild, das Pflanze enthält.&#10;&#10;Mit sehr hoher Zuverlässigkeit generierte Beschreibung">
              <a:extLst>
                <a:ext uri="{FF2B5EF4-FFF2-40B4-BE49-F238E27FC236}">
                  <a16:creationId xmlns:a16="http://schemas.microsoft.com/office/drawing/2014/main" id="{26E9AD62-C7B3-4C88-92EE-1C773FB5F17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descr="Ein Bild, das Pflanze enthält.&#10;&#10;Mit sehr hoher Zuverlässigkeit generierte Beschreibung">
              <a:extLst>
                <a:ext uri="{FF2B5EF4-FFF2-40B4-BE49-F238E27FC236}">
                  <a16:creationId xmlns:a16="http://schemas.microsoft.com/office/drawing/2014/main" id="{99962394-5782-4EDE-85F7-5F704BE87F8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5" descr="Ein Bild, das Pflanze enthält.&#10;&#10;Mit sehr hoher Zuverlässigkeit generierte Beschreibung">
              <a:extLst>
                <a:ext uri="{FF2B5EF4-FFF2-40B4-BE49-F238E27FC236}">
                  <a16:creationId xmlns:a16="http://schemas.microsoft.com/office/drawing/2014/main" id="{4B1792B8-F458-44B1-B334-879E8349485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5" descr="Ein Bild, das Pflanze enthält.&#10;&#10;Mit sehr hoher Zuverlässigkeit generierte Beschreibung">
              <a:extLst>
                <a:ext uri="{FF2B5EF4-FFF2-40B4-BE49-F238E27FC236}">
                  <a16:creationId xmlns:a16="http://schemas.microsoft.com/office/drawing/2014/main" id="{30641D82-8146-459F-98B5-53DDA1127FC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5" descr="Ein Bild, das Pflanze enthält.&#10;&#10;Mit sehr hoher Zuverlässigkeit generierte Beschreibung">
              <a:extLst>
                <a:ext uri="{FF2B5EF4-FFF2-40B4-BE49-F238E27FC236}">
                  <a16:creationId xmlns:a16="http://schemas.microsoft.com/office/drawing/2014/main" id="{18B74F4D-8F2A-495B-ACD9-81700A13793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Segnaposto contenuto 4">
            <a:extLst>
              <a:ext uri="{FF2B5EF4-FFF2-40B4-BE49-F238E27FC236}">
                <a16:creationId xmlns:a16="http://schemas.microsoft.com/office/drawing/2014/main" id="{4F417E5A-4160-43DD-AFCB-1612DB2E7A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4250824" y="2875501"/>
            <a:ext cx="1868415" cy="948953"/>
          </a:xfrm>
          <a:prstGeom prst="rect">
            <a:avLst/>
          </a:prstGeom>
        </p:spPr>
      </p:pic>
      <p:grpSp>
        <p:nvGrpSpPr>
          <p:cNvPr id="17" name="Grupa 16">
            <a:extLst>
              <a:ext uri="{FF2B5EF4-FFF2-40B4-BE49-F238E27FC236}">
                <a16:creationId xmlns:a16="http://schemas.microsoft.com/office/drawing/2014/main" id="{ABAC758C-9DD8-46C7-8D90-CE83FB4A7E81}"/>
              </a:ext>
            </a:extLst>
          </p:cNvPr>
          <p:cNvGrpSpPr/>
          <p:nvPr/>
        </p:nvGrpSpPr>
        <p:grpSpPr>
          <a:xfrm>
            <a:off x="2304824" y="2541150"/>
            <a:ext cx="5010952" cy="2340945"/>
            <a:chOff x="4467535" y="2561724"/>
            <a:chExt cx="4967279" cy="2335251"/>
          </a:xfrm>
        </p:grpSpPr>
        <p:pic>
          <p:nvPicPr>
            <p:cNvPr id="18" name="Grafik 5" descr="Ein Bild, das Pflanze enthält.&#10;&#10;Mit sehr hoher Zuverlässigkeit generierte Beschreibung">
              <a:extLst>
                <a:ext uri="{FF2B5EF4-FFF2-40B4-BE49-F238E27FC236}">
                  <a16:creationId xmlns:a16="http://schemas.microsoft.com/office/drawing/2014/main" id="{249413DA-5D7B-42C4-ABC0-D4A4A1B76D2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5" descr="Ein Bild, das Pflanze enthält.&#10;&#10;Mit sehr hoher Zuverlässigkeit generierte Beschreibung">
              <a:extLst>
                <a:ext uri="{FF2B5EF4-FFF2-40B4-BE49-F238E27FC236}">
                  <a16:creationId xmlns:a16="http://schemas.microsoft.com/office/drawing/2014/main" id="{FD1FC2D0-C18B-4DC3-944E-A89B84CC02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5" descr="Ein Bild, das Pflanze enthält.&#10;&#10;Mit sehr hoher Zuverlässigkeit generierte Beschreibung">
              <a:extLst>
                <a:ext uri="{FF2B5EF4-FFF2-40B4-BE49-F238E27FC236}">
                  <a16:creationId xmlns:a16="http://schemas.microsoft.com/office/drawing/2014/main" id="{A36097FD-73F3-4B6A-AEB2-98B464FF94F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ACA25F1A-9E2A-4B02-923A-6CF2898667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5" descr="Ein Bild, das Pflanze enthält.&#10;&#10;Mit sehr hoher Zuverlässigkeit generierte Beschreibung">
              <a:extLst>
                <a:ext uri="{FF2B5EF4-FFF2-40B4-BE49-F238E27FC236}">
                  <a16:creationId xmlns:a16="http://schemas.microsoft.com/office/drawing/2014/main" id="{488CE7BD-60D4-44AE-92A2-81D20D70229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5" descr="Ein Bild, das Pflanze enthält.&#10;&#10;Mit sehr hoher Zuverlässigkeit generierte Beschreibung">
              <a:extLst>
                <a:ext uri="{FF2B5EF4-FFF2-40B4-BE49-F238E27FC236}">
                  <a16:creationId xmlns:a16="http://schemas.microsoft.com/office/drawing/2014/main" id="{EB7F3955-51E1-43C2-9300-FB9D12698A1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fik 5" descr="Ein Bild, das Pflanze enthält.&#10;&#10;Mit sehr hoher Zuverlässigkeit generierte Beschreibung">
              <a:extLst>
                <a:ext uri="{FF2B5EF4-FFF2-40B4-BE49-F238E27FC236}">
                  <a16:creationId xmlns:a16="http://schemas.microsoft.com/office/drawing/2014/main" id="{95ACCC7D-94A5-474D-9F08-E5B1B94B83C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5" descr="Ein Bild, das Pflanze enthält.&#10;&#10;Mit sehr hoher Zuverlässigkeit generierte Beschreibung">
              <a:extLst>
                <a:ext uri="{FF2B5EF4-FFF2-40B4-BE49-F238E27FC236}">
                  <a16:creationId xmlns:a16="http://schemas.microsoft.com/office/drawing/2014/main" id="{D444A70B-47CF-4FBA-9DE1-951CEDD5569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Grafik 5" descr="Ein Bild, das Pflanze enthält.&#10;&#10;Mit sehr hoher Zuverlässigkeit generierte Beschreibung">
            <a:extLst>
              <a:ext uri="{FF2B5EF4-FFF2-40B4-BE49-F238E27FC236}">
                <a16:creationId xmlns:a16="http://schemas.microsoft.com/office/drawing/2014/main" id="{166AE496-45D1-4224-96DB-90626E7B9E5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481413" y="2395800"/>
            <a:ext cx="1109342" cy="15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Segnaposto contenuto 4">
            <a:extLst>
              <a:ext uri="{FF2B5EF4-FFF2-40B4-BE49-F238E27FC236}">
                <a16:creationId xmlns:a16="http://schemas.microsoft.com/office/drawing/2014/main" id="{C298C30A-DE4C-4D5C-A2D3-7403054883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7179541" y="3478225"/>
            <a:ext cx="1868415" cy="948953"/>
          </a:xfrm>
          <a:prstGeom prst="rect">
            <a:avLst/>
          </a:prstGeom>
        </p:spPr>
      </p:pic>
      <p:pic>
        <p:nvPicPr>
          <p:cNvPr id="28" name="Segnaposto contenuto 4">
            <a:extLst>
              <a:ext uri="{FF2B5EF4-FFF2-40B4-BE49-F238E27FC236}">
                <a16:creationId xmlns:a16="http://schemas.microsoft.com/office/drawing/2014/main" id="{7BF4A9A8-08B8-49EE-9305-EB72C7F742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5697142" y="3176863"/>
            <a:ext cx="1868415" cy="948953"/>
          </a:xfrm>
          <a:prstGeom prst="rect">
            <a:avLst/>
          </a:prstGeom>
        </p:spPr>
      </p:pic>
      <p:pic>
        <p:nvPicPr>
          <p:cNvPr id="29" name="Segnaposto contenuto 4">
            <a:extLst>
              <a:ext uri="{FF2B5EF4-FFF2-40B4-BE49-F238E27FC236}">
                <a16:creationId xmlns:a16="http://schemas.microsoft.com/office/drawing/2014/main" id="{9A1085D0-ABEF-4085-8725-BAB48BD8214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3476205" y="3952832"/>
            <a:ext cx="2851171" cy="1448087"/>
          </a:xfrm>
          <a:prstGeom prst="rect">
            <a:avLst/>
          </a:prstGeom>
        </p:spPr>
      </p:pic>
      <p:pic>
        <p:nvPicPr>
          <p:cNvPr id="30" name="Immagine 18" descr="Immagine che contiene albero, esterni, pianta, foresta&#10;&#10;Descrizione generata automaticamente">
            <a:extLst>
              <a:ext uri="{FF2B5EF4-FFF2-40B4-BE49-F238E27FC236}">
                <a16:creationId xmlns:a16="http://schemas.microsoft.com/office/drawing/2014/main" id="{7657ADBE-F761-47F9-87A8-56E2676CF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4176" y="1010133"/>
            <a:ext cx="1179050" cy="898049"/>
          </a:xfrm>
          <a:prstGeom prst="rect">
            <a:avLst/>
          </a:prstGeom>
        </p:spPr>
      </p:pic>
      <p:pic>
        <p:nvPicPr>
          <p:cNvPr id="33" name="Immagine 19" descr="Immagine che contiene albero, esterni, pianta, foresta&#10;&#10;Descrizione generata automaticamente">
            <a:extLst>
              <a:ext uri="{FF2B5EF4-FFF2-40B4-BE49-F238E27FC236}">
                <a16:creationId xmlns:a16="http://schemas.microsoft.com/office/drawing/2014/main" id="{30A5E6BE-2D88-4041-A6F4-70FDA1020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992" y="1045262"/>
            <a:ext cx="1179050" cy="898049"/>
          </a:xfrm>
          <a:prstGeom prst="rect">
            <a:avLst/>
          </a:prstGeom>
        </p:spPr>
      </p:pic>
      <p:pic>
        <p:nvPicPr>
          <p:cNvPr id="34" name="Picture 6" descr="Pig Cartoon Drawing in 4 Steps With Photoshop">
            <a:extLst>
              <a:ext uri="{FF2B5EF4-FFF2-40B4-BE49-F238E27FC236}">
                <a16:creationId xmlns:a16="http://schemas.microsoft.com/office/drawing/2014/main" id="{42CD6BE5-47EF-424A-A06A-40F0791CA2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400" r="93700">
                        <a14:foregroundMark x1="8607" y1="25300" x2="6400" y2="22200"/>
                        <a14:foregroundMark x1="10600" y1="28100" x2="8607" y2="25300"/>
                        <a14:foregroundMark x1="6400" y1="22200" x2="6400" y2="22200"/>
                        <a14:foregroundMark x1="87200" y1="33600" x2="93700" y2="26100"/>
                        <a14:foregroundMark x1="93700" y1="26100" x2="89200" y2="19700"/>
                        <a14:foregroundMark x1="89200" y1="19700" x2="87500" y2="19700"/>
                        <a14:backgroundMark x1="14200" y1="25800" x2="14200" y2="25800"/>
                        <a14:backgroundMark x1="8900" y1="25300" x2="8900" y2="253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17459" y="1886015"/>
            <a:ext cx="650306" cy="646210"/>
          </a:xfrm>
          <a:prstGeom prst="rect">
            <a:avLst/>
          </a:prstGeom>
          <a:noFill/>
          <a:extLst>
            <a:ext uri="{909E8E84-426E-40DD-AFC4-6F175D3DCCD1}">
              <a14:hiddenFill xmlns:a14="http://schemas.microsoft.com/office/drawing/2010/main">
                <a:solidFill>
                  <a:srgbClr val="FFFFFF"/>
                </a:solidFill>
              </a14:hiddenFill>
            </a:ext>
          </a:extLst>
        </p:spPr>
      </p:pic>
      <p:pic>
        <p:nvPicPr>
          <p:cNvPr id="35" name="Immagine 19" descr="Immagine che contiene albero, esterni, pianta, foresta&#10;&#10;Descrizione generata automaticamente">
            <a:extLst>
              <a:ext uri="{FF2B5EF4-FFF2-40B4-BE49-F238E27FC236}">
                <a16:creationId xmlns:a16="http://schemas.microsoft.com/office/drawing/2014/main" id="{A2C0D49E-A502-45A1-9FC5-76F5FD69F2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511" y="1010134"/>
            <a:ext cx="1179050" cy="898049"/>
          </a:xfrm>
          <a:prstGeom prst="rect">
            <a:avLst/>
          </a:prstGeom>
        </p:spPr>
      </p:pic>
      <p:grpSp>
        <p:nvGrpSpPr>
          <p:cNvPr id="37" name="Grupa 36">
            <a:extLst>
              <a:ext uri="{FF2B5EF4-FFF2-40B4-BE49-F238E27FC236}">
                <a16:creationId xmlns:a16="http://schemas.microsoft.com/office/drawing/2014/main" id="{EA254DC3-4637-42F1-B11A-53ADB15016AE}"/>
              </a:ext>
            </a:extLst>
          </p:cNvPr>
          <p:cNvGrpSpPr/>
          <p:nvPr/>
        </p:nvGrpSpPr>
        <p:grpSpPr>
          <a:xfrm>
            <a:off x="3767364" y="2384687"/>
            <a:ext cx="5010952" cy="2340945"/>
            <a:chOff x="4467535" y="2561724"/>
            <a:chExt cx="4967279" cy="2335251"/>
          </a:xfrm>
        </p:grpSpPr>
        <p:pic>
          <p:nvPicPr>
            <p:cNvPr id="38" name="Grafik 5" descr="Ein Bild, das Pflanze enthält.&#10;&#10;Mit sehr hoher Zuverlässigkeit generierte Beschreibung">
              <a:extLst>
                <a:ext uri="{FF2B5EF4-FFF2-40B4-BE49-F238E27FC236}">
                  <a16:creationId xmlns:a16="http://schemas.microsoft.com/office/drawing/2014/main" id="{E7CE7373-94E8-4E92-A977-73B1BBD0A8C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afik 5" descr="Ein Bild, das Pflanze enthält.&#10;&#10;Mit sehr hoher Zuverlässigkeit generierte Beschreibung">
              <a:extLst>
                <a:ext uri="{FF2B5EF4-FFF2-40B4-BE49-F238E27FC236}">
                  <a16:creationId xmlns:a16="http://schemas.microsoft.com/office/drawing/2014/main" id="{69DBCD18-23A9-4011-8ED8-73BDF23F5D7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afik 5" descr="Ein Bild, das Pflanze enthält.&#10;&#10;Mit sehr hoher Zuverlässigkeit generierte Beschreibung">
              <a:extLst>
                <a:ext uri="{FF2B5EF4-FFF2-40B4-BE49-F238E27FC236}">
                  <a16:creationId xmlns:a16="http://schemas.microsoft.com/office/drawing/2014/main" id="{C189D4A0-30F4-41BB-B31D-CA3FB434C3E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rafik 5" descr="Ein Bild, das Pflanze enthält.&#10;&#10;Mit sehr hoher Zuverlässigkeit generierte Beschreibung">
              <a:extLst>
                <a:ext uri="{FF2B5EF4-FFF2-40B4-BE49-F238E27FC236}">
                  <a16:creationId xmlns:a16="http://schemas.microsoft.com/office/drawing/2014/main" id="{479B4FBE-5FD6-4F50-B236-E023152519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41A3B897-13C0-4E8C-B205-2DDDCA48D3A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0B3B7183-F292-4638-84F6-840998F1B2ED}"/>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5" descr="Ein Bild, das Pflanze enthält.&#10;&#10;Mit sehr hoher Zuverlässigkeit generierte Beschreibung">
              <a:extLst>
                <a:ext uri="{FF2B5EF4-FFF2-40B4-BE49-F238E27FC236}">
                  <a16:creationId xmlns:a16="http://schemas.microsoft.com/office/drawing/2014/main" id="{0BB59B03-BC08-49CF-939F-61743E3D782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rafik 5" descr="Ein Bild, das Pflanze enthält.&#10;&#10;Mit sehr hoher Zuverlässigkeit generierte Beschreibung">
              <a:extLst>
                <a:ext uri="{FF2B5EF4-FFF2-40B4-BE49-F238E27FC236}">
                  <a16:creationId xmlns:a16="http://schemas.microsoft.com/office/drawing/2014/main" id="{E0D98357-61EB-439D-A5EF-B47CDAD727E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 name="Segnaposto contenuto 4">
            <a:extLst>
              <a:ext uri="{FF2B5EF4-FFF2-40B4-BE49-F238E27FC236}">
                <a16:creationId xmlns:a16="http://schemas.microsoft.com/office/drawing/2014/main" id="{EE6115D5-FE65-4821-844B-45D44B7B13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5452880" y="3950395"/>
            <a:ext cx="2959196" cy="1502952"/>
          </a:xfrm>
          <a:prstGeom prst="rect">
            <a:avLst/>
          </a:prstGeom>
        </p:spPr>
      </p:pic>
      <p:pic>
        <p:nvPicPr>
          <p:cNvPr id="49" name="Immagine 2" descr="Immagine che contiene albero, esterni, pianta, foresta&#10;&#10;Descrizione generata automaticamente">
            <a:extLst>
              <a:ext uri="{FF2B5EF4-FFF2-40B4-BE49-F238E27FC236}">
                <a16:creationId xmlns:a16="http://schemas.microsoft.com/office/drawing/2014/main" id="{7C796FC1-0341-4AB9-8B95-6F3F66C17E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9086" y="-259247"/>
            <a:ext cx="6429950" cy="4897515"/>
          </a:xfrm>
          <a:prstGeom prst="rect">
            <a:avLst/>
          </a:prstGeom>
        </p:spPr>
      </p:pic>
      <p:pic>
        <p:nvPicPr>
          <p:cNvPr id="48" name="Picture 2" descr="Premium Vector | Cartoon happy horse on white background">
            <a:extLst>
              <a:ext uri="{FF2B5EF4-FFF2-40B4-BE49-F238E27FC236}">
                <a16:creationId xmlns:a16="http://schemas.microsoft.com/office/drawing/2014/main" id="{A4C28048-8A24-4F16-9289-F616B15CF21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212" b="99192" l="1688" r="98312">
                        <a14:foregroundMark x1="15401" y1="13333" x2="11814" y2="6667"/>
                        <a14:foregroundMark x1="25738" y1="13535" x2="23418" y2="3434"/>
                        <a14:foregroundMark x1="23418" y1="3434" x2="22574" y2="2222"/>
                        <a14:foregroundMark x1="10127" y1="22424" x2="4008" y2="31515"/>
                        <a14:foregroundMark x1="4008" y1="31515" x2="9916" y2="34343"/>
                        <a14:foregroundMark x1="40295" y1="91515" x2="34177" y2="99192"/>
                        <a14:foregroundMark x1="46835" y1="89293" x2="46835" y2="90101"/>
                        <a14:foregroundMark x1="87342" y1="45051" x2="94093" y2="53131"/>
                        <a14:foregroundMark x1="94895" y1="80202" x2="94937" y2="81616"/>
                        <a14:foregroundMark x1="94093" y1="53131" x2="94853" y2="78788"/>
                        <a14:foregroundMark x1="2743" y1="31111" x2="1688" y2="36768"/>
                        <a14:foregroundMark x1="44726" y1="96364" x2="42616" y2="97980"/>
                        <a14:foregroundMark x1="98312" y1="74141" x2="98312" y2="74949"/>
                        <a14:backgroundMark x1="98312" y1="78788" x2="98312" y2="8020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87942" y="1275044"/>
            <a:ext cx="973447" cy="10101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appy farmer family cartoon character in organic rural ...">
            <a:extLst>
              <a:ext uri="{FF2B5EF4-FFF2-40B4-BE49-F238E27FC236}">
                <a16:creationId xmlns:a16="http://schemas.microsoft.com/office/drawing/2014/main" id="{08D6A61D-08CA-4DF8-9435-C6968F919CC9}"/>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0110068" y="2132046"/>
            <a:ext cx="1526769" cy="3375667"/>
          </a:xfrm>
          <a:prstGeom prst="rect">
            <a:avLst/>
          </a:prstGeom>
          <a:noFill/>
          <a:extLst>
            <a:ext uri="{909E8E84-426E-40DD-AFC4-6F175D3DCCD1}">
              <a14:hiddenFill xmlns:a14="http://schemas.microsoft.com/office/drawing/2010/main">
                <a:solidFill>
                  <a:srgbClr val="FFFFFF"/>
                </a:solidFill>
              </a14:hiddenFill>
            </a:ext>
          </a:extLst>
        </p:spPr>
      </p:pic>
      <p:pic>
        <p:nvPicPr>
          <p:cNvPr id="32" name="Segnaposto contenuto 4">
            <a:extLst>
              <a:ext uri="{FF2B5EF4-FFF2-40B4-BE49-F238E27FC236}">
                <a16:creationId xmlns:a16="http://schemas.microsoft.com/office/drawing/2014/main" id="{1A25F0D5-023F-4685-B754-D1BE65EFF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1419711" y="3880413"/>
            <a:ext cx="2993475" cy="1520362"/>
          </a:xfrm>
          <a:prstGeom prst="rect">
            <a:avLst/>
          </a:prstGeom>
        </p:spPr>
      </p:pic>
      <p:pic>
        <p:nvPicPr>
          <p:cNvPr id="31" name="Segnaposto contenuto 4">
            <a:extLst>
              <a:ext uri="{FF2B5EF4-FFF2-40B4-BE49-F238E27FC236}">
                <a16:creationId xmlns:a16="http://schemas.microsoft.com/office/drawing/2014/main" id="{6AB87726-1F92-4132-8F97-F2C7833CC4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954171" y="3731999"/>
            <a:ext cx="3272819" cy="1662238"/>
          </a:xfrm>
          <a:prstGeom prst="rect">
            <a:avLst/>
          </a:prstGeom>
        </p:spPr>
      </p:pic>
      <p:pic>
        <p:nvPicPr>
          <p:cNvPr id="50" name="Picture 8" descr="Cartoon happy cow Royalty Free Vector Image - VectorStock">
            <a:extLst>
              <a:ext uri="{FF2B5EF4-FFF2-40B4-BE49-F238E27FC236}">
                <a16:creationId xmlns:a16="http://schemas.microsoft.com/office/drawing/2014/main" id="{7258AC4E-B2FE-4B71-9691-20262161FCB9}"/>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9636" b="89936" l="3165" r="98945">
                        <a14:foregroundMark x1="34810" y1="24625" x2="23418" y2="20343"/>
                        <a14:foregroundMark x1="23418" y1="20343" x2="17089" y2="31049"/>
                        <a14:foregroundMark x1="17089" y1="31049" x2="39662" y2="34047"/>
                        <a14:foregroundMark x1="39662" y1="34047" x2="43671" y2="45610"/>
                        <a14:foregroundMark x1="43671" y1="45610" x2="55907" y2="43897"/>
                        <a14:foregroundMark x1="55907" y1="43897" x2="67722" y2="38330"/>
                        <a14:foregroundMark x1="67722" y1="38330" x2="79958" y2="37045"/>
                        <a14:foregroundMark x1="79958" y1="37045" x2="73418" y2="50535"/>
                        <a14:foregroundMark x1="73418" y1="50535" x2="54852" y2="52463"/>
                        <a14:foregroundMark x1="54852" y1="52463" x2="43249" y2="49465"/>
                        <a14:foregroundMark x1="43249" y1="49465" x2="29747" y2="51392"/>
                        <a14:foregroundMark x1="29747" y1="51392" x2="41561" y2="59315"/>
                        <a14:foregroundMark x1="41561" y1="59315" x2="43460" y2="70450"/>
                        <a14:foregroundMark x1="43460" y1="70450" x2="42827" y2="77302"/>
                        <a14:foregroundMark x1="31013" y1="53747" x2="37342" y2="43683"/>
                        <a14:foregroundMark x1="37342" y1="43683" x2="33966" y2="48180"/>
                        <a14:foregroundMark x1="27215" y1="29764" x2="21730" y2="43897"/>
                        <a14:foregroundMark x1="21730" y1="43897" x2="23418" y2="32548"/>
                        <a14:foregroundMark x1="23418" y1="32548" x2="14979" y2="24839"/>
                        <a14:foregroundMark x1="14979" y1="24839" x2="23629" y2="17345"/>
                        <a14:foregroundMark x1="23629" y1="17345" x2="25105" y2="17773"/>
                        <a14:foregroundMark x1="36498" y1="19058" x2="41561" y2="19486"/>
                        <a14:foregroundMark x1="35232" y1="18630" x2="44093" y2="12634"/>
                        <a14:foregroundMark x1="44093" y1="12634" x2="45781" y2="14347"/>
                        <a14:foregroundMark x1="16245" y1="13490" x2="15401" y2="10064"/>
                        <a14:foregroundMark x1="12869" y1="21199" x2="3165" y2="16060"/>
                        <a14:foregroundMark x1="3165" y1="16060" x2="13080" y2="20985"/>
                        <a14:foregroundMark x1="13080" y1="20985" x2="16667" y2="24625"/>
                        <a14:foregroundMark x1="28903" y1="37473" x2="36920" y2="37473"/>
                        <a14:foregroundMark x1="49156" y1="61456" x2="59705" y2="61884"/>
                        <a14:foregroundMark x1="59705" y1="61884" x2="48945" y2="59101"/>
                        <a14:foregroundMark x1="48945" y1="59101" x2="51266" y2="81156"/>
                        <a14:foregroundMark x1="41139" y1="82441" x2="37764" y2="80728"/>
                        <a14:foregroundMark x1="49156" y1="79872" x2="49156" y2="79872"/>
                        <a14:foregroundMark x1="71941" y1="49465" x2="77004" y2="60600"/>
                        <a14:foregroundMark x1="77004" y1="60600" x2="77004" y2="73019"/>
                        <a14:foregroundMark x1="77004" y1="73019" x2="72363" y2="81156"/>
                        <a14:foregroundMark x1="82911" y1="46467" x2="86920" y2="80300"/>
                        <a14:foregroundMark x1="86920" y1="80300" x2="86709" y2="81156"/>
                        <a14:foregroundMark x1="87553" y1="40043" x2="94093" y2="61670"/>
                        <a14:foregroundMark x1="94093" y1="61670" x2="98945" y2="70021"/>
                        <a14:foregroundMark x1="68565" y1="28480" x2="69409" y2="28480"/>
                        <a14:foregroundMark x1="27215" y1="27623" x2="28059" y2="25482"/>
                        <a14:foregroundMark x1="28481" y1="23769" x2="27215" y2="22912"/>
                        <a14:foregroundMark x1="25527" y1="45182" x2="23418" y2="4732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7426887" y="1723406"/>
            <a:ext cx="1067455" cy="1045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095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 name="Grupa 1">
            <a:extLst>
              <a:ext uri="{FF2B5EF4-FFF2-40B4-BE49-F238E27FC236}">
                <a16:creationId xmlns:a16="http://schemas.microsoft.com/office/drawing/2014/main" id="{52009B48-49B9-4707-BF1E-C4F8A5B0D2F2}"/>
              </a:ext>
            </a:extLst>
          </p:cNvPr>
          <p:cNvGrpSpPr/>
          <p:nvPr/>
        </p:nvGrpSpPr>
        <p:grpSpPr>
          <a:xfrm>
            <a:off x="-463756" y="2744028"/>
            <a:ext cx="2884639" cy="2014240"/>
            <a:chOff x="-92399" y="2811046"/>
            <a:chExt cx="2859498" cy="2009341"/>
          </a:xfrm>
        </p:grpSpPr>
        <p:pic>
          <p:nvPicPr>
            <p:cNvPr id="3" name="Grafik 5" descr="Ein Bild, das Pflanze enthält.&#10;&#10;Mit sehr hoher Zuverlässigkeit generierte Beschreibung">
              <a:extLst>
                <a:ext uri="{FF2B5EF4-FFF2-40B4-BE49-F238E27FC236}">
                  <a16:creationId xmlns:a16="http://schemas.microsoft.com/office/drawing/2014/main" id="{D614325E-5E30-4C45-A0D4-49D7541E77B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071856" y="319689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fik 5" descr="Ein Bild, das Pflanze enthält.&#10;&#10;Mit sehr hoher Zuverlässigkeit generierte Beschreibung">
              <a:extLst>
                <a:ext uri="{FF2B5EF4-FFF2-40B4-BE49-F238E27FC236}">
                  <a16:creationId xmlns:a16="http://schemas.microsoft.com/office/drawing/2014/main" id="{738C671B-0557-4A4F-8673-C05B9C87507C}"/>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1667425" y="3290130"/>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5" descr="Ein Bild, das Pflanze enthält.&#10;&#10;Mit sehr hoher Zuverlässigkeit generierte Beschreibung">
              <a:extLst>
                <a:ext uri="{FF2B5EF4-FFF2-40B4-BE49-F238E27FC236}">
                  <a16:creationId xmlns:a16="http://schemas.microsoft.com/office/drawing/2014/main" id="{9010158F-3457-4F54-8BD5-65E8661416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75947" y="297751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Ein Bild, das Pflanze enthält.&#10;&#10;Mit sehr hoher Zuverlässigkeit generierte Beschreibung">
              <a:extLst>
                <a:ext uri="{FF2B5EF4-FFF2-40B4-BE49-F238E27FC236}">
                  <a16:creationId xmlns:a16="http://schemas.microsoft.com/office/drawing/2014/main" id="{71F7C51F-0FAC-4909-9471-6053FACB6A4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92399" y="2811046"/>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upa 6">
            <a:extLst>
              <a:ext uri="{FF2B5EF4-FFF2-40B4-BE49-F238E27FC236}">
                <a16:creationId xmlns:a16="http://schemas.microsoft.com/office/drawing/2014/main" id="{E6A19B5F-3FB0-4F01-94E9-667BD8DA0B78}"/>
              </a:ext>
            </a:extLst>
          </p:cNvPr>
          <p:cNvGrpSpPr/>
          <p:nvPr/>
        </p:nvGrpSpPr>
        <p:grpSpPr>
          <a:xfrm>
            <a:off x="-239140" y="2434097"/>
            <a:ext cx="5010952" cy="2340945"/>
            <a:chOff x="4467535" y="2561724"/>
            <a:chExt cx="4967279" cy="2335251"/>
          </a:xfrm>
        </p:grpSpPr>
        <p:pic>
          <p:nvPicPr>
            <p:cNvPr id="8" name="Grafik 5" descr="Ein Bild, das Pflanze enthält.&#10;&#10;Mit sehr hoher Zuverlässigkeit generierte Beschreibung">
              <a:extLst>
                <a:ext uri="{FF2B5EF4-FFF2-40B4-BE49-F238E27FC236}">
                  <a16:creationId xmlns:a16="http://schemas.microsoft.com/office/drawing/2014/main" id="{B1500FF1-BE6B-4588-91F7-17C75AD0AF6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5" descr="Ein Bild, das Pflanze enthält.&#10;&#10;Mit sehr hoher Zuverlässigkeit generierte Beschreibung">
              <a:extLst>
                <a:ext uri="{FF2B5EF4-FFF2-40B4-BE49-F238E27FC236}">
                  <a16:creationId xmlns:a16="http://schemas.microsoft.com/office/drawing/2014/main" id="{3030477A-B959-4B87-9764-39C6CD402E3F}"/>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5" descr="Ein Bild, das Pflanze enthält.&#10;&#10;Mit sehr hoher Zuverlässigkeit generierte Beschreibung">
              <a:extLst>
                <a:ext uri="{FF2B5EF4-FFF2-40B4-BE49-F238E27FC236}">
                  <a16:creationId xmlns:a16="http://schemas.microsoft.com/office/drawing/2014/main" id="{A7D711D4-37EC-47FF-8DA8-71D94AAC90A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5" descr="Ein Bild, das Pflanze enthält.&#10;&#10;Mit sehr hoher Zuverlässigkeit generierte Beschreibung">
              <a:extLst>
                <a:ext uri="{FF2B5EF4-FFF2-40B4-BE49-F238E27FC236}">
                  <a16:creationId xmlns:a16="http://schemas.microsoft.com/office/drawing/2014/main" id="{26E9AD62-C7B3-4C88-92EE-1C773FB5F17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5" descr="Ein Bild, das Pflanze enthält.&#10;&#10;Mit sehr hoher Zuverlässigkeit generierte Beschreibung">
              <a:extLst>
                <a:ext uri="{FF2B5EF4-FFF2-40B4-BE49-F238E27FC236}">
                  <a16:creationId xmlns:a16="http://schemas.microsoft.com/office/drawing/2014/main" id="{99962394-5782-4EDE-85F7-5F704BE87F8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5" descr="Ein Bild, das Pflanze enthält.&#10;&#10;Mit sehr hoher Zuverlässigkeit generierte Beschreibung">
              <a:extLst>
                <a:ext uri="{FF2B5EF4-FFF2-40B4-BE49-F238E27FC236}">
                  <a16:creationId xmlns:a16="http://schemas.microsoft.com/office/drawing/2014/main" id="{4B1792B8-F458-44B1-B334-879E83494857}"/>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5" descr="Ein Bild, das Pflanze enthält.&#10;&#10;Mit sehr hoher Zuverlässigkeit generierte Beschreibung">
              <a:extLst>
                <a:ext uri="{FF2B5EF4-FFF2-40B4-BE49-F238E27FC236}">
                  <a16:creationId xmlns:a16="http://schemas.microsoft.com/office/drawing/2014/main" id="{30641D82-8146-459F-98B5-53DDA1127FC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5" descr="Ein Bild, das Pflanze enthält.&#10;&#10;Mit sehr hoher Zuverlässigkeit generierte Beschreibung">
              <a:extLst>
                <a:ext uri="{FF2B5EF4-FFF2-40B4-BE49-F238E27FC236}">
                  <a16:creationId xmlns:a16="http://schemas.microsoft.com/office/drawing/2014/main" id="{18B74F4D-8F2A-495B-ACD9-81700A137939}"/>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Segnaposto contenuto 4">
            <a:extLst>
              <a:ext uri="{FF2B5EF4-FFF2-40B4-BE49-F238E27FC236}">
                <a16:creationId xmlns:a16="http://schemas.microsoft.com/office/drawing/2014/main" id="{4F417E5A-4160-43DD-AFCB-1612DB2E7A4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4250824" y="2875501"/>
            <a:ext cx="1868415" cy="948953"/>
          </a:xfrm>
          <a:prstGeom prst="rect">
            <a:avLst/>
          </a:prstGeom>
        </p:spPr>
      </p:pic>
      <p:grpSp>
        <p:nvGrpSpPr>
          <p:cNvPr id="17" name="Grupa 16">
            <a:extLst>
              <a:ext uri="{FF2B5EF4-FFF2-40B4-BE49-F238E27FC236}">
                <a16:creationId xmlns:a16="http://schemas.microsoft.com/office/drawing/2014/main" id="{ABAC758C-9DD8-46C7-8D90-CE83FB4A7E81}"/>
              </a:ext>
            </a:extLst>
          </p:cNvPr>
          <p:cNvGrpSpPr/>
          <p:nvPr/>
        </p:nvGrpSpPr>
        <p:grpSpPr>
          <a:xfrm>
            <a:off x="2304824" y="2541150"/>
            <a:ext cx="5010952" cy="2340945"/>
            <a:chOff x="4467535" y="2561724"/>
            <a:chExt cx="4967279" cy="2335251"/>
          </a:xfrm>
        </p:grpSpPr>
        <p:pic>
          <p:nvPicPr>
            <p:cNvPr id="18" name="Grafik 5" descr="Ein Bild, das Pflanze enthält.&#10;&#10;Mit sehr hoher Zuverlässigkeit generierte Beschreibung">
              <a:extLst>
                <a:ext uri="{FF2B5EF4-FFF2-40B4-BE49-F238E27FC236}">
                  <a16:creationId xmlns:a16="http://schemas.microsoft.com/office/drawing/2014/main" id="{249413DA-5D7B-42C4-ABC0-D4A4A1B76D2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5" descr="Ein Bild, das Pflanze enthält.&#10;&#10;Mit sehr hoher Zuverlässigkeit generierte Beschreibung">
              <a:extLst>
                <a:ext uri="{FF2B5EF4-FFF2-40B4-BE49-F238E27FC236}">
                  <a16:creationId xmlns:a16="http://schemas.microsoft.com/office/drawing/2014/main" id="{FD1FC2D0-C18B-4DC3-944E-A89B84CC02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5" descr="Ein Bild, das Pflanze enthält.&#10;&#10;Mit sehr hoher Zuverlässigkeit generierte Beschreibung">
              <a:extLst>
                <a:ext uri="{FF2B5EF4-FFF2-40B4-BE49-F238E27FC236}">
                  <a16:creationId xmlns:a16="http://schemas.microsoft.com/office/drawing/2014/main" id="{A36097FD-73F3-4B6A-AEB2-98B464FF94F2}"/>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5" descr="Ein Bild, das Pflanze enthält.&#10;&#10;Mit sehr hoher Zuverlässigkeit generierte Beschreibung">
              <a:extLst>
                <a:ext uri="{FF2B5EF4-FFF2-40B4-BE49-F238E27FC236}">
                  <a16:creationId xmlns:a16="http://schemas.microsoft.com/office/drawing/2014/main" id="{ACA25F1A-9E2A-4B02-923A-6CF2898667E8}"/>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5" descr="Ein Bild, das Pflanze enthält.&#10;&#10;Mit sehr hoher Zuverlässigkeit generierte Beschreibung">
              <a:extLst>
                <a:ext uri="{FF2B5EF4-FFF2-40B4-BE49-F238E27FC236}">
                  <a16:creationId xmlns:a16="http://schemas.microsoft.com/office/drawing/2014/main" id="{488CE7BD-60D4-44AE-92A2-81D20D70229A}"/>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5" descr="Ein Bild, das Pflanze enthält.&#10;&#10;Mit sehr hoher Zuverlässigkeit generierte Beschreibung">
              <a:extLst>
                <a:ext uri="{FF2B5EF4-FFF2-40B4-BE49-F238E27FC236}">
                  <a16:creationId xmlns:a16="http://schemas.microsoft.com/office/drawing/2014/main" id="{EB7F3955-51E1-43C2-9300-FB9D12698A1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fik 5" descr="Ein Bild, das Pflanze enthält.&#10;&#10;Mit sehr hoher Zuverlässigkeit generierte Beschreibung">
              <a:extLst>
                <a:ext uri="{FF2B5EF4-FFF2-40B4-BE49-F238E27FC236}">
                  <a16:creationId xmlns:a16="http://schemas.microsoft.com/office/drawing/2014/main" id="{95ACCC7D-94A5-474D-9F08-E5B1B94B83C1}"/>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5" descr="Ein Bild, das Pflanze enthält.&#10;&#10;Mit sehr hoher Zuverlässigkeit generierte Beschreibung">
              <a:extLst>
                <a:ext uri="{FF2B5EF4-FFF2-40B4-BE49-F238E27FC236}">
                  <a16:creationId xmlns:a16="http://schemas.microsoft.com/office/drawing/2014/main" id="{D444A70B-47CF-4FBA-9DE1-951CEDD5569E}"/>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Grafik 5" descr="Ein Bild, das Pflanze enthält.&#10;&#10;Mit sehr hoher Zuverlässigkeit generierte Beschreibung">
            <a:extLst>
              <a:ext uri="{FF2B5EF4-FFF2-40B4-BE49-F238E27FC236}">
                <a16:creationId xmlns:a16="http://schemas.microsoft.com/office/drawing/2014/main" id="{166AE496-45D1-4224-96DB-90626E7B9E5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3481413" y="2395800"/>
            <a:ext cx="1109342" cy="15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Segnaposto contenuto 4">
            <a:extLst>
              <a:ext uri="{FF2B5EF4-FFF2-40B4-BE49-F238E27FC236}">
                <a16:creationId xmlns:a16="http://schemas.microsoft.com/office/drawing/2014/main" id="{C298C30A-DE4C-4D5C-A2D3-7403054883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7179541" y="3478225"/>
            <a:ext cx="1868415" cy="948953"/>
          </a:xfrm>
          <a:prstGeom prst="rect">
            <a:avLst/>
          </a:prstGeom>
        </p:spPr>
      </p:pic>
      <p:pic>
        <p:nvPicPr>
          <p:cNvPr id="28" name="Segnaposto contenuto 4">
            <a:extLst>
              <a:ext uri="{FF2B5EF4-FFF2-40B4-BE49-F238E27FC236}">
                <a16:creationId xmlns:a16="http://schemas.microsoft.com/office/drawing/2014/main" id="{7BF4A9A8-08B8-49EE-9305-EB72C7F742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rot="701766">
            <a:off x="5697142" y="3176863"/>
            <a:ext cx="1868415" cy="948953"/>
          </a:xfrm>
          <a:prstGeom prst="rect">
            <a:avLst/>
          </a:prstGeom>
        </p:spPr>
      </p:pic>
      <p:pic>
        <p:nvPicPr>
          <p:cNvPr id="29" name="Segnaposto contenuto 4">
            <a:extLst>
              <a:ext uri="{FF2B5EF4-FFF2-40B4-BE49-F238E27FC236}">
                <a16:creationId xmlns:a16="http://schemas.microsoft.com/office/drawing/2014/main" id="{9A1085D0-ABEF-4085-8725-BAB48BD8214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3476205" y="3952832"/>
            <a:ext cx="2851171" cy="1448087"/>
          </a:xfrm>
          <a:prstGeom prst="rect">
            <a:avLst/>
          </a:prstGeom>
        </p:spPr>
      </p:pic>
      <p:pic>
        <p:nvPicPr>
          <p:cNvPr id="30" name="Immagine 18" descr="Immagine che contiene albero, esterni, pianta, foresta&#10;&#10;Descrizione generata automaticamente">
            <a:extLst>
              <a:ext uri="{FF2B5EF4-FFF2-40B4-BE49-F238E27FC236}">
                <a16:creationId xmlns:a16="http://schemas.microsoft.com/office/drawing/2014/main" id="{7657ADBE-F761-47F9-87A8-56E2676CFE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4176" y="1010133"/>
            <a:ext cx="1179050" cy="898049"/>
          </a:xfrm>
          <a:prstGeom prst="rect">
            <a:avLst/>
          </a:prstGeom>
        </p:spPr>
      </p:pic>
      <p:pic>
        <p:nvPicPr>
          <p:cNvPr id="33" name="Immagine 19" descr="Immagine che contiene albero, esterni, pianta, foresta&#10;&#10;Descrizione generata automaticamente">
            <a:extLst>
              <a:ext uri="{FF2B5EF4-FFF2-40B4-BE49-F238E27FC236}">
                <a16:creationId xmlns:a16="http://schemas.microsoft.com/office/drawing/2014/main" id="{30A5E6BE-2D88-4041-A6F4-70FDA1020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7992" y="1045262"/>
            <a:ext cx="1179050" cy="898049"/>
          </a:xfrm>
          <a:prstGeom prst="rect">
            <a:avLst/>
          </a:prstGeom>
        </p:spPr>
      </p:pic>
      <p:pic>
        <p:nvPicPr>
          <p:cNvPr id="34" name="Picture 6" descr="Pig Cartoon Drawing in 4 Steps With Photoshop">
            <a:extLst>
              <a:ext uri="{FF2B5EF4-FFF2-40B4-BE49-F238E27FC236}">
                <a16:creationId xmlns:a16="http://schemas.microsoft.com/office/drawing/2014/main" id="{42CD6BE5-47EF-424A-A06A-40F0791CA29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400" r="93700">
                        <a14:foregroundMark x1="8607" y1="25300" x2="6400" y2="22200"/>
                        <a14:foregroundMark x1="10600" y1="28100" x2="8607" y2="25300"/>
                        <a14:foregroundMark x1="6400" y1="22200" x2="6400" y2="22200"/>
                        <a14:foregroundMark x1="87200" y1="33600" x2="93700" y2="26100"/>
                        <a14:foregroundMark x1="93700" y1="26100" x2="89200" y2="19700"/>
                        <a14:foregroundMark x1="89200" y1="19700" x2="87500" y2="19700"/>
                        <a14:backgroundMark x1="14200" y1="25800" x2="14200" y2="25800"/>
                        <a14:backgroundMark x1="8900" y1="25300" x2="8900" y2="253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717459" y="1886015"/>
            <a:ext cx="650306" cy="646210"/>
          </a:xfrm>
          <a:prstGeom prst="rect">
            <a:avLst/>
          </a:prstGeom>
          <a:noFill/>
          <a:extLst>
            <a:ext uri="{909E8E84-426E-40DD-AFC4-6F175D3DCCD1}">
              <a14:hiddenFill xmlns:a14="http://schemas.microsoft.com/office/drawing/2010/main">
                <a:solidFill>
                  <a:srgbClr val="FFFFFF"/>
                </a:solidFill>
              </a14:hiddenFill>
            </a:ext>
          </a:extLst>
        </p:spPr>
      </p:pic>
      <p:pic>
        <p:nvPicPr>
          <p:cNvPr id="35" name="Immagine 19" descr="Immagine che contiene albero, esterni, pianta, foresta&#10;&#10;Descrizione generata automaticamente">
            <a:extLst>
              <a:ext uri="{FF2B5EF4-FFF2-40B4-BE49-F238E27FC236}">
                <a16:creationId xmlns:a16="http://schemas.microsoft.com/office/drawing/2014/main" id="{A2C0D49E-A502-45A1-9FC5-76F5FD69F2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4511" y="1010134"/>
            <a:ext cx="1179050" cy="898049"/>
          </a:xfrm>
          <a:prstGeom prst="rect">
            <a:avLst/>
          </a:prstGeom>
        </p:spPr>
      </p:pic>
      <p:pic>
        <p:nvPicPr>
          <p:cNvPr id="36" name="Picture 8" descr="Cartoon happy cow Royalty Free Vector Image - VectorStock">
            <a:extLst>
              <a:ext uri="{FF2B5EF4-FFF2-40B4-BE49-F238E27FC236}">
                <a16:creationId xmlns:a16="http://schemas.microsoft.com/office/drawing/2014/main" id="{A95D1DBC-83DB-4465-B01D-D967B20246B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636" b="89936" l="3165" r="98945">
                        <a14:foregroundMark x1="34810" y1="24625" x2="23418" y2="20343"/>
                        <a14:foregroundMark x1="23418" y1="20343" x2="17089" y2="31049"/>
                        <a14:foregroundMark x1="17089" y1="31049" x2="39662" y2="34047"/>
                        <a14:foregroundMark x1="39662" y1="34047" x2="43671" y2="45610"/>
                        <a14:foregroundMark x1="43671" y1="45610" x2="55907" y2="43897"/>
                        <a14:foregroundMark x1="55907" y1="43897" x2="67722" y2="38330"/>
                        <a14:foregroundMark x1="67722" y1="38330" x2="79958" y2="37045"/>
                        <a14:foregroundMark x1="79958" y1="37045" x2="73418" y2="50535"/>
                        <a14:foregroundMark x1="73418" y1="50535" x2="54852" y2="52463"/>
                        <a14:foregroundMark x1="54852" y1="52463" x2="43249" y2="49465"/>
                        <a14:foregroundMark x1="43249" y1="49465" x2="29747" y2="51392"/>
                        <a14:foregroundMark x1="29747" y1="51392" x2="41561" y2="59315"/>
                        <a14:foregroundMark x1="41561" y1="59315" x2="43460" y2="70450"/>
                        <a14:foregroundMark x1="43460" y1="70450" x2="42827" y2="77302"/>
                        <a14:foregroundMark x1="31013" y1="53747" x2="37342" y2="43683"/>
                        <a14:foregroundMark x1="37342" y1="43683" x2="33966" y2="48180"/>
                        <a14:foregroundMark x1="27215" y1="29764" x2="21730" y2="43897"/>
                        <a14:foregroundMark x1="21730" y1="43897" x2="23418" y2="32548"/>
                        <a14:foregroundMark x1="23418" y1="32548" x2="14979" y2="24839"/>
                        <a14:foregroundMark x1="14979" y1="24839" x2="23629" y2="17345"/>
                        <a14:foregroundMark x1="23629" y1="17345" x2="25105" y2="17773"/>
                        <a14:foregroundMark x1="36498" y1="19058" x2="41561" y2="19486"/>
                        <a14:foregroundMark x1="35232" y1="18630" x2="44093" y2="12634"/>
                        <a14:foregroundMark x1="44093" y1="12634" x2="45781" y2="14347"/>
                        <a14:foregroundMark x1="16245" y1="13490" x2="15401" y2="10064"/>
                        <a14:foregroundMark x1="12869" y1="21199" x2="3165" y2="16060"/>
                        <a14:foregroundMark x1="3165" y1="16060" x2="13080" y2="20985"/>
                        <a14:foregroundMark x1="13080" y1="20985" x2="16667" y2="24625"/>
                        <a14:foregroundMark x1="28903" y1="37473" x2="36920" y2="37473"/>
                        <a14:foregroundMark x1="49156" y1="61456" x2="59705" y2="61884"/>
                        <a14:foregroundMark x1="59705" y1="61884" x2="48945" y2="59101"/>
                        <a14:foregroundMark x1="48945" y1="59101" x2="51266" y2="81156"/>
                        <a14:foregroundMark x1="41139" y1="82441" x2="37764" y2="80728"/>
                        <a14:foregroundMark x1="49156" y1="79872" x2="49156" y2="79872"/>
                        <a14:foregroundMark x1="71941" y1="49465" x2="77004" y2="60600"/>
                        <a14:foregroundMark x1="77004" y1="60600" x2="77004" y2="73019"/>
                        <a14:foregroundMark x1="77004" y1="73019" x2="72363" y2="81156"/>
                        <a14:foregroundMark x1="82911" y1="46467" x2="86920" y2="80300"/>
                        <a14:foregroundMark x1="86920" y1="80300" x2="86709" y2="81156"/>
                        <a14:foregroundMark x1="87553" y1="40043" x2="94093" y2="61670"/>
                        <a14:foregroundMark x1="94093" y1="61670" x2="98945" y2="70021"/>
                        <a14:foregroundMark x1="68565" y1="28480" x2="69409" y2="28480"/>
                        <a14:foregroundMark x1="27215" y1="27623" x2="28059" y2="25482"/>
                        <a14:foregroundMark x1="28481" y1="23769" x2="27215" y2="22912"/>
                        <a14:foregroundMark x1="25527" y1="45182" x2="23418" y2="4732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7426887" y="1723406"/>
            <a:ext cx="1067455" cy="104506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upa 36">
            <a:extLst>
              <a:ext uri="{FF2B5EF4-FFF2-40B4-BE49-F238E27FC236}">
                <a16:creationId xmlns:a16="http://schemas.microsoft.com/office/drawing/2014/main" id="{EA254DC3-4637-42F1-B11A-53ADB15016AE}"/>
              </a:ext>
            </a:extLst>
          </p:cNvPr>
          <p:cNvGrpSpPr/>
          <p:nvPr/>
        </p:nvGrpSpPr>
        <p:grpSpPr>
          <a:xfrm>
            <a:off x="3767364" y="2384687"/>
            <a:ext cx="5010952" cy="2340945"/>
            <a:chOff x="4467535" y="2561724"/>
            <a:chExt cx="4967279" cy="2335251"/>
          </a:xfrm>
        </p:grpSpPr>
        <p:pic>
          <p:nvPicPr>
            <p:cNvPr id="38" name="Grafik 5" descr="Ein Bild, das Pflanze enthält.&#10;&#10;Mit sehr hoher Zuverlässigkeit generierte Beschreibung">
              <a:extLst>
                <a:ext uri="{FF2B5EF4-FFF2-40B4-BE49-F238E27FC236}">
                  <a16:creationId xmlns:a16="http://schemas.microsoft.com/office/drawing/2014/main" id="{E7CE7373-94E8-4E92-A977-73B1BBD0A8C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467535" y="256172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afik 5" descr="Ein Bild, das Pflanze enthält.&#10;&#10;Mit sehr hoher Zuverlässigkeit generierte Beschreibung">
              <a:extLst>
                <a:ext uri="{FF2B5EF4-FFF2-40B4-BE49-F238E27FC236}">
                  <a16:creationId xmlns:a16="http://schemas.microsoft.com/office/drawing/2014/main" id="{69DBCD18-23A9-4011-8ED8-73BDF23F5D7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739571" y="3273485"/>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afik 5" descr="Ein Bild, das Pflanze enthält.&#10;&#10;Mit sehr hoher Zuverlässigkeit generierte Beschreibung">
              <a:extLst>
                <a:ext uri="{FF2B5EF4-FFF2-40B4-BE49-F238E27FC236}">
                  <a16:creationId xmlns:a16="http://schemas.microsoft.com/office/drawing/2014/main" id="{C189D4A0-30F4-41BB-B31D-CA3FB434C3EB}"/>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8335140" y="336671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rafik 5" descr="Ein Bild, das Pflanze enthält.&#10;&#10;Mit sehr hoher Zuverlässigkeit generierte Beschreibung">
              <a:extLst>
                <a:ext uri="{FF2B5EF4-FFF2-40B4-BE49-F238E27FC236}">
                  <a16:creationId xmlns:a16="http://schemas.microsoft.com/office/drawing/2014/main" id="{479B4FBE-5FD6-4F50-B236-E0231525191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5539884" y="2721588"/>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5" descr="Ein Bild, das Pflanze enthält.&#10;&#10;Mit sehr hoher Zuverlässigkeit generierte Beschreibung">
              <a:extLst>
                <a:ext uri="{FF2B5EF4-FFF2-40B4-BE49-F238E27FC236}">
                  <a16:creationId xmlns:a16="http://schemas.microsoft.com/office/drawing/2014/main" id="{41A3B897-13C0-4E8C-B205-2DDDCA48D3A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7143662" y="3054107"/>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rafik 5" descr="Ein Bild, das Pflanze enthält.&#10;&#10;Mit sehr hoher Zuverlässigkeit generierte Beschreibung">
              <a:extLst>
                <a:ext uri="{FF2B5EF4-FFF2-40B4-BE49-F238E27FC236}">
                  <a16:creationId xmlns:a16="http://schemas.microsoft.com/office/drawing/2014/main" id="{0B3B7183-F292-4638-84F6-840998F1B2ED}"/>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575316" y="2887634"/>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rafik 5" descr="Ein Bild, das Pflanze enthält.&#10;&#10;Mit sehr hoher Zuverlässigkeit generierte Beschreibung">
              <a:extLst>
                <a:ext uri="{FF2B5EF4-FFF2-40B4-BE49-F238E27FC236}">
                  <a16:creationId xmlns:a16="http://schemas.microsoft.com/office/drawing/2014/main" id="{0BB59B03-BC08-49CF-939F-61743E3D7820}"/>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6109262" y="2791209"/>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rafik 5" descr="Ein Bild, das Pflanze enthält.&#10;&#10;Mit sehr hoher Zuverlässigkeit generierte Beschreibung">
              <a:extLst>
                <a:ext uri="{FF2B5EF4-FFF2-40B4-BE49-F238E27FC236}">
                  <a16:creationId xmlns:a16="http://schemas.microsoft.com/office/drawing/2014/main" id="{E0D98357-61EB-439D-A5EF-B47CDAD727E5}"/>
                </a:ext>
              </a:extLst>
            </p:cNvPr>
            <p:cNvPicPr>
              <a:picLocks noChangeAspect="1"/>
            </p:cNvPicPr>
            <p:nvPr/>
          </p:nvPicPr>
          <p:blipFill>
            <a:blip r:embed="rId4" cstate="print">
              <a:extLst>
                <a:ext uri="{28A0092B-C50C-407E-A947-70E740481C1C}">
                  <a14:useLocalDpi xmlns:a14="http://schemas.microsoft.com/office/drawing/2010/main" val="0"/>
                </a:ext>
              </a:extLst>
            </a:blip>
            <a:srcRect b="17725"/>
            <a:stretch>
              <a:fillRect/>
            </a:stretch>
          </p:blipFill>
          <p:spPr bwMode="auto">
            <a:xfrm>
              <a:off x="4901749" y="2600423"/>
              <a:ext cx="1099674" cy="153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6" name="Segnaposto contenuto 4">
            <a:extLst>
              <a:ext uri="{FF2B5EF4-FFF2-40B4-BE49-F238E27FC236}">
                <a16:creationId xmlns:a16="http://schemas.microsoft.com/office/drawing/2014/main" id="{EE6115D5-FE65-4821-844B-45D44B7B138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5452880" y="3950395"/>
            <a:ext cx="2959196" cy="1502952"/>
          </a:xfrm>
          <a:prstGeom prst="rect">
            <a:avLst/>
          </a:prstGeom>
        </p:spPr>
      </p:pic>
      <p:pic>
        <p:nvPicPr>
          <p:cNvPr id="49" name="Immagine 2" descr="Immagine che contiene albero, esterni, pianta, foresta&#10;&#10;Descrizione generata automaticamente">
            <a:extLst>
              <a:ext uri="{FF2B5EF4-FFF2-40B4-BE49-F238E27FC236}">
                <a16:creationId xmlns:a16="http://schemas.microsoft.com/office/drawing/2014/main" id="{7C796FC1-0341-4AB9-8B95-6F3F66C17E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9086" y="-259247"/>
            <a:ext cx="6429950" cy="4897515"/>
          </a:xfrm>
          <a:prstGeom prst="rect">
            <a:avLst/>
          </a:prstGeom>
        </p:spPr>
      </p:pic>
      <p:pic>
        <p:nvPicPr>
          <p:cNvPr id="48" name="Picture 2" descr="Premium Vector | Cartoon happy horse on white background">
            <a:extLst>
              <a:ext uri="{FF2B5EF4-FFF2-40B4-BE49-F238E27FC236}">
                <a16:creationId xmlns:a16="http://schemas.microsoft.com/office/drawing/2014/main" id="{A4C28048-8A24-4F16-9289-F616B15CF216}"/>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212" b="99192" l="1688" r="98312">
                        <a14:foregroundMark x1="15401" y1="13333" x2="11814" y2="6667"/>
                        <a14:foregroundMark x1="25738" y1="13535" x2="23418" y2="3434"/>
                        <a14:foregroundMark x1="23418" y1="3434" x2="22574" y2="2222"/>
                        <a14:foregroundMark x1="10127" y1="22424" x2="4008" y2="31515"/>
                        <a14:foregroundMark x1="4008" y1="31515" x2="9916" y2="34343"/>
                        <a14:foregroundMark x1="40295" y1="91515" x2="34177" y2="99192"/>
                        <a14:foregroundMark x1="46835" y1="89293" x2="46835" y2="90101"/>
                        <a14:foregroundMark x1="87342" y1="45051" x2="94093" y2="53131"/>
                        <a14:foregroundMark x1="94895" y1="80202" x2="94937" y2="81616"/>
                        <a14:foregroundMark x1="94093" y1="53131" x2="94853" y2="78788"/>
                        <a14:foregroundMark x1="2743" y1="31111" x2="1688" y2="36768"/>
                        <a14:foregroundMark x1="44726" y1="96364" x2="42616" y2="97980"/>
                        <a14:foregroundMark x1="98312" y1="74141" x2="98312" y2="74949"/>
                        <a14:backgroundMark x1="98312" y1="78788" x2="98312" y2="8020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87942" y="1275044"/>
            <a:ext cx="973447" cy="10101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appy farmer family cartoon character in organic rural ...">
            <a:extLst>
              <a:ext uri="{FF2B5EF4-FFF2-40B4-BE49-F238E27FC236}">
                <a16:creationId xmlns:a16="http://schemas.microsoft.com/office/drawing/2014/main" id="{08D6A61D-08CA-4DF8-9435-C6968F919CC9}"/>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0110068" y="2132046"/>
            <a:ext cx="1526769" cy="3375667"/>
          </a:xfrm>
          <a:prstGeom prst="rect">
            <a:avLst/>
          </a:prstGeom>
          <a:noFill/>
          <a:extLst>
            <a:ext uri="{909E8E84-426E-40DD-AFC4-6F175D3DCCD1}">
              <a14:hiddenFill xmlns:a14="http://schemas.microsoft.com/office/drawing/2010/main">
                <a:solidFill>
                  <a:srgbClr val="FFFFFF"/>
                </a:solidFill>
              </a14:hiddenFill>
            </a:ext>
          </a:extLst>
        </p:spPr>
      </p:pic>
      <p:pic>
        <p:nvPicPr>
          <p:cNvPr id="32" name="Segnaposto contenuto 4">
            <a:extLst>
              <a:ext uri="{FF2B5EF4-FFF2-40B4-BE49-F238E27FC236}">
                <a16:creationId xmlns:a16="http://schemas.microsoft.com/office/drawing/2014/main" id="{1A25F0D5-023F-4685-B754-D1BE65EFFC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1419711" y="3880413"/>
            <a:ext cx="2993475" cy="1520362"/>
          </a:xfrm>
          <a:prstGeom prst="rect">
            <a:avLst/>
          </a:prstGeom>
        </p:spPr>
      </p:pic>
      <p:pic>
        <p:nvPicPr>
          <p:cNvPr id="31" name="Segnaposto contenuto 4">
            <a:extLst>
              <a:ext uri="{FF2B5EF4-FFF2-40B4-BE49-F238E27FC236}">
                <a16:creationId xmlns:a16="http://schemas.microsoft.com/office/drawing/2014/main" id="{6AB87726-1F92-4132-8F97-F2C7833CC4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954171" y="3731999"/>
            <a:ext cx="3272819" cy="1662238"/>
          </a:xfrm>
          <a:prstGeom prst="rect">
            <a:avLst/>
          </a:prstGeom>
        </p:spPr>
      </p:pic>
      <p:pic>
        <p:nvPicPr>
          <p:cNvPr id="50" name="Segnaposto contenuto 8" descr="Immagine che contiene insetto&#10;&#10;Descrizione generata automaticamente">
            <a:extLst>
              <a:ext uri="{FF2B5EF4-FFF2-40B4-BE49-F238E27FC236}">
                <a16:creationId xmlns:a16="http://schemas.microsoft.com/office/drawing/2014/main" id="{FCC4D1D8-E014-426E-A68D-EB61B57E446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6548813" y="2401515"/>
            <a:ext cx="612941" cy="616678"/>
          </a:xfrm>
          <a:prstGeom prst="rect">
            <a:avLst/>
          </a:prstGeom>
        </p:spPr>
      </p:pic>
      <p:pic>
        <p:nvPicPr>
          <p:cNvPr id="51" name="Segnaposto contenuto 8" descr="Immagine che contiene insetto&#10;&#10;Descrizione generata automaticamente">
            <a:extLst>
              <a:ext uri="{FF2B5EF4-FFF2-40B4-BE49-F238E27FC236}">
                <a16:creationId xmlns:a16="http://schemas.microsoft.com/office/drawing/2014/main" id="{6CB66ACD-837E-4F94-86B8-EBE1A202D9E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908622" flipH="1">
            <a:off x="10635987" y="5901606"/>
            <a:ext cx="474933" cy="477829"/>
          </a:xfrm>
          <a:prstGeom prst="rect">
            <a:avLst/>
          </a:prstGeom>
        </p:spPr>
      </p:pic>
      <p:pic>
        <p:nvPicPr>
          <p:cNvPr id="52" name="Segnaposto contenuto 4">
            <a:extLst>
              <a:ext uri="{FF2B5EF4-FFF2-40B4-BE49-F238E27FC236}">
                <a16:creationId xmlns:a16="http://schemas.microsoft.com/office/drawing/2014/main" id="{9C189125-C9F4-4BB8-9F1C-D64E2E4B6CC6}"/>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a:off x="127965" y="381920"/>
            <a:ext cx="925949" cy="720816"/>
          </a:xfrm>
          <a:prstGeom prst="rect">
            <a:avLst/>
          </a:prstGeom>
        </p:spPr>
      </p:pic>
      <p:pic>
        <p:nvPicPr>
          <p:cNvPr id="53" name="Segnaposto contenuto 4">
            <a:extLst>
              <a:ext uri="{FF2B5EF4-FFF2-40B4-BE49-F238E27FC236}">
                <a16:creationId xmlns:a16="http://schemas.microsoft.com/office/drawing/2014/main" id="{60B4F78D-E3EF-4F52-935B-3857FB49E6B4}"/>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rot="1048799">
            <a:off x="5919010" y="835718"/>
            <a:ext cx="311226" cy="242278"/>
          </a:xfrm>
          <a:prstGeom prst="rect">
            <a:avLst/>
          </a:prstGeom>
        </p:spPr>
      </p:pic>
      <p:pic>
        <p:nvPicPr>
          <p:cNvPr id="54" name="Segnaposto contenuto 4">
            <a:extLst>
              <a:ext uri="{FF2B5EF4-FFF2-40B4-BE49-F238E27FC236}">
                <a16:creationId xmlns:a16="http://schemas.microsoft.com/office/drawing/2014/main" id="{C5832900-85BC-4924-A4AE-47CBCE596783}"/>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flipH="1">
            <a:off x="3369953" y="769252"/>
            <a:ext cx="952082" cy="741160"/>
          </a:xfrm>
          <a:prstGeom prst="rect">
            <a:avLst/>
          </a:prstGeom>
        </p:spPr>
      </p:pic>
      <p:pic>
        <p:nvPicPr>
          <p:cNvPr id="55" name="Segnaposto contenuto 4">
            <a:extLst>
              <a:ext uri="{FF2B5EF4-FFF2-40B4-BE49-F238E27FC236}">
                <a16:creationId xmlns:a16="http://schemas.microsoft.com/office/drawing/2014/main" id="{50448171-913C-4781-A9F9-8AF58B7C6581}"/>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486" b="98419" l="1231" r="89538">
                        <a14:foregroundMark x1="64308" y1="30830" x2="77345" y2="19293"/>
                        <a14:foregroundMark x1="78102" y1="18980" x2="71635" y2="68823"/>
                        <a14:foregroundMark x1="69221" y1="74874" x2="66458" y2="77481"/>
                        <a14:foregroundMark x1="28339" y1="84230" x2="4923" y2="98419"/>
                        <a14:foregroundMark x1="4923" y1="98419" x2="16851" y2="85052"/>
                        <a14:foregroundMark x1="21011" y1="79429" x2="40137" y2="46669"/>
                        <a14:foregroundMark x1="49317" y1="31368" x2="55692" y2="27273"/>
                        <a14:foregroundMark x1="60615" y1="27668" x2="52923" y2="47431"/>
                        <a14:foregroundMark x1="25224" y1="78174" x2="14462" y2="90119"/>
                        <a14:foregroundMark x1="52923" y1="47431" x2="25250" y2="78145"/>
                        <a14:foregroundMark x1="27663" y1="77967" x2="53538" y2="54150"/>
                        <a14:foregroundMark x1="14462" y1="90119" x2="25936" y2="79557"/>
                        <a14:foregroundMark x1="53538" y1="54150" x2="68308" y2="29249"/>
                        <a14:foregroundMark x1="68308" y1="29249" x2="69846" y2="24111"/>
                        <a14:foregroundMark x1="53846" y1="73913" x2="61231" y2="53360"/>
                        <a14:foregroundMark x1="61231" y1="53360" x2="65538" y2="62846"/>
                        <a14:foregroundMark x1="62769" y1="41502" x2="65538" y2="42688"/>
                        <a14:foregroundMark x1="59385" y1="47826" x2="57538" y2="60870"/>
                        <a14:foregroundMark x1="63692" y1="47431" x2="61538" y2="58498"/>
                        <a14:foregroundMark x1="62462" y1="40711" x2="61231" y2="67194"/>
                        <a14:foregroundMark x1="61231" y1="67194" x2="70769" y2="49802"/>
                        <a14:foregroundMark x1="70769" y1="49802" x2="70769" y2="50198"/>
                        <a14:foregroundMark x1="57494" y1="75768" x2="70462" y2="64427"/>
                        <a14:foregroundMark x1="70462" y1="64427" x2="65231" y2="62451"/>
                        <a14:foregroundMark x1="57538" y1="86561" x2="57846" y2="87747"/>
                        <a14:foregroundMark x1="55077" y1="84190" x2="56923" y2="81423"/>
                        <a14:foregroundMark x1="56000" y1="86166" x2="57231" y2="84980"/>
                        <a14:foregroundMark x1="59077" y1="88538" x2="59077" y2="88538"/>
                        <a14:foregroundMark x1="54769" y1="82213" x2="53231" y2="82609"/>
                        <a14:foregroundMark x1="56308" y1="83004" x2="60000" y2="86957"/>
                        <a14:foregroundMark x1="59077" y1="86166" x2="60308" y2="86957"/>
                        <a14:foregroundMark x1="60308" y1="87352" x2="60000" y2="87352"/>
                        <a14:foregroundMark x1="53231" y1="82609" x2="51692" y2="82609"/>
                        <a14:foregroundMark x1="51077" y1="82609" x2="56000" y2="85771"/>
                        <a14:foregroundMark x1="59077" y1="85771" x2="60308" y2="87352"/>
                        <a14:foregroundMark x1="60615" y1="87747" x2="60000" y2="86166"/>
                        <a14:foregroundMark x1="88615" y1="29644" x2="88615" y2="29644"/>
                        <a14:foregroundMark x1="88923" y1="28854" x2="88923" y2="28854"/>
                        <a14:foregroundMark x1="89231" y1="30040" x2="89231" y2="30040"/>
                        <a14:foregroundMark x1="3385" y1="97233" x2="1231" y2="97628"/>
                        <a14:backgroundMark x1="44000" y1="34783" x2="48000" y2="31621"/>
                        <a14:backgroundMark x1="75077" y1="81423" x2="68308" y2="90514"/>
                        <a14:backgroundMark x1="67077" y1="88538" x2="65846" y2="90514"/>
                        <a14:backgroundMark x1="49324" y1="85102" x2="29538" y2="86561"/>
                        <a14:backgroundMark x1="67077" y1="83794" x2="65132" y2="83937"/>
                        <a14:backgroundMark x1="29538" y1="86561" x2="46311" y2="89387"/>
                        <a14:backgroundMark x1="61029" y1="86624" x2="66154" y2="85375"/>
                        <a14:backgroundMark x1="66154" y1="85375" x2="66769" y2="85771"/>
                        <a14:backgroundMark x1="44615" y1="35968" x2="47692" y2="32806"/>
                        <a14:backgroundMark x1="78462" y1="15020" x2="78462" y2="17787"/>
                        <a14:backgroundMark x1="92923" y1="3953" x2="92923" y2="3953"/>
                        <a14:backgroundMark x1="43077" y1="37549" x2="46769" y2="32806"/>
                        <a14:backgroundMark x1="46462" y1="30830" x2="45846" y2="32411"/>
                        <a14:backgroundMark x1="42462" y1="32016" x2="48308" y2="33202"/>
                        <a14:backgroundMark x1="68000" y1="78261" x2="72615" y2="74308"/>
                        <a14:backgroundMark x1="85231" y1="62055" x2="77231" y2="77866"/>
                        <a14:backgroundMark x1="78462" y1="16206" x2="79077" y2="18577"/>
                        <a14:backgroundMark x1="20308" y1="76285" x2="22462" y2="75494"/>
                        <a14:backgroundMark x1="20923" y1="76680" x2="22462" y2="75494"/>
                        <a14:backgroundMark x1="68308" y1="78656" x2="69231" y2="76680"/>
                        <a14:backgroundMark x1="81538" y1="77470" x2="89231" y2="81818"/>
                        <a14:backgroundMark x1="83692" y1="69170" x2="88000" y2="80237"/>
                        <a14:backgroundMark x1="79692" y1="73913" x2="90462" y2="75099"/>
                      </a14:backgroundRemoval>
                    </a14:imgEffect>
                  </a14:imgLayer>
                </a14:imgProps>
              </a:ext>
              <a:ext uri="{28A0092B-C50C-407E-A947-70E740481C1C}">
                <a14:useLocalDpi xmlns:a14="http://schemas.microsoft.com/office/drawing/2010/main" val="0"/>
              </a:ext>
            </a:extLst>
          </a:blip>
          <a:stretch>
            <a:fillRect/>
          </a:stretch>
        </p:blipFill>
        <p:spPr>
          <a:xfrm flipH="1">
            <a:off x="2776610" y="-22283"/>
            <a:ext cx="717417" cy="558482"/>
          </a:xfrm>
          <a:prstGeom prst="rect">
            <a:avLst/>
          </a:prstGeom>
        </p:spPr>
      </p:pic>
      <p:pic>
        <p:nvPicPr>
          <p:cNvPr id="56" name="Immagine 24">
            <a:extLst>
              <a:ext uri="{FF2B5EF4-FFF2-40B4-BE49-F238E27FC236}">
                <a16:creationId xmlns:a16="http://schemas.microsoft.com/office/drawing/2014/main" id="{A28B9AEF-D144-4E45-9073-78670935BA01}"/>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a:off x="341223" y="2766338"/>
            <a:ext cx="600590" cy="427086"/>
          </a:xfrm>
          <a:prstGeom prst="rect">
            <a:avLst/>
          </a:prstGeom>
        </p:spPr>
      </p:pic>
      <p:pic>
        <p:nvPicPr>
          <p:cNvPr id="57" name="Immagine 27">
            <a:extLst>
              <a:ext uri="{FF2B5EF4-FFF2-40B4-BE49-F238E27FC236}">
                <a16:creationId xmlns:a16="http://schemas.microsoft.com/office/drawing/2014/main" id="{64563542-085D-4BB8-BC45-726A929D0F9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flipH="1">
            <a:off x="1915549" y="899569"/>
            <a:ext cx="466017" cy="331390"/>
          </a:xfrm>
          <a:prstGeom prst="rect">
            <a:avLst/>
          </a:prstGeom>
        </p:spPr>
      </p:pic>
      <p:pic>
        <p:nvPicPr>
          <p:cNvPr id="58" name="Immagine 28">
            <a:extLst>
              <a:ext uri="{FF2B5EF4-FFF2-40B4-BE49-F238E27FC236}">
                <a16:creationId xmlns:a16="http://schemas.microsoft.com/office/drawing/2014/main" id="{DFECF977-068E-4DCA-8DA5-772FC5BD98E5}"/>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rot="21440997" flipH="1">
            <a:off x="11064610" y="2113345"/>
            <a:ext cx="539259" cy="383473"/>
          </a:xfrm>
          <a:prstGeom prst="rect">
            <a:avLst/>
          </a:prstGeom>
        </p:spPr>
      </p:pic>
      <p:pic>
        <p:nvPicPr>
          <p:cNvPr id="59" name="Immagine 29" descr="Immagine che contiene rettile, lucertola&#10;&#10;Descrizione generata automaticamente">
            <a:extLst>
              <a:ext uri="{FF2B5EF4-FFF2-40B4-BE49-F238E27FC236}">
                <a16:creationId xmlns:a16="http://schemas.microsoft.com/office/drawing/2014/main" id="{D241A6A3-56D1-46DA-85ED-66518B24D407}"/>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563" b="89891" l="4102" r="96875">
                        <a14:foregroundMark x1="15625" y1="12568" x2="10742" y2="7104"/>
                        <a14:foregroundMark x1="10742" y1="7104" x2="4297" y2="6284"/>
                        <a14:foregroundMark x1="4297" y1="6284" x2="7422" y2="21858"/>
                        <a14:foregroundMark x1="7422" y1="21858" x2="11621" y2="23770"/>
                        <a14:foregroundMark x1="11621" y1="23770" x2="8496" y2="12568"/>
                        <a14:foregroundMark x1="8496" y1="12568" x2="4492" y2="10929"/>
                        <a14:foregroundMark x1="4492" y1="10929" x2="4102" y2="14481"/>
                        <a14:foregroundMark x1="55538" y1="88839" x2="56543" y2="89891"/>
                        <a14:foregroundMark x1="39844" y1="72404" x2="46145" y2="79003"/>
                        <a14:foregroundMark x1="56543" y1="89891" x2="61914" y2="91257"/>
                        <a14:foregroundMark x1="61914" y1="91257" x2="87988" y2="81967"/>
                        <a14:foregroundMark x1="87988" y1="81967" x2="91728" y2="77153"/>
                        <a14:foregroundMark x1="94662" y1="64365" x2="95508" y2="59016"/>
                        <a14:foregroundMark x1="95508" y1="59016" x2="92480" y2="51093"/>
                        <a14:foregroundMark x1="92480" y1="51093" x2="96777" y2="63388"/>
                        <a14:foregroundMark x1="94411" y1="71546" x2="92578" y2="77869"/>
                        <a14:foregroundMark x1="95347" y1="68319" x2="94794" y2="70228"/>
                        <a14:foregroundMark x1="96777" y1="63388" x2="95388" y2="68178"/>
                        <a14:foregroundMark x1="92578" y1="77869" x2="96387" y2="72131"/>
                        <a14:foregroundMark x1="96387" y1="72131" x2="96875" y2="69126"/>
                        <a14:backgroundMark x1="50684" y1="80601" x2="47949" y2="79508"/>
                        <a14:backgroundMark x1="51367" y1="83060" x2="55371" y2="87978"/>
                        <a14:backgroundMark x1="55371" y1="87978" x2="50879" y2="84426"/>
                        <a14:backgroundMark x1="50879" y1="84426" x2="50781" y2="84153"/>
                        <a14:backgroundMark x1="49609" y1="82240" x2="45801" y2="77049"/>
                        <a14:backgroundMark x1="87891" y1="66940" x2="87891" y2="66940"/>
                        <a14:backgroundMark x1="92773" y1="66940" x2="93848" y2="65847"/>
                        <a14:backgroundMark x1="92383" y1="67213" x2="93164" y2="71311"/>
                        <a14:backgroundMark x1="92383" y1="72131" x2="92578" y2="73497"/>
                        <a14:backgroundMark x1="92480" y1="72951" x2="93555" y2="71585"/>
                        <a14:backgroundMark x1="92773" y1="72678" x2="93164" y2="72678"/>
                      </a14:backgroundRemoval>
                    </a14:imgEffect>
                  </a14:imgLayer>
                </a14:imgProps>
              </a:ext>
              <a:ext uri="{28A0092B-C50C-407E-A947-70E740481C1C}">
                <a14:useLocalDpi xmlns:a14="http://schemas.microsoft.com/office/drawing/2010/main" val="0"/>
              </a:ext>
            </a:extLst>
          </a:blip>
          <a:stretch>
            <a:fillRect/>
          </a:stretch>
        </p:blipFill>
        <p:spPr>
          <a:xfrm flipH="1">
            <a:off x="-954171" y="6215329"/>
            <a:ext cx="1870973" cy="668727"/>
          </a:xfrm>
          <a:prstGeom prst="rect">
            <a:avLst/>
          </a:prstGeom>
        </p:spPr>
      </p:pic>
      <p:pic>
        <p:nvPicPr>
          <p:cNvPr id="60" name="Immagine 31">
            <a:extLst>
              <a:ext uri="{FF2B5EF4-FFF2-40B4-BE49-F238E27FC236}">
                <a16:creationId xmlns:a16="http://schemas.microsoft.com/office/drawing/2014/main" id="{2C187AD0-44A8-4DA4-945D-B11B5AF5D558}"/>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flipH="1">
            <a:off x="6371576" y="3950373"/>
            <a:ext cx="465575" cy="331076"/>
          </a:xfrm>
          <a:prstGeom prst="rect">
            <a:avLst/>
          </a:prstGeom>
        </p:spPr>
      </p:pic>
      <p:pic>
        <p:nvPicPr>
          <p:cNvPr id="61" name="Immagine 34">
            <a:extLst>
              <a:ext uri="{FF2B5EF4-FFF2-40B4-BE49-F238E27FC236}">
                <a16:creationId xmlns:a16="http://schemas.microsoft.com/office/drawing/2014/main" id="{01D36C14-6A65-4763-8CD8-19EC35CEE15F}"/>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5582" b="91391" l="8721" r="94535">
                        <a14:foregroundMark x1="88721" y1="51088" x2="94535" y2="50426"/>
                        <a14:foregroundMark x1="81628" y1="89972" x2="87674" y2="91485"/>
                        <a14:foregroundMark x1="75930" y1="6244" x2="57558" y2="20719"/>
                        <a14:foregroundMark x1="18256" y1="5582" x2="37326" y2="16367"/>
                        <a14:foregroundMark x1="37326" y1="16367" x2="22326" y2="5582"/>
                        <a14:foregroundMark x1="8721" y1="48344" x2="9535" y2="49007"/>
                      </a14:backgroundRemoval>
                    </a14:imgEffect>
                  </a14:imgLayer>
                </a14:imgProps>
              </a:ext>
              <a:ext uri="{28A0092B-C50C-407E-A947-70E740481C1C}">
                <a14:useLocalDpi xmlns:a14="http://schemas.microsoft.com/office/drawing/2010/main" val="0"/>
              </a:ext>
            </a:extLst>
          </a:blip>
          <a:stretch>
            <a:fillRect/>
          </a:stretch>
        </p:blipFill>
        <p:spPr>
          <a:xfrm rot="5072742">
            <a:off x="1432075" y="2316053"/>
            <a:ext cx="544092" cy="668727"/>
          </a:xfrm>
          <a:prstGeom prst="rect">
            <a:avLst/>
          </a:prstGeom>
        </p:spPr>
      </p:pic>
      <p:pic>
        <p:nvPicPr>
          <p:cNvPr id="62" name="Immagine 35">
            <a:extLst>
              <a:ext uri="{FF2B5EF4-FFF2-40B4-BE49-F238E27FC236}">
                <a16:creationId xmlns:a16="http://schemas.microsoft.com/office/drawing/2014/main" id="{923DE81E-28CE-4D7D-986D-3298DDD6F569}"/>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5582" b="91391" l="8721" r="94535">
                        <a14:foregroundMark x1="88721" y1="51088" x2="94535" y2="50426"/>
                        <a14:foregroundMark x1="81628" y1="89972" x2="87674" y2="91485"/>
                        <a14:foregroundMark x1="75930" y1="6244" x2="57558" y2="20719"/>
                        <a14:foregroundMark x1="18256" y1="5582" x2="37326" y2="16367"/>
                        <a14:foregroundMark x1="37326" y1="16367" x2="22326" y2="5582"/>
                        <a14:foregroundMark x1="8721" y1="48344" x2="9535" y2="49007"/>
                      </a14:backgroundRemoval>
                    </a14:imgEffect>
                  </a14:imgLayer>
                </a14:imgProps>
              </a:ext>
              <a:ext uri="{28A0092B-C50C-407E-A947-70E740481C1C}">
                <a14:useLocalDpi xmlns:a14="http://schemas.microsoft.com/office/drawing/2010/main" val="0"/>
              </a:ext>
            </a:extLst>
          </a:blip>
          <a:stretch>
            <a:fillRect/>
          </a:stretch>
        </p:blipFill>
        <p:spPr>
          <a:xfrm rot="18445708" flipH="1">
            <a:off x="4285733" y="4290472"/>
            <a:ext cx="544092" cy="668727"/>
          </a:xfrm>
          <a:prstGeom prst="rect">
            <a:avLst/>
          </a:prstGeom>
        </p:spPr>
      </p:pic>
      <p:pic>
        <p:nvPicPr>
          <p:cNvPr id="63" name="Immagine 32">
            <a:extLst>
              <a:ext uri="{FF2B5EF4-FFF2-40B4-BE49-F238E27FC236}">
                <a16:creationId xmlns:a16="http://schemas.microsoft.com/office/drawing/2014/main" id="{7D6153A4-A6E5-4ABE-9824-38828B5163C5}"/>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5582" b="91391" l="8721" r="94535">
                        <a14:foregroundMark x1="88721" y1="51088" x2="94535" y2="50426"/>
                        <a14:foregroundMark x1="81628" y1="89972" x2="87674" y2="91485"/>
                        <a14:foregroundMark x1="75930" y1="6244" x2="57558" y2="20719"/>
                        <a14:foregroundMark x1="18256" y1="5582" x2="37326" y2="16367"/>
                        <a14:foregroundMark x1="37326" y1="16367" x2="22326" y2="5582"/>
                        <a14:foregroundMark x1="8721" y1="48344" x2="9535" y2="49007"/>
                      </a14:backgroundRemoval>
                    </a14:imgEffect>
                  </a14:imgLayer>
                </a14:imgProps>
              </a:ext>
              <a:ext uri="{28A0092B-C50C-407E-A947-70E740481C1C}">
                <a14:useLocalDpi xmlns:a14="http://schemas.microsoft.com/office/drawing/2010/main" val="0"/>
              </a:ext>
            </a:extLst>
          </a:blip>
          <a:stretch>
            <a:fillRect/>
          </a:stretch>
        </p:blipFill>
        <p:spPr>
          <a:xfrm rot="5072742">
            <a:off x="687713" y="4157940"/>
            <a:ext cx="544092" cy="668727"/>
          </a:xfrm>
          <a:prstGeom prst="rect">
            <a:avLst/>
          </a:prstGeom>
        </p:spPr>
      </p:pic>
      <p:pic>
        <p:nvPicPr>
          <p:cNvPr id="64" name="Segnaposto contenuto 8" descr="Immagine che contiene insetto&#10;&#10;Descrizione generata automaticamente">
            <a:extLst>
              <a:ext uri="{FF2B5EF4-FFF2-40B4-BE49-F238E27FC236}">
                <a16:creationId xmlns:a16="http://schemas.microsoft.com/office/drawing/2014/main" id="{37F9E905-CC06-4C98-8757-3CFE88AC1A4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06" b="89939" l="10000" r="90000">
                        <a14:foregroundMark x1="48293" y1="15394" x2="42439" y2="24727"/>
                        <a14:foregroundMark x1="42439" y1="24727" x2="42073" y2="14182"/>
                        <a14:foregroundMark x1="42073" y1="14182" x2="51341" y2="8606"/>
                        <a14:foregroundMark x1="51341" y1="8606" x2="53293" y2="20000"/>
                        <a14:foregroundMark x1="53293" y1="20000" x2="46829" y2="13576"/>
                        <a14:foregroundMark x1="46829" y1="13576" x2="45366" y2="10424"/>
                      </a14:backgroundRemoval>
                    </a14:imgEffect>
                  </a14:imgLayer>
                </a14:imgProps>
              </a:ext>
              <a:ext uri="{28A0092B-C50C-407E-A947-70E740481C1C}">
                <a14:useLocalDpi xmlns:a14="http://schemas.microsoft.com/office/drawing/2010/main" val="0"/>
              </a:ext>
            </a:extLst>
          </a:blip>
          <a:stretch>
            <a:fillRect/>
          </a:stretch>
        </p:blipFill>
        <p:spPr>
          <a:xfrm rot="20691378">
            <a:off x="5696671" y="4996853"/>
            <a:ext cx="660987" cy="665017"/>
          </a:xfrm>
          <a:prstGeom prst="rect">
            <a:avLst/>
          </a:prstGeom>
        </p:spPr>
      </p:pic>
    </p:spTree>
    <p:extLst>
      <p:ext uri="{BB962C8B-B14F-4D97-AF65-F5344CB8AC3E}">
        <p14:creationId xmlns:p14="http://schemas.microsoft.com/office/powerpoint/2010/main" val="405359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30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ntr" presetSubtype="0" fill="hold" nodeType="withEffect">
                                  <p:stCondLst>
                                    <p:cond delay="970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1000"/>
                                        <p:tgtEl>
                                          <p:spTgt spid="62"/>
                                        </p:tgtEl>
                                      </p:cBhvr>
                                    </p:animEffect>
                                  </p:childTnLst>
                                </p:cTn>
                              </p:par>
                              <p:par>
                                <p:cTn id="11" presetID="10" presetClass="entr" presetSubtype="0" fill="hold" nodeType="withEffect">
                                  <p:stCondLst>
                                    <p:cond delay="12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1000"/>
                                        <p:tgtEl>
                                          <p:spTgt spid="61"/>
                                        </p:tgtEl>
                                      </p:cBhvr>
                                    </p:animEffect>
                                  </p:childTnLst>
                                </p:cTn>
                              </p:par>
                              <p:par>
                                <p:cTn id="14" presetID="10" presetClass="entr" presetSubtype="0" fill="hold" nodeType="withEffect">
                                  <p:stCondLst>
                                    <p:cond delay="730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1000"/>
                                        <p:tgtEl>
                                          <p:spTgt spid="50"/>
                                        </p:tgtEl>
                                      </p:cBhvr>
                                    </p:animEffect>
                                  </p:childTnLst>
                                </p:cTn>
                              </p:par>
                              <p:par>
                                <p:cTn id="17" presetID="10" presetClass="entr" presetSubtype="0" fill="hold" nodeType="withEffect">
                                  <p:stCondLst>
                                    <p:cond delay="300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1000"/>
                                        <p:tgtEl>
                                          <p:spTgt spid="64"/>
                                        </p:tgtEl>
                                      </p:cBhvr>
                                    </p:animEffect>
                                  </p:childTnLst>
                                </p:cTn>
                              </p:par>
                              <p:par>
                                <p:cTn id="20" presetID="10" presetClass="entr" presetSubtype="0" fill="hold" nodeType="withEffect">
                                  <p:stCondLst>
                                    <p:cond delay="410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nodeType="withEffect">
                                  <p:stCondLst>
                                    <p:cond delay="840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childTnLst>
                                </p:cTn>
                              </p:par>
                              <p:par>
                                <p:cTn id="26" presetID="10" presetClass="entr" presetSubtype="0" fill="hold" nodeType="withEffect">
                                  <p:stCondLst>
                                    <p:cond delay="670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1000"/>
                                        <p:tgtEl>
                                          <p:spTgt spid="52"/>
                                        </p:tgtEl>
                                      </p:cBhvr>
                                    </p:animEffect>
                                  </p:childTnLst>
                                </p:cTn>
                              </p:par>
                              <p:par>
                                <p:cTn id="29" presetID="10" presetClass="entr" presetSubtype="0" fill="hold" nodeType="withEffect">
                                  <p:stCondLst>
                                    <p:cond delay="130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childTnLst>
                                </p:cTn>
                              </p:par>
                              <p:par>
                                <p:cTn id="32" presetID="10" presetClass="entr" presetSubtype="0" fill="hold" nodeType="withEffect">
                                  <p:stCondLst>
                                    <p:cond delay="320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childTnLst>
                                </p:cTn>
                              </p:par>
                              <p:par>
                                <p:cTn id="35" presetID="10" presetClass="entr" presetSubtype="0" fill="hold" nodeType="withEffect">
                                  <p:stCondLst>
                                    <p:cond delay="570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1000"/>
                                        <p:tgtEl>
                                          <p:spTgt spid="55"/>
                                        </p:tgtEl>
                                      </p:cBhvr>
                                    </p:animEffect>
                                  </p:childTnLst>
                                </p:cTn>
                              </p:par>
                              <p:par>
                                <p:cTn id="38" presetID="10" presetClass="entr" presetSubtype="0" fill="hold" nodeType="withEffect">
                                  <p:stCondLst>
                                    <p:cond delay="1020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1300"/>
                                        <p:tgtEl>
                                          <p:spTgt spid="58"/>
                                        </p:tgtEl>
                                      </p:cBhvr>
                                    </p:animEffect>
                                  </p:childTnLst>
                                </p:cTn>
                              </p:par>
                              <p:par>
                                <p:cTn id="41" presetID="10" presetClass="entr" presetSubtype="0" fill="hold" nodeType="withEffect">
                                  <p:stCondLst>
                                    <p:cond delay="470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1000"/>
                                        <p:tgtEl>
                                          <p:spTgt spid="53"/>
                                        </p:tgtEl>
                                      </p:cBhvr>
                                    </p:animEffect>
                                  </p:childTnLst>
                                </p:cTn>
                              </p:par>
                              <p:par>
                                <p:cTn id="44" presetID="10" presetClass="entr" presetSubtype="0" fill="hold" nodeType="withEffect">
                                  <p:stCondLst>
                                    <p:cond delay="520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1000"/>
                                        <p:tgtEl>
                                          <p:spTgt spid="60"/>
                                        </p:tgtEl>
                                      </p:cBhvr>
                                    </p:animEffect>
                                  </p:childTnLst>
                                </p:cTn>
                              </p:par>
                              <p:par>
                                <p:cTn id="47" presetID="10" presetClass="entr" presetSubtype="0" fill="hold" nodeType="withEffect">
                                  <p:stCondLst>
                                    <p:cond delay="760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ppy farmer family cartoon character in organic rural ...">
            <a:extLst>
              <a:ext uri="{FF2B5EF4-FFF2-40B4-BE49-F238E27FC236}">
                <a16:creationId xmlns:a16="http://schemas.microsoft.com/office/drawing/2014/main" id="{2EEEA6C8-EFB6-4B76-8BED-706DF440BF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4302540" y="3289565"/>
            <a:ext cx="3552009" cy="702535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3">
            <a:extLst>
              <a:ext uri="{FF2B5EF4-FFF2-40B4-BE49-F238E27FC236}">
                <a16:creationId xmlns:a16="http://schemas.microsoft.com/office/drawing/2014/main" id="{1D53AFD6-DB55-4C62-BE94-687CD36A12EC}"/>
              </a:ext>
            </a:extLst>
          </p:cNvPr>
          <p:cNvGrpSpPr/>
          <p:nvPr/>
        </p:nvGrpSpPr>
        <p:grpSpPr>
          <a:xfrm>
            <a:off x="4263049" y="186395"/>
            <a:ext cx="3665901" cy="2847792"/>
            <a:chOff x="6957089" y="110910"/>
            <a:chExt cx="3064042" cy="2534653"/>
          </a:xfrm>
        </p:grpSpPr>
        <p:sp>
          <p:nvSpPr>
            <p:cNvPr id="4" name="Dymek mowy: owalny 8">
              <a:extLst>
                <a:ext uri="{FF2B5EF4-FFF2-40B4-BE49-F238E27FC236}">
                  <a16:creationId xmlns:a16="http://schemas.microsoft.com/office/drawing/2014/main" id="{66BEF320-4D18-45C5-9557-E2F04D1D0CAF}"/>
                </a:ext>
              </a:extLst>
            </p:cNvPr>
            <p:cNvSpPr/>
            <p:nvPr/>
          </p:nvSpPr>
          <p:spPr>
            <a:xfrm>
              <a:off x="6957089" y="110910"/>
              <a:ext cx="3064042" cy="2534653"/>
            </a:xfrm>
            <a:prstGeom prst="wedgeEllipseCallout">
              <a:avLst>
                <a:gd name="adj1" fmla="val 446"/>
                <a:gd name="adj2" fmla="val 55465"/>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upa 11">
              <a:extLst>
                <a:ext uri="{FF2B5EF4-FFF2-40B4-BE49-F238E27FC236}">
                  <a16:creationId xmlns:a16="http://schemas.microsoft.com/office/drawing/2014/main" id="{0EEA1657-89A8-43D7-B6E2-BB66C6AE81A7}"/>
                </a:ext>
              </a:extLst>
            </p:cNvPr>
            <p:cNvGrpSpPr/>
            <p:nvPr/>
          </p:nvGrpSpPr>
          <p:grpSpPr>
            <a:xfrm>
              <a:off x="7548235" y="338207"/>
              <a:ext cx="1881749" cy="2073112"/>
              <a:chOff x="8226889" y="213627"/>
              <a:chExt cx="3839185" cy="4077247"/>
            </a:xfrm>
          </p:grpSpPr>
          <p:pic>
            <p:nvPicPr>
              <p:cNvPr id="6" name="Picture 2" descr="Red arrow graph directed upwards Royalty Free Vector Image">
                <a:extLst>
                  <a:ext uri="{FF2B5EF4-FFF2-40B4-BE49-F238E27FC236}">
                    <a16:creationId xmlns:a16="http://schemas.microsoft.com/office/drawing/2014/main" id="{447F18AA-50CD-47C7-A2F9-8ECBCA686C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Layer>
                    </a14:imgProps>
                  </a:ext>
                  <a:ext uri="{28A0092B-C50C-407E-A947-70E740481C1C}">
                    <a14:useLocalDpi xmlns:a14="http://schemas.microsoft.com/office/drawing/2010/main" val="0"/>
                  </a:ext>
                </a:extLst>
              </a:blip>
              <a:srcRect/>
              <a:stretch>
                <a:fillRect/>
              </a:stretch>
            </p:blipFill>
            <p:spPr bwMode="auto">
              <a:xfrm>
                <a:off x="8451158" y="420060"/>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lipart Stock Transparent Graph Cartoon - Graph Icon ...">
                <a:extLst>
                  <a:ext uri="{FF2B5EF4-FFF2-40B4-BE49-F238E27FC236}">
                    <a16:creationId xmlns:a16="http://schemas.microsoft.com/office/drawing/2014/main" id="{D2882191-72F9-4436-9786-57545B4492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047" b="96163" l="1951" r="96707">
                            <a14:foregroundMark x1="5854" y1="11047" x2="6098" y2="65698"/>
                            <a14:foregroundMark x1="6098" y1="65698" x2="4390" y2="73023"/>
                            <a14:foregroundMark x1="4390" y1="73023" x2="7317" y2="92442"/>
                            <a14:foregroundMark x1="5610" y1="12674" x2="5610" y2="10581"/>
                            <a14:foregroundMark x1="7561" y1="12907" x2="8780" y2="14767"/>
                            <a14:foregroundMark x1="4390" y1="27326" x2="3415" y2="28721"/>
                            <a14:foregroundMark x1="4390" y1="45116" x2="6829" y2="44651"/>
                            <a14:foregroundMark x1="6341" y1="8605" x2="6341" y2="6047"/>
                            <a14:foregroundMark x1="4878" y1="28721" x2="6098" y2="28721"/>
                            <a14:foregroundMark x1="5854" y1="44651" x2="6585" y2="44419"/>
                            <a14:foregroundMark x1="5366" y1="28721" x2="6829" y2="29419"/>
                            <a14:foregroundMark x1="4146" y1="61279" x2="3902" y2="60349"/>
                            <a14:foregroundMark x1="7561" y1="93140" x2="15122" y2="92674"/>
                            <a14:foregroundMark x1="15122" y1="92674" x2="30854" y2="93488"/>
                            <a14:foregroundMark x1="30854" y1="93488" x2="63293" y2="92442"/>
                            <a14:foregroundMark x1="63293" y1="92442" x2="90000" y2="93372"/>
                            <a14:foregroundMark x1="27195" y1="93837" x2="27195" y2="94767"/>
                            <a14:foregroundMark x1="4146" y1="76512" x2="5122" y2="77442"/>
                            <a14:foregroundMark x1="43415" y1="94302" x2="43902" y2="95000"/>
                            <a14:foregroundMark x1="60122" y1="94070" x2="60122" y2="95000"/>
                            <a14:foregroundMark x1="77683" y1="94070" x2="76707" y2="95233"/>
                            <a14:foregroundMark x1="26463" y1="96163" x2="26463" y2="96163"/>
                            <a14:foregroundMark x1="90000" y1="94070" x2="91951" y2="94302"/>
                            <a14:foregroundMark x1="90000" y1="91744" x2="90488" y2="90814"/>
                            <a14:foregroundMark x1="2439" y1="44884" x2="4146" y2="44884"/>
                            <a14:foregroundMark x1="95366" y1="93140" x2="96829" y2="93372"/>
                            <a14:foregroundMark x1="1951" y1="13605" x2="1951" y2="13605"/>
                            <a14:foregroundMark x1="2439" y1="13837" x2="2439" y2="13837"/>
                            <a14:backgroundMark x1="75244" y1="27326" x2="61951" y2="33605"/>
                            <a14:backgroundMark x1="61951" y1="33605" x2="57073" y2="40930"/>
                            <a14:backgroundMark x1="76220" y1="62907" x2="66707" y2="62791"/>
                            <a14:backgroundMark x1="66707" y1="62791" x2="57317" y2="65930"/>
                          </a14:backgroundRemoval>
                        </a14:imgEffect>
                      </a14:imgLayer>
                    </a14:imgProps>
                  </a:ext>
                  <a:ext uri="{28A0092B-C50C-407E-A947-70E740481C1C}">
                    <a14:useLocalDpi xmlns:a14="http://schemas.microsoft.com/office/drawing/2010/main" val="0"/>
                  </a:ext>
                </a:extLst>
              </a:blip>
              <a:srcRect/>
              <a:stretch>
                <a:fillRect/>
              </a:stretch>
            </p:blipFill>
            <p:spPr bwMode="auto">
              <a:xfrm>
                <a:off x="8226889" y="213627"/>
                <a:ext cx="3839185" cy="40265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d arrow graph directed upwards Royalty Free Vector Image">
                <a:extLst>
                  <a:ext uri="{FF2B5EF4-FFF2-40B4-BE49-F238E27FC236}">
                    <a16:creationId xmlns:a16="http://schemas.microsoft.com/office/drawing/2014/main" id="{F44F60D6-F601-48BA-B9C4-41BE73EAC93F}"/>
                  </a:ext>
                </a:extLst>
              </p:cNvPr>
              <p:cNvPicPr>
                <a:picLocks noChangeAspect="1" noChangeArrowheads="1"/>
              </p:cNvPicPr>
              <p:nvPr/>
            </p:nvPicPr>
            <p:blipFill>
              <a:blip r:embed="rId9">
                <a:duotone>
                  <a:prstClr val="black"/>
                  <a:srgbClr val="FFFF00">
                    <a:tint val="45000"/>
                    <a:satMod val="400000"/>
                  </a:srgbClr>
                </a:duotone>
                <a:extLst>
                  <a:ext uri="{BEBA8EAE-BF5A-486C-A8C5-ECC9F3942E4B}">
                    <a14:imgProps xmlns:a14="http://schemas.microsoft.com/office/drawing/2010/main">
                      <a14:imgLayer r:embed="rId6">
                        <a14:imgEffect>
                          <a14:backgroundRemoval t="374" b="89907" l="1055" r="99156">
                            <a14:foregroundMark x1="92616" y1="8598" x2="89451" y2="18879"/>
                            <a14:foregroundMark x1="89451" y1="18879" x2="93882" y2="8224"/>
                            <a14:foregroundMark x1="93882" y1="8224" x2="95570" y2="13084"/>
                            <a14:foregroundMark x1="98312" y1="4112" x2="98312" y2="7103"/>
                            <a14:foregroundMark x1="11181" y1="72710" x2="5907" y2="81121"/>
                            <a14:foregroundMark x1="5907" y1="81121" x2="9916" y2="71589"/>
                            <a14:foregroundMark x1="2321" y1="83551" x2="1055" y2="82430"/>
                            <a14:foregroundMark x1="99156" y1="374" x2="99156" y2="374"/>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451159" y="1457978"/>
                <a:ext cx="3614915" cy="28328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o2 bubbles stock illustration. Illustration of ...">
                <a:extLst>
                  <a:ext uri="{FF2B5EF4-FFF2-40B4-BE49-F238E27FC236}">
                    <a16:creationId xmlns:a16="http://schemas.microsoft.com/office/drawing/2014/main" id="{F84569C8-3A6F-408A-A79C-E64BDBAC116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00" b="92625" l="10000" r="90000">
                            <a14:foregroundMark x1="36250" y1="12625" x2="37750" y2="19625"/>
                            <a14:foregroundMark x1="37750" y1="19625" x2="40125" y2="13125"/>
                            <a14:foregroundMark x1="40125" y1="13125" x2="34500" y2="13625"/>
                            <a14:foregroundMark x1="75000" y1="30125" x2="78500" y2="30875"/>
                            <a14:foregroundMark x1="50000" y1="59375" x2="42500" y2="59375"/>
                            <a14:foregroundMark x1="42500" y1="59375" x2="47000" y2="65625"/>
                            <a14:foregroundMark x1="47000" y1="65625" x2="41625" y2="58625"/>
                            <a14:foregroundMark x1="41625" y1="58625" x2="41625" y2="57125"/>
                            <a14:foregroundMark x1="77375" y1="84500" x2="74625" y2="76500"/>
                            <a14:foregroundMark x1="74625" y1="76500" x2="69625" y2="82375"/>
                            <a14:foregroundMark x1="69625" y1="82375" x2="73625" y2="85125"/>
                            <a14:foregroundMark x1="79750" y1="92625" x2="73625" y2="92625"/>
                            <a14:foregroundMark x1="38500" y1="6750" x2="34500" y2="6500"/>
                          </a14:backgroundRemoval>
                        </a14:imgEffect>
                      </a14:imgLayer>
                    </a14:imgProps>
                  </a:ext>
                  <a:ext uri="{28A0092B-C50C-407E-A947-70E740481C1C}">
                    <a14:useLocalDpi xmlns:a14="http://schemas.microsoft.com/office/drawing/2010/main" val="0"/>
                  </a:ext>
                </a:extLst>
              </a:blip>
              <a:srcRect l="26800" t="1724" r="52607" b="73686"/>
              <a:stretch/>
            </p:blipFill>
            <p:spPr bwMode="auto">
              <a:xfrm>
                <a:off x="10737651" y="274164"/>
                <a:ext cx="788059" cy="9410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Thermometer clip art, Thermometer clip art Transparent ...">
                <a:extLst>
                  <a:ext uri="{FF2B5EF4-FFF2-40B4-BE49-F238E27FC236}">
                    <a16:creationId xmlns:a16="http://schemas.microsoft.com/office/drawing/2014/main" id="{D52AC095-FAE9-477A-BA30-CD90CA8900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58008" y="2086688"/>
                <a:ext cx="287899" cy="81877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1" name="Grupa 37">
            <a:extLst>
              <a:ext uri="{FF2B5EF4-FFF2-40B4-BE49-F238E27FC236}">
                <a16:creationId xmlns:a16="http://schemas.microsoft.com/office/drawing/2014/main" id="{26374D38-CA0A-4255-87A5-2CFC3CDB2F06}"/>
              </a:ext>
            </a:extLst>
          </p:cNvPr>
          <p:cNvGrpSpPr/>
          <p:nvPr/>
        </p:nvGrpSpPr>
        <p:grpSpPr>
          <a:xfrm>
            <a:off x="385459" y="616445"/>
            <a:ext cx="3552009" cy="2924853"/>
            <a:chOff x="2658836" y="107438"/>
            <a:chExt cx="3064042" cy="2532311"/>
          </a:xfrm>
        </p:grpSpPr>
        <p:sp>
          <p:nvSpPr>
            <p:cNvPr id="22" name="Dymek mowy: owalny 38">
              <a:extLst>
                <a:ext uri="{FF2B5EF4-FFF2-40B4-BE49-F238E27FC236}">
                  <a16:creationId xmlns:a16="http://schemas.microsoft.com/office/drawing/2014/main" id="{CD6C404D-895C-46D3-853C-13D02302789E}"/>
                </a:ext>
              </a:extLst>
            </p:cNvPr>
            <p:cNvSpPr/>
            <p:nvPr/>
          </p:nvSpPr>
          <p:spPr>
            <a:xfrm flipH="1">
              <a:off x="2658836" y="107438"/>
              <a:ext cx="3064042" cy="2468598"/>
            </a:xfrm>
            <a:prstGeom prst="wedgeEllipseCallout">
              <a:avLst>
                <a:gd name="adj1" fmla="val -56895"/>
                <a:gd name="adj2" fmla="val 47100"/>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Obraz 39" descr="Obraz zawierający zewnętrzne, zabawka&#10;&#10;Opis wygenerowany automatycznie">
              <a:extLst>
                <a:ext uri="{FF2B5EF4-FFF2-40B4-BE49-F238E27FC236}">
                  <a16:creationId xmlns:a16="http://schemas.microsoft.com/office/drawing/2014/main" id="{4FA47760-E29E-44F6-AA1F-467E3D44EBCD}"/>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backgroundMark x1="42971" y1="36798" x2="43450" y2="38877"/>
                          <a14:backgroundMark x1="51278" y1="39501" x2="52716" y2="39501"/>
                          <a14:backgroundMark x1="54313" y1="43659" x2="55112" y2="44283"/>
                          <a14:backgroundMark x1="62620" y1="73389" x2="49201" y2="74636"/>
                        </a14:backgroundRemoval>
                      </a14:imgEffect>
                    </a14:imgLayer>
                  </a14:imgProps>
                </a:ext>
                <a:ext uri="{28A0092B-C50C-407E-A947-70E740481C1C}">
                  <a14:useLocalDpi xmlns:a14="http://schemas.microsoft.com/office/drawing/2010/main" val="0"/>
                </a:ext>
              </a:extLst>
            </a:blip>
            <a:srcRect l="12300" t="18816" r="10383" b="13721"/>
            <a:stretch/>
          </p:blipFill>
          <p:spPr>
            <a:xfrm>
              <a:off x="3015664" y="213611"/>
              <a:ext cx="2259055" cy="1514593"/>
            </a:xfrm>
            <a:prstGeom prst="rect">
              <a:avLst/>
            </a:prstGeom>
          </p:spPr>
        </p:pic>
        <p:grpSp>
          <p:nvGrpSpPr>
            <p:cNvPr id="24" name="Grupa 40">
              <a:extLst>
                <a:ext uri="{FF2B5EF4-FFF2-40B4-BE49-F238E27FC236}">
                  <a16:creationId xmlns:a16="http://schemas.microsoft.com/office/drawing/2014/main" id="{A3BE170E-BFF8-4F41-86AA-1A11071296E9}"/>
                </a:ext>
              </a:extLst>
            </p:cNvPr>
            <p:cNvGrpSpPr/>
            <p:nvPr/>
          </p:nvGrpSpPr>
          <p:grpSpPr>
            <a:xfrm>
              <a:off x="3204317" y="1243640"/>
              <a:ext cx="1845368" cy="1396109"/>
              <a:chOff x="-578381" y="-505330"/>
              <a:chExt cx="4069021" cy="3049022"/>
            </a:xfrm>
          </p:grpSpPr>
          <p:pic>
            <p:nvPicPr>
              <p:cNvPr id="25" name="Picture 2" descr="Segno Tossico Del Pericolo Del Cranio Illustrazione ...">
                <a:extLst>
                  <a:ext uri="{FF2B5EF4-FFF2-40B4-BE49-F238E27FC236}">
                    <a16:creationId xmlns:a16="http://schemas.microsoft.com/office/drawing/2014/main" id="{926DDD25-B37F-43EB-9394-9D96C9BF2497}"/>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6875" r="93000">
                            <a14:foregroundMark x1="9625" y1="79000" x2="5875" y2="85875"/>
                            <a14:foregroundMark x1="5875" y1="85875" x2="11750" y2="82000"/>
                            <a14:foregroundMark x1="11750" y1="82000" x2="9875" y2="79250"/>
                            <a14:foregroundMark x1="6875" y1="84625" x2="7250" y2="85375"/>
                            <a14:foregroundMark x1="92500" y1="85625" x2="93000" y2="86375"/>
                          </a14:backgroundRemoval>
                        </a14:imgEffect>
                      </a14:imgLayer>
                    </a14:imgProps>
                  </a:ext>
                  <a:ext uri="{28A0092B-C50C-407E-A947-70E740481C1C}">
                    <a14:useLocalDpi xmlns:a14="http://schemas.microsoft.com/office/drawing/2010/main" val="0"/>
                  </a:ext>
                </a:extLst>
              </a:blip>
              <a:srcRect/>
              <a:stretch>
                <a:fillRect/>
              </a:stretch>
            </p:blipFill>
            <p:spPr bwMode="auto">
              <a:xfrm>
                <a:off x="1234975" y="-505330"/>
                <a:ext cx="2255665" cy="22556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0AA10F57-04E1-4738-B204-997C015B7F6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8381" y="-206776"/>
                <a:ext cx="2572197" cy="275046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0" name="Grupa 39">
            <a:extLst>
              <a:ext uri="{FF2B5EF4-FFF2-40B4-BE49-F238E27FC236}">
                <a16:creationId xmlns:a16="http://schemas.microsoft.com/office/drawing/2014/main" id="{4DFFC820-F7B9-4A52-8992-CF5DBCB6E1E8}"/>
              </a:ext>
            </a:extLst>
          </p:cNvPr>
          <p:cNvGrpSpPr/>
          <p:nvPr/>
        </p:nvGrpSpPr>
        <p:grpSpPr>
          <a:xfrm>
            <a:off x="8294022" y="616445"/>
            <a:ext cx="3512519" cy="2766897"/>
            <a:chOff x="8495166" y="648230"/>
            <a:chExt cx="3482071" cy="2751529"/>
          </a:xfrm>
        </p:grpSpPr>
        <p:sp>
          <p:nvSpPr>
            <p:cNvPr id="29" name="Dymek mowy: owalny 10">
              <a:extLst>
                <a:ext uri="{FF2B5EF4-FFF2-40B4-BE49-F238E27FC236}">
                  <a16:creationId xmlns:a16="http://schemas.microsoft.com/office/drawing/2014/main" id="{5D7E68D5-4AB8-420A-AA4A-7703366BDC40}"/>
                </a:ext>
              </a:extLst>
            </p:cNvPr>
            <p:cNvSpPr/>
            <p:nvPr/>
          </p:nvSpPr>
          <p:spPr>
            <a:xfrm flipH="1">
              <a:off x="8495166" y="648230"/>
              <a:ext cx="3482071" cy="2751529"/>
            </a:xfrm>
            <a:prstGeom prst="wedgeEllipseCallout">
              <a:avLst>
                <a:gd name="adj1" fmla="val 59543"/>
                <a:gd name="adj2" fmla="val 49601"/>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Segnaposto contenuto 4">
              <a:extLst>
                <a:ext uri="{FF2B5EF4-FFF2-40B4-BE49-F238E27FC236}">
                  <a16:creationId xmlns:a16="http://schemas.microsoft.com/office/drawing/2014/main" id="{06CA5202-A078-4C4D-99CC-565EB5548967}"/>
                </a:ext>
              </a:extLst>
            </p:cNvPr>
            <p:cNvPicPr>
              <a:picLocks noChangeAspect="1"/>
            </p:cNvPicPr>
            <p:nvPr/>
          </p:nvPicPr>
          <p:blipFill>
            <a:blip r:embed="rId19"/>
            <a:stretch>
              <a:fillRect/>
            </a:stretch>
          </p:blipFill>
          <p:spPr>
            <a:xfrm>
              <a:off x="9304652" y="1106833"/>
              <a:ext cx="1863097" cy="1834321"/>
            </a:xfrm>
            <a:prstGeom prst="ellipse">
              <a:avLst/>
            </a:prstGeom>
          </p:spPr>
        </p:pic>
      </p:grpSp>
      <p:sp>
        <p:nvSpPr>
          <p:cNvPr id="39" name="Croix 39">
            <a:extLst>
              <a:ext uri="{FF2B5EF4-FFF2-40B4-BE49-F238E27FC236}">
                <a16:creationId xmlns:a16="http://schemas.microsoft.com/office/drawing/2014/main" id="{6CCDB4E6-4DED-4902-A90B-46A4020807BD}"/>
              </a:ext>
            </a:extLst>
          </p:cNvPr>
          <p:cNvSpPr/>
          <p:nvPr/>
        </p:nvSpPr>
        <p:spPr>
          <a:xfrm rot="2759040">
            <a:off x="9090021" y="1011906"/>
            <a:ext cx="1912320" cy="1945905"/>
          </a:xfrm>
          <a:prstGeom prst="plus">
            <a:avLst>
              <a:gd name="adj" fmla="val 47905"/>
            </a:avLst>
          </a:prstGeom>
          <a:solidFill>
            <a:srgbClr val="FF0000"/>
          </a:solid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sz="1350">
              <a:ln w="0"/>
              <a:solidFill>
                <a:schemeClr val="tx1"/>
              </a:solidFill>
              <a:effectLst>
                <a:outerShdw blurRad="38100" dist="19050" dir="2700000" algn="tl" rotWithShape="0">
                  <a:schemeClr val="dk1">
                    <a:alpha val="40000"/>
                  </a:schemeClr>
                </a:outerShdw>
              </a:effectLst>
            </a:endParaRPr>
          </a:p>
        </p:txBody>
      </p:sp>
      <p:pic>
        <p:nvPicPr>
          <p:cNvPr id="38" name="Immagine 2" descr="Immagine che contiene testo, erba&#10;&#10;Descrizione generata automaticamente">
            <a:extLst>
              <a:ext uri="{FF2B5EF4-FFF2-40B4-BE49-F238E27FC236}">
                <a16:creationId xmlns:a16="http://schemas.microsoft.com/office/drawing/2014/main" id="{C3A72E03-4CA3-4F8D-AFA3-45570A7600B2}"/>
              </a:ext>
            </a:extLst>
          </p:cNvPr>
          <p:cNvPicPr>
            <a:picLocks noChangeAspect="1"/>
          </p:cNvPicPr>
          <p:nvPr/>
        </p:nvPicPr>
        <p:blipFill rotWithShape="1">
          <a:blip r:embed="rId20">
            <a:extLst>
              <a:ext uri="{28A0092B-C50C-407E-A947-70E740481C1C}">
                <a14:useLocalDpi xmlns:a14="http://schemas.microsoft.com/office/drawing/2010/main" val="0"/>
              </a:ext>
            </a:extLst>
          </a:blip>
          <a:srcRect l="15920" t="5909" r="15014" b="6723"/>
          <a:stretch/>
        </p:blipFill>
        <p:spPr>
          <a:xfrm>
            <a:off x="8844007" y="811808"/>
            <a:ext cx="2389250" cy="2296142"/>
          </a:xfrm>
          <a:prstGeom prst="ellipse">
            <a:avLst/>
          </a:prstGeom>
        </p:spPr>
      </p:pic>
      <p:grpSp>
        <p:nvGrpSpPr>
          <p:cNvPr id="12" name="Grupa 11">
            <a:extLst>
              <a:ext uri="{FF2B5EF4-FFF2-40B4-BE49-F238E27FC236}">
                <a16:creationId xmlns:a16="http://schemas.microsoft.com/office/drawing/2014/main" id="{CC2BEB31-9CB9-4F6F-AE31-CB7C73C63C13}"/>
              </a:ext>
            </a:extLst>
          </p:cNvPr>
          <p:cNvGrpSpPr/>
          <p:nvPr/>
        </p:nvGrpSpPr>
        <p:grpSpPr>
          <a:xfrm>
            <a:off x="8294022" y="3690488"/>
            <a:ext cx="3512519" cy="3105417"/>
            <a:chOff x="8294022" y="3690488"/>
            <a:chExt cx="3512519" cy="3105417"/>
          </a:xfrm>
        </p:grpSpPr>
        <p:grpSp>
          <p:nvGrpSpPr>
            <p:cNvPr id="11" name="Grupa 10">
              <a:extLst>
                <a:ext uri="{FF2B5EF4-FFF2-40B4-BE49-F238E27FC236}">
                  <a16:creationId xmlns:a16="http://schemas.microsoft.com/office/drawing/2014/main" id="{45C58E43-CDC5-4CA4-ABA4-FFFB65539A43}"/>
                </a:ext>
              </a:extLst>
            </p:cNvPr>
            <p:cNvGrpSpPr/>
            <p:nvPr/>
          </p:nvGrpSpPr>
          <p:grpSpPr>
            <a:xfrm>
              <a:off x="8294022" y="3690488"/>
              <a:ext cx="3512519" cy="3105417"/>
              <a:chOff x="8294022" y="3690488"/>
              <a:chExt cx="3512519" cy="3105417"/>
            </a:xfrm>
          </p:grpSpPr>
          <p:grpSp>
            <p:nvGrpSpPr>
              <p:cNvPr id="36" name="Grupa 35">
                <a:extLst>
                  <a:ext uri="{FF2B5EF4-FFF2-40B4-BE49-F238E27FC236}">
                    <a16:creationId xmlns:a16="http://schemas.microsoft.com/office/drawing/2014/main" id="{4667E2C3-9616-46C9-A2F6-522AA69E5639}"/>
                  </a:ext>
                </a:extLst>
              </p:cNvPr>
              <p:cNvGrpSpPr/>
              <p:nvPr/>
            </p:nvGrpSpPr>
            <p:grpSpPr>
              <a:xfrm>
                <a:off x="8294022" y="3690488"/>
                <a:ext cx="3512519" cy="3105417"/>
                <a:chOff x="8495166" y="3866460"/>
                <a:chExt cx="3482071" cy="2887404"/>
              </a:xfrm>
            </p:grpSpPr>
            <p:sp>
              <p:nvSpPr>
                <p:cNvPr id="35" name="Dymek mowy: owalny 10">
                  <a:extLst>
                    <a:ext uri="{FF2B5EF4-FFF2-40B4-BE49-F238E27FC236}">
                      <a16:creationId xmlns:a16="http://schemas.microsoft.com/office/drawing/2014/main" id="{0679DF3E-31FE-41D5-949E-C98BDA6DFE2D}"/>
                    </a:ext>
                  </a:extLst>
                </p:cNvPr>
                <p:cNvSpPr/>
                <p:nvPr/>
              </p:nvSpPr>
              <p:spPr>
                <a:xfrm flipH="1">
                  <a:off x="8495166" y="3866460"/>
                  <a:ext cx="3482071" cy="2751529"/>
                </a:xfrm>
                <a:prstGeom prst="wedgeEllipseCallout">
                  <a:avLst>
                    <a:gd name="adj1" fmla="val 66241"/>
                    <a:gd name="adj2" fmla="val -13429"/>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2" descr="Royalty Free Compost Clip Art, Vector Images ...">
                  <a:extLst>
                    <a:ext uri="{FF2B5EF4-FFF2-40B4-BE49-F238E27FC236}">
                      <a16:creationId xmlns:a16="http://schemas.microsoft.com/office/drawing/2014/main" id="{7FE5C240-2487-41FC-9D85-0416D23D3038}"/>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9933" b="91246" l="5719" r="94281">
                              <a14:foregroundMark x1="39216" y1="56566" x2="47876" y2="54377"/>
                              <a14:foregroundMark x1="47876" y1="54377" x2="56046" y2="54882"/>
                              <a14:foregroundMark x1="56046" y1="54882" x2="46895" y2="55556"/>
                              <a14:foregroundMark x1="46895" y1="55556" x2="41667" y2="53872"/>
                              <a14:foregroundMark x1="45425" y1="89731" x2="53595" y2="91414"/>
                              <a14:foregroundMark x1="53595" y1="91414" x2="58170" y2="90236"/>
                              <a14:foregroundMark x1="25817" y1="40741" x2="18627" y2="35522"/>
                              <a14:foregroundMark x1="18627" y1="35522" x2="19771" y2="26936"/>
                              <a14:foregroundMark x1="19771" y1="26936" x2="13072" y2="28114"/>
                              <a14:foregroundMark x1="21895" y1="18519" x2="22222" y2="27778"/>
                              <a14:foregroundMark x1="23529" y1="30976" x2="31046" y2="36869"/>
                              <a14:foregroundMark x1="31046" y1="36869" x2="24020" y2="41751"/>
                              <a14:foregroundMark x1="24020" y1="41751" x2="23529" y2="32155"/>
                              <a14:foregroundMark x1="23529" y1="32155" x2="21895" y2="29125"/>
                              <a14:foregroundMark x1="7190" y1="33165" x2="8007" y2="32660"/>
                              <a14:foregroundMark x1="14869" y1="32492" x2="13399" y2="43098"/>
                              <a14:foregroundMark x1="43137" y1="17003" x2="53431" y2="15825"/>
                              <a14:foregroundMark x1="53431" y1="15825" x2="56536" y2="24411"/>
                              <a14:foregroundMark x1="56536" y1="24411" x2="52288" y2="32155"/>
                              <a14:foregroundMark x1="52288" y1="32155" x2="47059" y2="24411"/>
                              <a14:foregroundMark x1="47059" y1="24411" x2="45588" y2="16330"/>
                              <a14:foregroundMark x1="75490" y1="32660" x2="81536" y2="25589"/>
                              <a14:foregroundMark x1="81536" y1="25589" x2="91503" y2="28114"/>
                              <a14:foregroundMark x1="91503" y1="28114" x2="85621" y2="34848"/>
                              <a14:foregroundMark x1="85621" y1="34848" x2="73856" y2="35690"/>
                              <a14:foregroundMark x1="73856" y1="35690" x2="71569" y2="39731"/>
                              <a14:foregroundMark x1="52288" y1="19697" x2="50654" y2="21549"/>
                              <a14:foregroundMark x1="15523" y1="20539" x2="6536" y2="23737"/>
                              <a14:foregroundMark x1="6536" y1="23737" x2="8007" y2="33670"/>
                              <a14:foregroundMark x1="8007" y1="33670" x2="12582" y2="40909"/>
                              <a14:foregroundMark x1="12582" y1="40909" x2="21732" y2="38721"/>
                              <a14:foregroundMark x1="21732" y1="38721" x2="29575" y2="34343"/>
                              <a14:foregroundMark x1="29575" y1="34343" x2="21405" y2="16835"/>
                              <a14:foregroundMark x1="21078" y1="28283" x2="8170" y2="29461"/>
                              <a14:foregroundMark x1="8170" y1="29461" x2="5719" y2="21212"/>
                              <a14:foregroundMark x1="5719" y1="21212" x2="12582" y2="27778"/>
                              <a14:foregroundMark x1="12582" y1="27778" x2="15523" y2="51347"/>
                              <a14:foregroundMark x1="15523" y1="51347" x2="15359" y2="39562"/>
                              <a14:foregroundMark x1="15359" y1="39562" x2="12908" y2="42088"/>
                              <a14:foregroundMark x1="92810" y1="36532" x2="94935" y2="27609"/>
                              <a14:foregroundMark x1="94935" y1="27609" x2="87255" y2="31650"/>
                              <a14:foregroundMark x1="87255" y1="31650" x2="94281" y2="34680"/>
                              <a14:foregroundMark x1="79248" y1="23906" x2="72386" y2="29966"/>
                              <a14:foregroundMark x1="72386" y1="29966" x2="82353" y2="31650"/>
                              <a14:foregroundMark x1="82353" y1="31650" x2="83497" y2="22727"/>
                              <a14:foregroundMark x1="83497" y1="22727" x2="77288" y2="21380"/>
                              <a14:foregroundMark x1="79085" y1="46633" x2="79248" y2="45623"/>
                              <a14:foregroundMark x1="82516" y1="47980" x2="84967" y2="47306"/>
                              <a14:foregroundMark x1="84641" y1="47475" x2="82516" y2="45791"/>
                              <a14:foregroundMark x1="67974" y1="31987" x2="64052" y2="29630"/>
                              <a14:foregroundMark x1="65523" y1="31481" x2="66013" y2="31650"/>
                              <a14:foregroundMark x1="37908" y1="31145" x2="45098" y2="35690"/>
                              <a14:foregroundMark x1="45098" y1="35690" x2="42484" y2="34175"/>
                              <a14:foregroundMark x1="34150" y1="30303" x2="35948" y2="33502"/>
                              <a14:foregroundMark x1="38889" y1="32323" x2="30719" y2="29630"/>
                              <a14:foregroundMark x1="30719" y1="29630" x2="34641" y2="34175"/>
                              <a14:foregroundMark x1="55719" y1="34007" x2="59967" y2="32997"/>
                              <a14:foregroundMark x1="62745" y1="33333" x2="60294" y2="35185"/>
                            </a14:backgroundRemoval>
                          </a14:imgEffect>
                        </a14:imgLayer>
                      </a14:imgProps>
                    </a:ext>
                    <a:ext uri="{28A0092B-C50C-407E-A947-70E740481C1C}">
                      <a14:useLocalDpi xmlns:a14="http://schemas.microsoft.com/office/drawing/2010/main" val="0"/>
                    </a:ext>
                  </a:extLst>
                </a:blip>
                <a:srcRect/>
                <a:stretch>
                  <a:fillRect/>
                </a:stretch>
              </p:blipFill>
              <p:spPr bwMode="auto">
                <a:xfrm>
                  <a:off x="8785427" y="3942381"/>
                  <a:ext cx="2987350" cy="2811483"/>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2" descr="Egg clipart egg shell, Egg egg shell Transparent FREE for ...">
                <a:extLst>
                  <a:ext uri="{FF2B5EF4-FFF2-40B4-BE49-F238E27FC236}">
                    <a16:creationId xmlns:a16="http://schemas.microsoft.com/office/drawing/2014/main" id="{1B4A1DDD-7F7E-4389-BCB2-865ECDAAB531}"/>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9945" b="89641" l="4121" r="95055">
                            <a14:foregroundMark x1="10440" y1="30801" x2="8379" y2="54006"/>
                            <a14:foregroundMark x1="8379" y1="54006" x2="9615" y2="62431"/>
                            <a14:foregroundMark x1="9615" y1="62431" x2="11264" y2="52762"/>
                            <a14:foregroundMark x1="6731" y1="33702" x2="4258" y2="48343"/>
                            <a14:foregroundMark x1="4258" y1="48343" x2="7418" y2="64641"/>
                            <a14:foregroundMark x1="28984" y1="60635" x2="36813" y2="59254"/>
                            <a14:foregroundMark x1="36813" y1="59254" x2="29121" y2="59530"/>
                            <a14:foregroundMark x1="29121" y1="59530" x2="45192" y2="58149"/>
                            <a14:foregroundMark x1="45192" y1="58149" x2="41071" y2="59530"/>
                            <a14:foregroundMark x1="76511" y1="51934" x2="75000" y2="53177"/>
                            <a14:foregroundMark x1="89560" y1="36740" x2="95330" y2="50691"/>
                            <a14:foregroundMark x1="95330" y1="50691" x2="95055" y2="58149"/>
                            <a14:foregroundMark x1="95055" y1="58149" x2="89835" y2="6823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04612" y="5200649"/>
                <a:ext cx="382355" cy="396697"/>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 descr="Egg clipart egg shell, Egg egg shell Transparent FREE for ...">
              <a:extLst>
                <a:ext uri="{FF2B5EF4-FFF2-40B4-BE49-F238E27FC236}">
                  <a16:creationId xmlns:a16="http://schemas.microsoft.com/office/drawing/2014/main" id="{7435C107-3165-4C93-B460-48A32A23F5F0}"/>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9945" b="89641" l="4121" r="95055">
                          <a14:foregroundMark x1="10440" y1="30801" x2="8379" y2="54006"/>
                          <a14:foregroundMark x1="8379" y1="54006" x2="9615" y2="62431"/>
                          <a14:foregroundMark x1="9615" y1="62431" x2="11264" y2="52762"/>
                          <a14:foregroundMark x1="6731" y1="33702" x2="4258" y2="48343"/>
                          <a14:foregroundMark x1="4258" y1="48343" x2="7418" y2="64641"/>
                          <a14:foregroundMark x1="28984" y1="60635" x2="36813" y2="59254"/>
                          <a14:foregroundMark x1="36813" y1="59254" x2="29121" y2="59530"/>
                          <a14:foregroundMark x1="29121" y1="59530" x2="45192" y2="58149"/>
                          <a14:foregroundMark x1="45192" y1="58149" x2="41071" y2="59530"/>
                          <a14:foregroundMark x1="76511" y1="51934" x2="75000" y2="53177"/>
                          <a14:foregroundMark x1="89560" y1="36740" x2="95330" y2="50691"/>
                          <a14:foregroundMark x1="95330" y1="50691" x2="95055" y2="58149"/>
                          <a14:foregroundMark x1="95055" y1="58149" x2="89835" y2="6823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669960" y="4507716"/>
              <a:ext cx="382355" cy="39669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Croix 39">
            <a:extLst>
              <a:ext uri="{FF2B5EF4-FFF2-40B4-BE49-F238E27FC236}">
                <a16:creationId xmlns:a16="http://schemas.microsoft.com/office/drawing/2014/main" id="{6C6F876C-323C-459F-BCE0-EB2BD44B8332}"/>
              </a:ext>
            </a:extLst>
          </p:cNvPr>
          <p:cNvSpPr/>
          <p:nvPr/>
        </p:nvSpPr>
        <p:spPr>
          <a:xfrm rot="2759040">
            <a:off x="1044100" y="984965"/>
            <a:ext cx="2171112" cy="2190321"/>
          </a:xfrm>
          <a:prstGeom prst="plus">
            <a:avLst>
              <a:gd name="adj" fmla="val 47905"/>
            </a:avLst>
          </a:prstGeom>
          <a:solidFill>
            <a:srgbClr val="FF0000"/>
          </a:solid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sz="1350">
              <a:ln w="0"/>
              <a:solidFill>
                <a:schemeClr val="tx1"/>
              </a:solidFill>
              <a:effectLst>
                <a:outerShdw blurRad="38100" dist="19050" dir="2700000" algn="tl" rotWithShape="0">
                  <a:schemeClr val="dk1">
                    <a:alpha val="40000"/>
                  </a:schemeClr>
                </a:outerShdw>
              </a:effectLst>
            </a:endParaRPr>
          </a:p>
        </p:txBody>
      </p:sp>
      <p:grpSp>
        <p:nvGrpSpPr>
          <p:cNvPr id="31" name="Grupa 30">
            <a:extLst>
              <a:ext uri="{FF2B5EF4-FFF2-40B4-BE49-F238E27FC236}">
                <a16:creationId xmlns:a16="http://schemas.microsoft.com/office/drawing/2014/main" id="{3728F1F7-CC9F-41AE-BA73-873CA4293753}"/>
              </a:ext>
            </a:extLst>
          </p:cNvPr>
          <p:cNvGrpSpPr/>
          <p:nvPr/>
        </p:nvGrpSpPr>
        <p:grpSpPr>
          <a:xfrm>
            <a:off x="385459" y="3678149"/>
            <a:ext cx="3481736" cy="2971624"/>
            <a:chOff x="385459" y="3678149"/>
            <a:chExt cx="3481736" cy="2971624"/>
          </a:xfrm>
        </p:grpSpPr>
        <p:grpSp>
          <p:nvGrpSpPr>
            <p:cNvPr id="28" name="Grupa 27">
              <a:extLst>
                <a:ext uri="{FF2B5EF4-FFF2-40B4-BE49-F238E27FC236}">
                  <a16:creationId xmlns:a16="http://schemas.microsoft.com/office/drawing/2014/main" id="{EA7E5E4B-9319-4A11-AF91-DD3199007474}"/>
                </a:ext>
              </a:extLst>
            </p:cNvPr>
            <p:cNvGrpSpPr/>
            <p:nvPr/>
          </p:nvGrpSpPr>
          <p:grpSpPr>
            <a:xfrm>
              <a:off x="385459" y="3678149"/>
              <a:ext cx="3481736" cy="2971624"/>
              <a:chOff x="385459" y="3678149"/>
              <a:chExt cx="3481736" cy="2971624"/>
            </a:xfrm>
          </p:grpSpPr>
          <p:grpSp>
            <p:nvGrpSpPr>
              <p:cNvPr id="14" name="Grupa 34">
                <a:extLst>
                  <a:ext uri="{FF2B5EF4-FFF2-40B4-BE49-F238E27FC236}">
                    <a16:creationId xmlns:a16="http://schemas.microsoft.com/office/drawing/2014/main" id="{2AA4D404-40FC-40C7-8ED6-F3EFD1B725BE}"/>
                  </a:ext>
                </a:extLst>
              </p:cNvPr>
              <p:cNvGrpSpPr/>
              <p:nvPr/>
            </p:nvGrpSpPr>
            <p:grpSpPr>
              <a:xfrm>
                <a:off x="385459" y="3678149"/>
                <a:ext cx="3481736" cy="2971624"/>
                <a:chOff x="43497" y="2662771"/>
                <a:chExt cx="3482071" cy="2751529"/>
              </a:xfrm>
            </p:grpSpPr>
            <p:sp>
              <p:nvSpPr>
                <p:cNvPr id="15" name="Dymek mowy: owalny 10">
                  <a:extLst>
                    <a:ext uri="{FF2B5EF4-FFF2-40B4-BE49-F238E27FC236}">
                      <a16:creationId xmlns:a16="http://schemas.microsoft.com/office/drawing/2014/main" id="{4865C985-5E0C-4527-AE50-AD83F3B604B3}"/>
                    </a:ext>
                  </a:extLst>
                </p:cNvPr>
                <p:cNvSpPr/>
                <p:nvPr/>
              </p:nvSpPr>
              <p:spPr>
                <a:xfrm flipH="1">
                  <a:off x="43497" y="2662771"/>
                  <a:ext cx="3482071" cy="2751529"/>
                </a:xfrm>
                <a:prstGeom prst="wedgeEllipseCallout">
                  <a:avLst>
                    <a:gd name="adj1" fmla="val -68871"/>
                    <a:gd name="adj2" fmla="val -12367"/>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Obraz 1">
                  <a:extLst>
                    <a:ext uri="{FF2B5EF4-FFF2-40B4-BE49-F238E27FC236}">
                      <a16:creationId xmlns:a16="http://schemas.microsoft.com/office/drawing/2014/main" id="{8DE3537D-4421-481F-ABF1-BC8563C33632}"/>
                    </a:ext>
                  </a:extLst>
                </p:cNvPr>
                <p:cNvPicPr>
                  <a:picLocks noChangeAspect="1"/>
                </p:cNvPicPr>
                <p:nvPr/>
              </p:nvPicPr>
              <p:blipFill rotWithShape="1">
                <a:blip r:embed="rId25">
                  <a:extLst>
                    <a:ext uri="{BEBA8EAE-BF5A-486C-A8C5-ECC9F3942E4B}">
                      <a14:imgProps xmlns:a14="http://schemas.microsoft.com/office/drawing/2010/main">
                        <a14:imgLayer r:embed="rId26">
                          <a14:imgEffect>
                            <a14:backgroundRemoval t="9830" b="89792" l="17442" r="77326">
                              <a14:foregroundMark x1="27442" y1="57278" x2="28605" y2="58412"/>
                              <a14:foregroundMark x1="26744" y1="58034" x2="23721" y2="72401"/>
                              <a14:foregroundMark x1="19070" y1="59546" x2="19302" y2="68620"/>
                              <a14:foregroundMark x1="17442" y1="82609" x2="17442" y2="82609"/>
                            </a14:backgroundRemoval>
                          </a14:imgEffect>
                        </a14:imgLayer>
                      </a14:imgProps>
                    </a:ext>
                    <a:ext uri="{28A0092B-C50C-407E-A947-70E740481C1C}">
                      <a14:useLocalDpi xmlns:a14="http://schemas.microsoft.com/office/drawing/2010/main" val="0"/>
                    </a:ext>
                  </a:extLst>
                </a:blip>
                <a:srcRect l="12136" r="15352"/>
                <a:stretch/>
              </p:blipFill>
              <p:spPr>
                <a:xfrm>
                  <a:off x="543651" y="2936668"/>
                  <a:ext cx="1018969" cy="820813"/>
                </a:xfrm>
                <a:prstGeom prst="rect">
                  <a:avLst/>
                </a:prstGeom>
              </p:spPr>
            </p:pic>
            <p:pic>
              <p:nvPicPr>
                <p:cNvPr id="17" name="Obraz 2">
                  <a:extLst>
                    <a:ext uri="{FF2B5EF4-FFF2-40B4-BE49-F238E27FC236}">
                      <a16:creationId xmlns:a16="http://schemas.microsoft.com/office/drawing/2014/main" id="{B13CFD60-AC53-4069-A674-629BC95322B9}"/>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31" b="98763" l="3165" r="96414">
                              <a14:foregroundMark x1="9916" y1="35258" x2="11181" y2="39381"/>
                              <a14:foregroundMark x1="90928" y1="37320" x2="86709" y2="43505"/>
                              <a14:foregroundMark x1="90506" y1="59588" x2="98523" y2="62474"/>
                              <a14:foregroundMark x1="11181" y1="80206" x2="6962" y2="89691"/>
                              <a14:foregroundMark x1="6962" y1="89691" x2="6962" y2="90103"/>
                              <a14:foregroundMark x1="12447" y1="59175" x2="3165" y2="62062"/>
                              <a14:foregroundMark x1="32700" y1="87216" x2="43249" y2="91340"/>
                              <a14:foregroundMark x1="43249" y1="91340" x2="65612" y2="89278"/>
                              <a14:foregroundMark x1="65612" y1="89278" x2="55485" y2="95052"/>
                              <a14:foregroundMark x1="55485" y1="95052" x2="44515" y2="95876"/>
                              <a14:foregroundMark x1="44515" y1="95876" x2="33755" y2="91134"/>
                              <a14:foregroundMark x1="33755" y1="91134" x2="32700" y2="89691"/>
                              <a14:foregroundMark x1="44515" y1="95876" x2="58861" y2="93402"/>
                              <a14:foregroundMark x1="59404" y1="11584" x2="59283" y2="11753"/>
                              <a14:foregroundMark x1="62236" y1="7629" x2="61370" y2="8839"/>
                              <a14:foregroundMark x1="37260" y1="6821" x2="42827" y2="9278"/>
                              <a14:foregroundMark x1="29747" y1="3505" x2="34194" y2="5468"/>
                              <a14:foregroundMark x1="73207" y1="2680" x2="71519" y2="2680"/>
                              <a14:foregroundMark x1="31435" y1="3093" x2="31435" y2="1856"/>
                              <a14:foregroundMark x1="71519" y1="1237" x2="73629" y2="1649"/>
                              <a14:foregroundMark x1="45992" y1="98763" x2="55907" y2="98144"/>
                              <a14:foregroundMark x1="30591" y1="1237" x2="32068" y2="2062"/>
                              <a14:backgroundMark x1="69198" y1="6598" x2="63080" y2="8660"/>
                              <a14:backgroundMark x1="69198" y1="5979" x2="69198" y2="5979"/>
                              <a14:backgroundMark x1="69620" y1="6392" x2="70253" y2="6186"/>
                              <a14:backgroundMark x1="66878" y1="7010" x2="72996" y2="7835"/>
                              <a14:backgroundMark x1="62236" y1="9278" x2="60549" y2="12165"/>
                              <a14:backgroundMark x1="59916" y1="12165" x2="59916" y2="12165"/>
                              <a14:backgroundMark x1="59916" y1="12371" x2="59916" y2="12371"/>
                              <a14:backgroundMark x1="59916" y1="12371" x2="59916" y2="12371"/>
                              <a14:backgroundMark x1="33755" y1="5979" x2="36920" y2="7216"/>
                            </a14:backgroundRemoval>
                          </a14:imgEffect>
                        </a14:imgLayer>
                      </a14:imgProps>
                    </a:ext>
                    <a:ext uri="{28A0092B-C50C-407E-A947-70E740481C1C}">
                      <a14:useLocalDpi xmlns:a14="http://schemas.microsoft.com/office/drawing/2010/main" val="0"/>
                    </a:ext>
                  </a:extLst>
                </a:blip>
                <a:stretch>
                  <a:fillRect/>
                </a:stretch>
              </p:blipFill>
              <p:spPr>
                <a:xfrm rot="2700000">
                  <a:off x="1282565" y="3746184"/>
                  <a:ext cx="504176" cy="582858"/>
                </a:xfrm>
                <a:prstGeom prst="rect">
                  <a:avLst/>
                </a:prstGeom>
              </p:spPr>
            </p:pic>
            <p:pic>
              <p:nvPicPr>
                <p:cNvPr id="19" name="Picture 13">
                  <a:extLst>
                    <a:ext uri="{FF2B5EF4-FFF2-40B4-BE49-F238E27FC236}">
                      <a16:creationId xmlns:a16="http://schemas.microsoft.com/office/drawing/2014/main" id="{341B3102-D80E-40D2-9E60-DC038C05C5E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5440841">
                  <a:off x="47219" y="3844351"/>
                  <a:ext cx="905924" cy="6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Obraz 35">
                  <a:extLst>
                    <a:ext uri="{FF2B5EF4-FFF2-40B4-BE49-F238E27FC236}">
                      <a16:creationId xmlns:a16="http://schemas.microsoft.com/office/drawing/2014/main" id="{685DBCC1-941E-49BD-BC8D-34948D71B6E3}"/>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026085" y="4297696"/>
                  <a:ext cx="1247090" cy="883609"/>
                </a:xfrm>
                <a:prstGeom prst="rect">
                  <a:avLst/>
                </a:prstGeom>
              </p:spPr>
            </p:pic>
          </p:grpSp>
          <p:pic>
            <p:nvPicPr>
              <p:cNvPr id="27" name="Obraz 26">
                <a:extLst>
                  <a:ext uri="{FF2B5EF4-FFF2-40B4-BE49-F238E27FC236}">
                    <a16:creationId xmlns:a16="http://schemas.microsoft.com/office/drawing/2014/main" id="{59E4D91A-0ABD-4297-9196-5635AF9720EA}"/>
                  </a:ext>
                </a:extLst>
              </p:cNvPr>
              <p:cNvPicPr>
                <a:picLocks noChangeAspect="1"/>
              </p:cNvPicPr>
              <p:nvPr/>
            </p:nvPicPr>
            <p:blipFill>
              <a:blip r:embed="rId32"/>
              <a:stretch>
                <a:fillRect/>
              </a:stretch>
            </p:blipFill>
            <p:spPr>
              <a:xfrm>
                <a:off x="2413639" y="4408100"/>
                <a:ext cx="1329043" cy="1585097"/>
              </a:xfrm>
              <a:prstGeom prst="rect">
                <a:avLst/>
              </a:prstGeom>
            </p:spPr>
          </p:pic>
        </p:grpSp>
        <p:pic>
          <p:nvPicPr>
            <p:cNvPr id="30" name="Immagine 24">
              <a:extLst>
                <a:ext uri="{FF2B5EF4-FFF2-40B4-BE49-F238E27FC236}">
                  <a16:creationId xmlns:a16="http://schemas.microsoft.com/office/drawing/2014/main" id="{9D21729B-E84B-4AB0-B481-666733CFD3B3}"/>
                </a:ext>
              </a:extLst>
            </p:cNvPr>
            <p:cNvPicPr>
              <a:picLocks noChangeAspect="1"/>
            </p:cNvPicPr>
            <p:nvPr/>
          </p:nvPicPr>
          <p:blipFill>
            <a:blip r:embed="rId33">
              <a:extLst>
                <a:ext uri="{BEBA8EAE-BF5A-486C-A8C5-ECC9F3942E4B}">
                  <a14:imgProps xmlns:a14="http://schemas.microsoft.com/office/drawing/2010/main">
                    <a14:imgLayer r:embed="rId34">
                      <a14:imgEffect>
                        <a14:backgroundRemoval t="3438" b="95313" l="10000" r="92000">
                          <a14:foregroundMark x1="76556" y1="12656" x2="72667" y2="7813"/>
                          <a14:foregroundMark x1="72667" y1="7813" x2="75889" y2="2344"/>
                          <a14:foregroundMark x1="75889" y1="2344" x2="87444" y2="7500"/>
                          <a14:foregroundMark x1="87444" y1="7500" x2="92333" y2="17500"/>
                          <a14:foregroundMark x1="92333" y1="17500" x2="91000" y2="25938"/>
                          <a14:foregroundMark x1="91000" y1="25938" x2="92000" y2="51250"/>
                          <a14:foregroundMark x1="92000" y1="51250" x2="88444" y2="59219"/>
                          <a14:foregroundMark x1="83556" y1="13438" x2="77556" y2="13125"/>
                          <a14:foregroundMark x1="77556" y1="13125" x2="75889" y2="22031"/>
                          <a14:foregroundMark x1="75889" y1="22031" x2="83667" y2="23594"/>
                          <a14:foregroundMark x1="83667" y1="23594" x2="80222" y2="18281"/>
                          <a14:foregroundMark x1="80222" y1="18281" x2="86667" y2="16094"/>
                          <a14:foregroundMark x1="86667" y1="16094" x2="90444" y2="20313"/>
                          <a14:foregroundMark x1="81333" y1="18438" x2="75889" y2="26406"/>
                          <a14:foregroundMark x1="75889" y1="26406" x2="72667" y2="18281"/>
                          <a14:foregroundMark x1="72667" y1="18281" x2="78778" y2="21875"/>
                          <a14:foregroundMark x1="78778" y1="21875" x2="82889" y2="27656"/>
                          <a14:foregroundMark x1="82889" y1="27656" x2="83556" y2="20781"/>
                          <a14:foregroundMark x1="83556" y1="20781" x2="79778" y2="15937"/>
                          <a14:foregroundMark x1="79778" y1="15937" x2="78667" y2="19375"/>
                          <a14:foregroundMark x1="82444" y1="26406" x2="73889" y2="26094"/>
                          <a14:foregroundMark x1="73889" y1="26094" x2="70333" y2="18594"/>
                          <a14:foregroundMark x1="70333" y1="18594" x2="70000" y2="23125"/>
                          <a14:foregroundMark x1="49667" y1="43750" x2="50667" y2="52500"/>
                          <a14:foregroundMark x1="50667" y1="52500" x2="53111" y2="56875"/>
                          <a14:foregroundMark x1="66889" y1="8125" x2="77333" y2="1875"/>
                          <a14:foregroundMark x1="77333" y1="1875" x2="82889" y2="1875"/>
                          <a14:foregroundMark x1="82889" y1="1875" x2="73333" y2="6875"/>
                          <a14:foregroundMark x1="73333" y1="6875" x2="79000" y2="7500"/>
                          <a14:foregroundMark x1="79000" y1="7500" x2="70444" y2="9688"/>
                          <a14:foregroundMark x1="70444" y1="9688" x2="75444" y2="4219"/>
                          <a14:foregroundMark x1="75444" y1="4219" x2="69667" y2="7969"/>
                          <a14:foregroundMark x1="69667" y1="7969" x2="74556" y2="3438"/>
                          <a14:foregroundMark x1="74556" y1="3438" x2="85000" y2="5469"/>
                          <a14:foregroundMark x1="60556" y1="79375" x2="60889" y2="88906"/>
                          <a14:foregroundMark x1="60889" y1="88906" x2="67111" y2="94844"/>
                          <a14:foregroundMark x1="67111" y1="94844" x2="72889" y2="95313"/>
                          <a14:foregroundMark x1="72889" y1="95313" x2="73111" y2="95313"/>
                          <a14:foregroundMark x1="69222" y1="79531" x2="71667" y2="90000"/>
                          <a14:foregroundMark x1="71667" y1="90000" x2="82333" y2="90938"/>
                          <a14:foregroundMark x1="80333" y1="90781" x2="83444" y2="91719"/>
                        </a14:backgroundRemoval>
                      </a14:imgEffect>
                    </a14:imgLayer>
                  </a14:imgProps>
                </a:ext>
                <a:ext uri="{28A0092B-C50C-407E-A947-70E740481C1C}">
                  <a14:useLocalDpi xmlns:a14="http://schemas.microsoft.com/office/drawing/2010/main" val="0"/>
                </a:ext>
              </a:extLst>
            </a:blip>
            <a:stretch>
              <a:fillRect/>
            </a:stretch>
          </p:blipFill>
          <p:spPr>
            <a:xfrm flipH="1">
              <a:off x="1922733" y="3930905"/>
              <a:ext cx="988778" cy="700255"/>
            </a:xfrm>
            <a:prstGeom prst="rect">
              <a:avLst/>
            </a:prstGeom>
          </p:spPr>
        </p:pic>
      </p:grpSp>
    </p:spTree>
    <p:extLst>
      <p:ext uri="{BB962C8B-B14F-4D97-AF65-F5344CB8AC3E}">
        <p14:creationId xmlns:p14="http://schemas.microsoft.com/office/powerpoint/2010/main" val="2315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21"/>
                                        </p:tgtEl>
                                        <p:attrNameLst>
                                          <p:attrName>style.visibility</p:attrName>
                                        </p:attrNameLst>
                                      </p:cBhvr>
                                      <p:to>
                                        <p:strVal val="visible"/>
                                      </p:to>
                                    </p:set>
                                  </p:childTnLst>
                                </p:cTn>
                              </p:par>
                              <p:par>
                                <p:cTn id="11" presetID="10" presetClass="entr" presetSubtype="0" fill="hold" grpId="0" nodeType="withEffect">
                                  <p:stCondLst>
                                    <p:cond delay="20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7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999"/>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childTnLst>
                                </p:cTn>
                              </p:par>
                              <p:par>
                                <p:cTn id="22" presetID="1" presetClass="entr" presetSubtype="0" fill="hold" grpId="0" nodeType="withEffect">
                                  <p:stCondLst>
                                    <p:cond delay="1500"/>
                                  </p:stCondLst>
                                  <p:childTnLst>
                                    <p:set>
                                      <p:cBhvr>
                                        <p:cTn id="23" dur="1" fill="hold">
                                          <p:stCondLst>
                                            <p:cond delay="0"/>
                                          </p:stCondLst>
                                        </p:cTn>
                                        <p:tgtEl>
                                          <p:spTgt spid="3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525D2A4A-BEEA-43BE-B507-77666EBFEC99}"/>
              </a:ext>
            </a:extLst>
          </p:cNvPr>
          <p:cNvGrpSpPr/>
          <p:nvPr/>
        </p:nvGrpSpPr>
        <p:grpSpPr>
          <a:xfrm>
            <a:off x="4112214" y="253042"/>
            <a:ext cx="6149593" cy="3226588"/>
            <a:chOff x="4185557" y="220769"/>
            <a:chExt cx="6149593" cy="3226588"/>
          </a:xfrm>
        </p:grpSpPr>
        <p:grpSp>
          <p:nvGrpSpPr>
            <p:cNvPr id="75" name="Grupa 74">
              <a:extLst>
                <a:ext uri="{FF2B5EF4-FFF2-40B4-BE49-F238E27FC236}">
                  <a16:creationId xmlns:a16="http://schemas.microsoft.com/office/drawing/2014/main" id="{71D7BF3E-652A-4D17-B8C4-9F38A8196156}"/>
                </a:ext>
              </a:extLst>
            </p:cNvPr>
            <p:cNvGrpSpPr/>
            <p:nvPr/>
          </p:nvGrpSpPr>
          <p:grpSpPr>
            <a:xfrm>
              <a:off x="8006444" y="220769"/>
              <a:ext cx="2328706" cy="3226588"/>
              <a:chOff x="8460051" y="520954"/>
              <a:chExt cx="2328706" cy="3226588"/>
            </a:xfrm>
          </p:grpSpPr>
          <p:pic>
            <p:nvPicPr>
              <p:cNvPr id="12" name="Obraz 11">
                <a:extLst>
                  <a:ext uri="{FF2B5EF4-FFF2-40B4-BE49-F238E27FC236}">
                    <a16:creationId xmlns:a16="http://schemas.microsoft.com/office/drawing/2014/main" id="{FC0D974E-BC4A-40BF-9530-8F355C14E65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000" b="95000" l="1797" r="90523">
                            <a14:foregroundMark x1="5065" y1="12000" x2="13725" y2="21667"/>
                            <a14:foregroundMark x1="13725" y1="21667" x2="11601" y2="18000"/>
                            <a14:foregroundMark x1="39052" y1="15667" x2="41013" y2="18000"/>
                            <a14:foregroundMark x1="64542" y1="12000" x2="65523" y2="19333"/>
                            <a14:foregroundMark x1="10294" y1="59667" x2="10294" y2="51333"/>
                            <a14:foregroundMark x1="37092" y1="48667" x2="34477" y2="53333"/>
                            <a14:foregroundMark x1="40359" y1="91667" x2="31536" y2="92000"/>
                            <a14:foregroundMark x1="31536" y1="92000" x2="40523" y2="90833"/>
                            <a14:foregroundMark x1="40523" y1="90833" x2="33497" y2="89333"/>
                            <a14:foregroundMark x1="62908" y1="89333" x2="62908" y2="88333"/>
                            <a14:foregroundMark x1="62582" y1="67333" x2="59504" y2="73109"/>
                            <a14:foregroundMark x1="60442" y1="73431" x2="65523" y2="69333"/>
                            <a14:foregroundMark x1="65523" y1="69333" x2="56209" y2="66833"/>
                            <a14:foregroundMark x1="56209" y1="66833" x2="58189" y2="75056"/>
                            <a14:foregroundMark x1="65909" y1="70486" x2="57843" y2="67167"/>
                            <a14:foregroundMark x1="57843" y1="67167" x2="58333" y2="72000"/>
                            <a14:foregroundMark x1="71723" y1="91480" x2="62908" y2="89000"/>
                            <a14:foregroundMark x1="62908" y1="89000" x2="66988" y2="97034"/>
                            <a14:foregroundMark x1="70003" y1="93527" x2="71405" y2="90667"/>
                            <a14:foregroundMark x1="71405" y1="90667" x2="62092" y2="87333"/>
                            <a14:foregroundMark x1="62092" y1="87333" x2="68301" y2="93000"/>
                            <a14:foregroundMark x1="68301" y1="93000" x2="62092" y2="86833"/>
                            <a14:foregroundMark x1="62092" y1="86833" x2="61275" y2="89667"/>
                            <a14:foregroundMark x1="20774" y1="85899" x2="12418" y2="83500"/>
                            <a14:foregroundMark x1="29248" y1="88333" x2="21550" y2="86122"/>
                            <a14:foregroundMark x1="21934" y1="87163" x2="29739" y2="90167"/>
                            <a14:foregroundMark x1="12418" y1="83500" x2="21179" y2="86873"/>
                            <a14:foregroundMark x1="15942" y1="93109" x2="11765" y2="94000"/>
                            <a14:foregroundMark x1="29739" y1="90167" x2="24180" y2="91352"/>
                            <a14:foregroundMark x1="8948" y1="88467" x2="7353" y2="85333"/>
                            <a14:foregroundMark x1="11765" y1="94000" x2="9234" y2="89028"/>
                            <a14:foregroundMark x1="21930" y1="94508" x2="22712" y2="95000"/>
                            <a14:foregroundMark x1="7353" y1="85333" x2="8306" y2="85933"/>
                            <a14:foregroundMark x1="22712" y1="95000" x2="27614" y2="94667"/>
                            <a14:foregroundMark x1="10294" y1="15333" x2="13399" y2="25333"/>
                            <a14:foregroundMark x1="13399" y1="25333" x2="7843" y2="18500"/>
                            <a14:foregroundMark x1="7843" y1="18500" x2="6699" y2="9667"/>
                            <a14:foregroundMark x1="6699" y1="9667" x2="19281" y2="18333"/>
                            <a14:foregroundMark x1="19281" y1="18333" x2="19629" y2="20014"/>
                            <a14:foregroundMark x1="17483" y1="25396" x2="10621" y2="22333"/>
                            <a14:foregroundMark x1="10621" y1="22333" x2="8987" y2="13333"/>
                            <a14:foregroundMark x1="8987" y1="13333" x2="10621" y2="5000"/>
                            <a14:foregroundMark x1="10621" y1="5000" x2="16993" y2="19000"/>
                            <a14:foregroundMark x1="16993" y1="19000" x2="12255" y2="10500"/>
                            <a14:foregroundMark x1="12255" y1="10500" x2="14869" y2="14333"/>
                            <a14:foregroundMark x1="40359" y1="13333" x2="32190" y2="13667"/>
                            <a14:foregroundMark x1="32190" y1="13667" x2="33660" y2="23167"/>
                            <a14:foregroundMark x1="33660" y1="23167" x2="38689" y2="24099"/>
                            <a14:foregroundMark x1="42292" y1="23536" x2="40686" y2="17667"/>
                            <a14:foregroundMark x1="3758" y1="59667" x2="1797" y2="59000"/>
                            <a14:foregroundMark x1="6373" y1="56667" x2="7353" y2="57667"/>
                            <a14:foregroundMark x1="37418" y1="43333" x2="28758" y2="46500"/>
                            <a14:foregroundMark x1="28758" y1="46500" x2="27288" y2="46667"/>
                            <a14:foregroundMark x1="68464" y1="67333" x2="69118" y2="67667"/>
                            <a14:foregroundMark x1="61275" y1="81333" x2="70425" y2="84667"/>
                            <a14:foregroundMark x1="58007" y1="84000" x2="55065" y2="83000"/>
                            <a14:foregroundMark x1="21242" y1="87000" x2="19444" y2="87000"/>
                            <a14:foregroundMark x1="22712" y1="87333" x2="23366" y2="87333"/>
                            <a14:backgroundMark x1="56863" y1="49000" x2="77288" y2="39333"/>
                            <a14:backgroundMark x1="77288" y1="39333" x2="56536" y2="39167"/>
                            <a14:backgroundMark x1="56536" y1="39167" x2="53268" y2="49000"/>
                            <a14:backgroundMark x1="53268" y1="49000" x2="56046" y2="57167"/>
                            <a14:backgroundMark x1="56046" y1="57167" x2="56209" y2="57333"/>
                            <a14:backgroundMark x1="41503" y1="40333" x2="68464" y2="57333"/>
                            <a14:backgroundMark x1="68464" y1="57333" x2="59150" y2="50667"/>
                            <a14:backgroundMark x1="59150" y1="50667" x2="48203" y2="37667"/>
                            <a14:backgroundMark x1="48203" y1="37667" x2="49020" y2="46667"/>
                            <a14:backgroundMark x1="49020" y1="46667" x2="55065" y2="56833"/>
                            <a14:backgroundMark x1="55065" y1="56833" x2="51634" y2="49667"/>
                            <a14:backgroundMark x1="57843" y1="54667" x2="64052" y2="48667"/>
                            <a14:backgroundMark x1="64052" y1="48667" x2="61765" y2="49667"/>
                            <a14:backgroundMark x1="84804" y1="9000" x2="86765" y2="17167"/>
                            <a14:backgroundMark x1="86765" y1="17167" x2="96078" y2="21333"/>
                            <a14:backgroundMark x1="96078" y1="21333" x2="91667" y2="3667"/>
                            <a14:backgroundMark x1="91667" y1="3667" x2="81699" y2="7333"/>
                            <a14:backgroundMark x1="81699" y1="7333" x2="84967" y2="22833"/>
                            <a14:backgroundMark x1="84967" y1="22833" x2="89706" y2="6500"/>
                            <a14:backgroundMark x1="89706" y1="6500" x2="91176" y2="20667"/>
                            <a14:backgroundMark x1="91176" y1="20667" x2="92810" y2="10333"/>
                            <a14:backgroundMark x1="92810" y1="10333" x2="91993" y2="22333"/>
                            <a14:backgroundMark x1="91993" y1="22333" x2="86438" y2="5000"/>
                            <a14:backgroundMark x1="86438" y1="5000" x2="84967" y2="15667"/>
                            <a14:backgroundMark x1="84967" y1="15667" x2="88235" y2="34000"/>
                            <a14:backgroundMark x1="88235" y1="34000" x2="80229" y2="10167"/>
                            <a14:backgroundMark x1="80229" y1="10167" x2="82680" y2="27667"/>
                            <a14:backgroundMark x1="82680" y1="27667" x2="81863" y2="2333"/>
                            <a14:backgroundMark x1="81863" y1="2333" x2="78922" y2="14667"/>
                            <a14:backgroundMark x1="78922" y1="14667" x2="77614" y2="4167"/>
                            <a14:backgroundMark x1="77614" y1="4167" x2="78758" y2="30167"/>
                            <a14:backgroundMark x1="78758" y1="30167" x2="80556" y2="11333"/>
                            <a14:backgroundMark x1="10621" y1="86667" x2="22712" y2="93667"/>
                            <a14:backgroundMark x1="19771" y1="20000" x2="20425" y2="27000"/>
                            <a14:backgroundMark x1="42647" y1="24000" x2="39379" y2="25000"/>
                            <a14:backgroundMark x1="44281" y1="24333" x2="43301" y2="23000"/>
                            <a14:backgroundMark x1="66830" y1="98667" x2="72712" y2="91667"/>
                            <a14:backgroundMark x1="72712" y1="91667" x2="72712" y2="91000"/>
                            <a14:backgroundMark x1="66176" y1="98333" x2="69118" y2="98333"/>
                            <a14:backgroundMark x1="57680" y1="77500" x2="67974" y2="71000"/>
                            <a14:backgroundMark x1="57680" y1="76000" x2="59641" y2="75500"/>
                            <a14:backgroundMark x1="58170" y1="75500" x2="59150" y2="75500"/>
                            <a14:backgroundMark x1="9804" y1="87000" x2="9804" y2="85333"/>
                            <a14:backgroundMark x1="22059" y1="87500" x2="20588" y2="84667"/>
                            <a14:backgroundMark x1="20588" y1="85000" x2="20261" y2="84667"/>
                            <a14:backgroundMark x1="10131" y1="85333" x2="10784" y2="87333"/>
                            <a14:backgroundMark x1="16667" y1="92500" x2="16013" y2="93167"/>
                          </a14:backgroundRemoval>
                        </a14:imgEffect>
                      </a14:imgLayer>
                    </a14:imgProps>
                  </a:ext>
                </a:extLst>
              </a:blip>
              <a:srcRect t="34796" r="26107"/>
              <a:stretch/>
            </p:blipFill>
            <p:spPr>
              <a:xfrm>
                <a:off x="8460051" y="520954"/>
                <a:ext cx="2328706" cy="2014596"/>
              </a:xfrm>
              <a:prstGeom prst="rect">
                <a:avLst/>
              </a:prstGeom>
            </p:spPr>
          </p:pic>
          <p:sp>
            <p:nvSpPr>
              <p:cNvPr id="69" name="Strzałka: w dół 68">
                <a:extLst>
                  <a:ext uri="{FF2B5EF4-FFF2-40B4-BE49-F238E27FC236}">
                    <a16:creationId xmlns:a16="http://schemas.microsoft.com/office/drawing/2014/main" id="{03226803-C713-4645-94EF-7A9E79C7EA55}"/>
                  </a:ext>
                </a:extLst>
              </p:cNvPr>
              <p:cNvSpPr/>
              <p:nvPr/>
            </p:nvSpPr>
            <p:spPr>
              <a:xfrm rot="1793551">
                <a:off x="8559293" y="2723715"/>
                <a:ext cx="749745" cy="102382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0" name="Grupa 69">
              <a:extLst>
                <a:ext uri="{FF2B5EF4-FFF2-40B4-BE49-F238E27FC236}">
                  <a16:creationId xmlns:a16="http://schemas.microsoft.com/office/drawing/2014/main" id="{36210C13-1982-4492-A455-642F5FA59EA4}"/>
                </a:ext>
              </a:extLst>
            </p:cNvPr>
            <p:cNvGrpSpPr/>
            <p:nvPr/>
          </p:nvGrpSpPr>
          <p:grpSpPr>
            <a:xfrm>
              <a:off x="4185557" y="293820"/>
              <a:ext cx="3205101" cy="3135180"/>
              <a:chOff x="4229356" y="454406"/>
              <a:chExt cx="3205101" cy="3135180"/>
            </a:xfrm>
          </p:grpSpPr>
          <p:grpSp>
            <p:nvGrpSpPr>
              <p:cNvPr id="33" name="Grupa 32">
                <a:extLst>
                  <a:ext uri="{FF2B5EF4-FFF2-40B4-BE49-F238E27FC236}">
                    <a16:creationId xmlns:a16="http://schemas.microsoft.com/office/drawing/2014/main" id="{97B71644-6DF1-47C8-A946-C35C9EF017F8}"/>
                  </a:ext>
                </a:extLst>
              </p:cNvPr>
              <p:cNvGrpSpPr/>
              <p:nvPr/>
            </p:nvGrpSpPr>
            <p:grpSpPr>
              <a:xfrm rot="526456">
                <a:off x="4229356" y="2067971"/>
                <a:ext cx="1845571" cy="1341962"/>
                <a:chOff x="6940233" y="1665028"/>
                <a:chExt cx="1845571" cy="1341962"/>
              </a:xfrm>
            </p:grpSpPr>
            <p:pic>
              <p:nvPicPr>
                <p:cNvPr id="63" name="Picture 6" descr="Cartoon Bushes And Shrubs">
                  <a:extLst>
                    <a:ext uri="{FF2B5EF4-FFF2-40B4-BE49-F238E27FC236}">
                      <a16:creationId xmlns:a16="http://schemas.microsoft.com/office/drawing/2014/main" id="{DBE0D4BE-0998-4EB0-B5BB-4427C3B7C6E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661625" y="2520031"/>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artoon Bushes And Shrubs">
                  <a:extLst>
                    <a:ext uri="{FF2B5EF4-FFF2-40B4-BE49-F238E27FC236}">
                      <a16:creationId xmlns:a16="http://schemas.microsoft.com/office/drawing/2014/main" id="{3961AB5D-096A-4360-8D9C-E1EB0FA6D54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6966367" y="2337866"/>
                  <a:ext cx="944016" cy="63278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upa 29">
                  <a:extLst>
                    <a:ext uri="{FF2B5EF4-FFF2-40B4-BE49-F238E27FC236}">
                      <a16:creationId xmlns:a16="http://schemas.microsoft.com/office/drawing/2014/main" id="{F50C8774-CB74-4F6B-998C-ED3BDA2FC778}"/>
                    </a:ext>
                  </a:extLst>
                </p:cNvPr>
                <p:cNvGrpSpPr/>
                <p:nvPr/>
              </p:nvGrpSpPr>
              <p:grpSpPr>
                <a:xfrm>
                  <a:off x="6940233" y="1665028"/>
                  <a:ext cx="1845571" cy="1008163"/>
                  <a:chOff x="6988903" y="1900703"/>
                  <a:chExt cx="1845571" cy="1008163"/>
                </a:xfrm>
              </p:grpSpPr>
              <p:pic>
                <p:nvPicPr>
                  <p:cNvPr id="41" name="Picture 6" descr="Cartoon Bushes And Shrubs">
                    <a:extLst>
                      <a:ext uri="{FF2B5EF4-FFF2-40B4-BE49-F238E27FC236}">
                        <a16:creationId xmlns:a16="http://schemas.microsoft.com/office/drawing/2014/main" id="{3FF81868-DE02-45F9-A559-6DFD0700F0A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010267" y="2057269"/>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Cartoon Bushes And Shrubs">
                    <a:extLst>
                      <a:ext uri="{FF2B5EF4-FFF2-40B4-BE49-F238E27FC236}">
                        <a16:creationId xmlns:a16="http://schemas.microsoft.com/office/drawing/2014/main" id="{1F3AD00C-DEBB-4A83-8603-2F5D669739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230276" y="2421907"/>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artoon Bushes And Shrubs">
                    <a:extLst>
                      <a:ext uri="{FF2B5EF4-FFF2-40B4-BE49-F238E27FC236}">
                        <a16:creationId xmlns:a16="http://schemas.microsoft.com/office/drawing/2014/main" id="{F554883D-22B5-4CFB-ABAF-4193A2FC487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6988903" y="2239588"/>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Cartoon Bushes And Shrubs">
                    <a:extLst>
                      <a:ext uri="{FF2B5EF4-FFF2-40B4-BE49-F238E27FC236}">
                        <a16:creationId xmlns:a16="http://schemas.microsoft.com/office/drawing/2014/main" id="{EF70B59C-DA2F-42E6-B028-90BE652449E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8108007" y="1954593"/>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Cartoon Bushes And Shrubs">
                    <a:extLst>
                      <a:ext uri="{FF2B5EF4-FFF2-40B4-BE49-F238E27FC236}">
                        <a16:creationId xmlns:a16="http://schemas.microsoft.com/office/drawing/2014/main" id="{CAFDCE66-3C64-41AD-9373-23C98C69329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873972" y="2234639"/>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Cartoon Bushes And Shrubs">
                    <a:extLst>
                      <a:ext uri="{FF2B5EF4-FFF2-40B4-BE49-F238E27FC236}">
                        <a16:creationId xmlns:a16="http://schemas.microsoft.com/office/drawing/2014/main" id="{350B0F60-A728-4D8F-9F75-C946FAB3A43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896429" y="2115606"/>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Cartoon Bushes And Shrubs">
                    <a:extLst>
                      <a:ext uri="{FF2B5EF4-FFF2-40B4-BE49-F238E27FC236}">
                        <a16:creationId xmlns:a16="http://schemas.microsoft.com/office/drawing/2014/main" id="{097EC789-C61D-4EFC-B75D-9E0A493799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990989" y="2121452"/>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Cartoon Bushes And Shrubs">
                    <a:extLst>
                      <a:ext uri="{FF2B5EF4-FFF2-40B4-BE49-F238E27FC236}">
                        <a16:creationId xmlns:a16="http://schemas.microsoft.com/office/drawing/2014/main" id="{F87A5255-2786-4174-B98B-E5B16DBD11A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994378" y="2125838"/>
                    <a:ext cx="726467" cy="486959"/>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upa 27">
                    <a:extLst>
                      <a:ext uri="{FF2B5EF4-FFF2-40B4-BE49-F238E27FC236}">
                        <a16:creationId xmlns:a16="http://schemas.microsoft.com/office/drawing/2014/main" id="{0FA4C352-7E47-4572-AB13-0073B90262C5}"/>
                      </a:ext>
                    </a:extLst>
                  </p:cNvPr>
                  <p:cNvGrpSpPr/>
                  <p:nvPr/>
                </p:nvGrpSpPr>
                <p:grpSpPr>
                  <a:xfrm>
                    <a:off x="7265474" y="1900703"/>
                    <a:ext cx="1331102" cy="954108"/>
                    <a:chOff x="7418851" y="1900923"/>
                    <a:chExt cx="1024348" cy="953667"/>
                  </a:xfrm>
                </p:grpSpPr>
                <p:pic>
                  <p:nvPicPr>
                    <p:cNvPr id="45" name="Picture 6" descr="Cartoon Bushes And Shrubs">
                      <a:extLst>
                        <a:ext uri="{FF2B5EF4-FFF2-40B4-BE49-F238E27FC236}">
                          <a16:creationId xmlns:a16="http://schemas.microsoft.com/office/drawing/2014/main" id="{BE333515-9825-4417-B453-06A214348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509225" y="2367631"/>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Cartoon Bushes And Shrubs">
                      <a:extLst>
                        <a:ext uri="{FF2B5EF4-FFF2-40B4-BE49-F238E27FC236}">
                          <a16:creationId xmlns:a16="http://schemas.microsoft.com/office/drawing/2014/main" id="{AECED3BF-8A8C-4A2B-80A6-C9330868D3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418851" y="1979095"/>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artoon Bushes And Shrubs">
                      <a:extLst>
                        <a:ext uri="{FF2B5EF4-FFF2-40B4-BE49-F238E27FC236}">
                          <a16:creationId xmlns:a16="http://schemas.microsoft.com/office/drawing/2014/main" id="{D0C01A5C-F774-4C84-8C9F-1712A3A8800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609211" y="2341982"/>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artoon Bushes And Shrubs">
                      <a:extLst>
                        <a:ext uri="{FF2B5EF4-FFF2-40B4-BE49-F238E27FC236}">
                          <a16:creationId xmlns:a16="http://schemas.microsoft.com/office/drawing/2014/main" id="{960BD44F-4B45-4873-9974-DE902B2E78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716732" y="1900923"/>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artoon Bushes And Shrubs">
                      <a:extLst>
                        <a:ext uri="{FF2B5EF4-FFF2-40B4-BE49-F238E27FC236}">
                          <a16:creationId xmlns:a16="http://schemas.microsoft.com/office/drawing/2014/main" id="{05010244-9B20-44ED-915C-C56D9127537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566480" y="2127299"/>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Cartoon Bushes And Shrubs">
                      <a:extLst>
                        <a:ext uri="{FF2B5EF4-FFF2-40B4-BE49-F238E27FC236}">
                          <a16:creationId xmlns:a16="http://schemas.microsoft.com/office/drawing/2014/main" id="{D7D359C0-9A4C-476C-814D-C63A5C1F13D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422240" y="1983481"/>
                      <a:ext cx="726467" cy="48695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Cartoon Bushes And Shrubs">
                      <a:extLst>
                        <a:ext uri="{FF2B5EF4-FFF2-40B4-BE49-F238E27FC236}">
                          <a16:creationId xmlns:a16="http://schemas.microsoft.com/office/drawing/2014/main" id="{0FB90C43-7EA1-49DB-89C1-E1072F77CAC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574640" y="2135881"/>
                      <a:ext cx="726467" cy="486959"/>
                    </a:xfrm>
                    <a:prstGeom prst="rect">
                      <a:avLst/>
                    </a:prstGeom>
                    <a:noFill/>
                    <a:extLst>
                      <a:ext uri="{909E8E84-426E-40DD-AFC4-6F175D3DCCD1}">
                        <a14:hiddenFill xmlns:a14="http://schemas.microsoft.com/office/drawing/2010/main">
                          <a:solidFill>
                            <a:srgbClr val="FFFFFF"/>
                          </a:solidFill>
                        </a14:hiddenFill>
                      </a:ext>
                    </a:extLst>
                  </p:spPr>
                </p:pic>
              </p:grpSp>
              <p:pic>
                <p:nvPicPr>
                  <p:cNvPr id="66" name="Picture 6" descr="Cartoon Bushes And Shrubs">
                    <a:extLst>
                      <a:ext uri="{FF2B5EF4-FFF2-40B4-BE49-F238E27FC236}">
                        <a16:creationId xmlns:a16="http://schemas.microsoft.com/office/drawing/2014/main" id="{58D47A87-39C2-4354-874C-F43B31C49DD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b="73537"/>
                  <a:stretch/>
                </p:blipFill>
                <p:spPr bwMode="auto">
                  <a:xfrm rot="1487414">
                    <a:off x="7248274" y="2085430"/>
                    <a:ext cx="726467" cy="48695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4" name="Grupa 33">
                <a:extLst>
                  <a:ext uri="{FF2B5EF4-FFF2-40B4-BE49-F238E27FC236}">
                    <a16:creationId xmlns:a16="http://schemas.microsoft.com/office/drawing/2014/main" id="{EB003303-43BC-45DD-9871-53D43B6B3675}"/>
                  </a:ext>
                </a:extLst>
              </p:cNvPr>
              <p:cNvGrpSpPr/>
              <p:nvPr/>
            </p:nvGrpSpPr>
            <p:grpSpPr>
              <a:xfrm>
                <a:off x="5128802" y="454406"/>
                <a:ext cx="2305655" cy="1952311"/>
                <a:chOff x="4368867" y="794224"/>
                <a:chExt cx="2305655" cy="1952311"/>
              </a:xfrm>
            </p:grpSpPr>
            <p:pic>
              <p:nvPicPr>
                <p:cNvPr id="58" name="Picture 6" descr="Cartoon Bushes And Shrubs">
                  <a:extLst>
                    <a:ext uri="{FF2B5EF4-FFF2-40B4-BE49-F238E27FC236}">
                      <a16:creationId xmlns:a16="http://schemas.microsoft.com/office/drawing/2014/main" id="{86375E8E-8140-4765-8B4A-9CA09A4B16B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18797951">
                  <a:off x="4709772" y="1384240"/>
                  <a:ext cx="1180629" cy="1497796"/>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upa 31">
                  <a:extLst>
                    <a:ext uri="{FF2B5EF4-FFF2-40B4-BE49-F238E27FC236}">
                      <a16:creationId xmlns:a16="http://schemas.microsoft.com/office/drawing/2014/main" id="{47C8DB6B-E75D-4107-9799-36C120C0BBDB}"/>
                    </a:ext>
                  </a:extLst>
                </p:cNvPr>
                <p:cNvGrpSpPr/>
                <p:nvPr/>
              </p:nvGrpSpPr>
              <p:grpSpPr>
                <a:xfrm>
                  <a:off x="4368867" y="794224"/>
                  <a:ext cx="2305655" cy="1952311"/>
                  <a:chOff x="4077674" y="984588"/>
                  <a:chExt cx="2305655" cy="1952311"/>
                </a:xfrm>
              </p:grpSpPr>
              <p:pic>
                <p:nvPicPr>
                  <p:cNvPr id="59" name="Picture 6" descr="Cartoon Bushes And Shrubs">
                    <a:extLst>
                      <a:ext uri="{FF2B5EF4-FFF2-40B4-BE49-F238E27FC236}">
                        <a16:creationId xmlns:a16="http://schemas.microsoft.com/office/drawing/2014/main" id="{10F92791-FF34-4D9E-A047-0FB106066C5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a:off x="4949271" y="1027035"/>
                    <a:ext cx="1180629" cy="149779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Cartoon Bushes And Shrubs">
                    <a:extLst>
                      <a:ext uri="{FF2B5EF4-FFF2-40B4-BE49-F238E27FC236}">
                        <a16:creationId xmlns:a16="http://schemas.microsoft.com/office/drawing/2014/main" id="{2BFD2C53-4CE6-4C08-90F2-D9CD12BB1C7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875773">
                    <a:off x="5202700" y="984588"/>
                    <a:ext cx="1180629" cy="149779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upa 30">
                    <a:extLst>
                      <a:ext uri="{FF2B5EF4-FFF2-40B4-BE49-F238E27FC236}">
                        <a16:creationId xmlns:a16="http://schemas.microsoft.com/office/drawing/2014/main" id="{E35C0F2C-4052-48F6-818A-2EFEBBA010EC}"/>
                      </a:ext>
                    </a:extLst>
                  </p:cNvPr>
                  <p:cNvGrpSpPr/>
                  <p:nvPr/>
                </p:nvGrpSpPr>
                <p:grpSpPr>
                  <a:xfrm>
                    <a:off x="4077674" y="1162476"/>
                    <a:ext cx="1924130" cy="1774423"/>
                    <a:chOff x="4426710" y="949029"/>
                    <a:chExt cx="1924130" cy="1774423"/>
                  </a:xfrm>
                </p:grpSpPr>
                <p:pic>
                  <p:nvPicPr>
                    <p:cNvPr id="1030" name="Picture 6" descr="Cartoon Bushes And Shrubs">
                      <a:extLst>
                        <a:ext uri="{FF2B5EF4-FFF2-40B4-BE49-F238E27FC236}">
                          <a16:creationId xmlns:a16="http://schemas.microsoft.com/office/drawing/2014/main" id="{8316F665-300D-443D-A324-74B19DAC72D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18797951">
                      <a:off x="4585293" y="1027035"/>
                      <a:ext cx="1180629" cy="149779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Cartoon Bushes And Shrubs">
                      <a:extLst>
                        <a:ext uri="{FF2B5EF4-FFF2-40B4-BE49-F238E27FC236}">
                          <a16:creationId xmlns:a16="http://schemas.microsoft.com/office/drawing/2014/main" id="{ADDF9FBB-A104-4393-87DE-B28E0B56D7B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18797951">
                      <a:off x="4706881" y="1384240"/>
                      <a:ext cx="1180629" cy="149779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Cartoon Bushes And Shrubs">
                      <a:extLst>
                        <a:ext uri="{FF2B5EF4-FFF2-40B4-BE49-F238E27FC236}">
                          <a16:creationId xmlns:a16="http://schemas.microsoft.com/office/drawing/2014/main" id="{E116526B-9BBB-470B-BB2E-6FA7FC7FE3E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697" b="70646" l="66034" r="99367">
                                  <a14:foregroundMark x1="93882" y1="15656" x2="90928" y2="19178"/>
                                  <a14:foregroundMark x1="75738" y1="5088" x2="79595" y2="12243"/>
                                  <a14:foregroundMark x1="79858" y1="11915" x2="77426" y2="4697"/>
                                  <a14:foregroundMark x1="77426" y1="4697" x2="78797" y2="13237"/>
                                  <a14:foregroundMark x1="67722" y1="14677" x2="69831" y2="14090"/>
                                  <a14:foregroundMark x1="83966" y1="42270" x2="84633" y2="41451"/>
                                  <a14:foregroundMark x1="66034" y1="43836" x2="77004" y2="49511"/>
                                  <a14:foregroundMark x1="93460" y1="70841" x2="91350" y2="67515"/>
                                  <a14:foregroundMark x1="92405" y1="18395" x2="92405" y2="18395"/>
                                  <a14:foregroundMark x1="99367" y1="14873" x2="98523" y2="13894"/>
                                  <a14:foregroundMark x1="84810" y1="41292" x2="90928" y2="33268"/>
                                  <a14:foregroundMark x1="90928" y1="33268" x2="91139" y2="33268"/>
                                  <a14:backgroundMark x1="78270" y1="13894" x2="81013" y2="14481"/>
                                  <a14:backgroundMark x1="83333" y1="42466" x2="85660" y2="39299"/>
                                  <a14:backgroundMark x1="89662" y1="33566" x2="89662" y2="33268"/>
                                  <a14:backgroundMark x1="83544" y1="42074" x2="85654" y2="37965"/>
                                  <a14:backgroundMark x1="89815" y1="35876" x2="95359" y2="33659"/>
                                  <a14:backgroundMark x1="83122" y1="38552" x2="87061" y2="36977"/>
                                  <a14:backgroundMark x1="95359" y1="33659" x2="85443" y2="42074"/>
                                  <a14:backgroundMark x1="89937" y1="35589" x2="93038" y2="31115"/>
                                  <a14:backgroundMark x1="85443" y1="42074" x2="87347" y2="39327"/>
                                  <a14:backgroundMark x1="85964" y1="38589" x2="85443" y2="39139"/>
                                  <a14:backgroundMark x1="93038" y1="31115" x2="90869" y2="33407"/>
                                  <a14:backgroundMark x1="85443" y1="39139" x2="85443" y2="39809"/>
                                </a14:backgroundRemoval>
                              </a14:imgEffect>
                            </a14:imgLayer>
                          </a14:imgProps>
                        </a:ext>
                        <a:ext uri="{28A0092B-C50C-407E-A947-70E740481C1C}">
                          <a14:useLocalDpi xmlns:a14="http://schemas.microsoft.com/office/drawing/2010/main" val="0"/>
                        </a:ext>
                      </a:extLst>
                    </a:blip>
                    <a:srcRect l="62614" t="24388" b="25528"/>
                    <a:stretch/>
                  </p:blipFill>
                  <p:spPr bwMode="auto">
                    <a:xfrm rot="875773">
                      <a:off x="5170211" y="949029"/>
                      <a:ext cx="1180629" cy="1497796"/>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73" name="Strzałka: w dół 72">
                <a:extLst>
                  <a:ext uri="{FF2B5EF4-FFF2-40B4-BE49-F238E27FC236}">
                    <a16:creationId xmlns:a16="http://schemas.microsoft.com/office/drawing/2014/main" id="{625ECE6B-BA3C-4006-89E7-E75E2D2A0C1D}"/>
                  </a:ext>
                </a:extLst>
              </p:cNvPr>
              <p:cNvSpPr/>
              <p:nvPr/>
            </p:nvSpPr>
            <p:spPr>
              <a:xfrm rot="18919317">
                <a:off x="6378752" y="2565759"/>
                <a:ext cx="749745" cy="102382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 name="Picture 2" descr="happy farmer family cartoon character in organic rural ...">
            <a:extLst>
              <a:ext uri="{FF2B5EF4-FFF2-40B4-BE49-F238E27FC236}">
                <a16:creationId xmlns:a16="http://schemas.microsoft.com/office/drawing/2014/main" id="{2EEEA6C8-EFB6-4B76-8BED-706DF440BF1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46403"/>
          <a:stretch/>
        </p:blipFill>
        <p:spPr bwMode="auto">
          <a:xfrm>
            <a:off x="-332903" y="2349038"/>
            <a:ext cx="4217157" cy="453068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a 10">
            <a:extLst>
              <a:ext uri="{FF2B5EF4-FFF2-40B4-BE49-F238E27FC236}">
                <a16:creationId xmlns:a16="http://schemas.microsoft.com/office/drawing/2014/main" id="{99E1D7BB-CC65-4A3A-84F7-E60153C62744}"/>
              </a:ext>
            </a:extLst>
          </p:cNvPr>
          <p:cNvGrpSpPr/>
          <p:nvPr/>
        </p:nvGrpSpPr>
        <p:grpSpPr>
          <a:xfrm>
            <a:off x="5528473" y="3589844"/>
            <a:ext cx="4038600" cy="3429000"/>
            <a:chOff x="4451241" y="965852"/>
            <a:chExt cx="1900237" cy="1546490"/>
          </a:xfrm>
        </p:grpSpPr>
        <p:pic>
          <p:nvPicPr>
            <p:cNvPr id="13" name="Picture 2" descr="Royalty Free Compost Clip Art, Vector Images ...">
              <a:extLst>
                <a:ext uri="{FF2B5EF4-FFF2-40B4-BE49-F238E27FC236}">
                  <a16:creationId xmlns:a16="http://schemas.microsoft.com/office/drawing/2014/main" id="{7FE5C240-2487-41FC-9D85-0416D23D303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933" b="91246" l="5719" r="94281">
                          <a14:foregroundMark x1="39216" y1="56566" x2="47876" y2="54377"/>
                          <a14:foregroundMark x1="47876" y1="54377" x2="56046" y2="54882"/>
                          <a14:foregroundMark x1="56046" y1="54882" x2="46895" y2="55556"/>
                          <a14:foregroundMark x1="46895" y1="55556" x2="41667" y2="53872"/>
                          <a14:foregroundMark x1="45425" y1="89731" x2="53595" y2="91414"/>
                          <a14:foregroundMark x1="53595" y1="91414" x2="58170" y2="90236"/>
                          <a14:foregroundMark x1="25817" y1="40741" x2="18627" y2="35522"/>
                          <a14:foregroundMark x1="18627" y1="35522" x2="19771" y2="26936"/>
                          <a14:foregroundMark x1="19771" y1="26936" x2="13072" y2="28114"/>
                          <a14:foregroundMark x1="21895" y1="18519" x2="22222" y2="27778"/>
                          <a14:foregroundMark x1="23529" y1="30976" x2="31046" y2="36869"/>
                          <a14:foregroundMark x1="31046" y1="36869" x2="24020" y2="41751"/>
                          <a14:foregroundMark x1="24020" y1="41751" x2="23529" y2="32155"/>
                          <a14:foregroundMark x1="23529" y1="32155" x2="21895" y2="29125"/>
                          <a14:foregroundMark x1="7190" y1="33165" x2="8007" y2="32660"/>
                          <a14:foregroundMark x1="14869" y1="32492" x2="13399" y2="43098"/>
                          <a14:foregroundMark x1="43137" y1="17003" x2="53431" y2="15825"/>
                          <a14:foregroundMark x1="53431" y1="15825" x2="56536" y2="24411"/>
                          <a14:foregroundMark x1="56536" y1="24411" x2="52288" y2="32155"/>
                          <a14:foregroundMark x1="52288" y1="32155" x2="47059" y2="24411"/>
                          <a14:foregroundMark x1="47059" y1="24411" x2="45588" y2="16330"/>
                          <a14:foregroundMark x1="75490" y1="32660" x2="81536" y2="25589"/>
                          <a14:foregroundMark x1="81536" y1="25589" x2="91503" y2="28114"/>
                          <a14:foregroundMark x1="91503" y1="28114" x2="85621" y2="34848"/>
                          <a14:foregroundMark x1="85621" y1="34848" x2="73856" y2="35690"/>
                          <a14:foregroundMark x1="73856" y1="35690" x2="71569" y2="39731"/>
                          <a14:foregroundMark x1="52288" y1="19697" x2="50654" y2="21549"/>
                          <a14:foregroundMark x1="15523" y1="20539" x2="6536" y2="23737"/>
                          <a14:foregroundMark x1="6536" y1="23737" x2="8007" y2="33670"/>
                          <a14:foregroundMark x1="8007" y1="33670" x2="12582" y2="40909"/>
                          <a14:foregroundMark x1="12582" y1="40909" x2="21732" y2="38721"/>
                          <a14:foregroundMark x1="21732" y1="38721" x2="29575" y2="34343"/>
                          <a14:foregroundMark x1="29575" y1="34343" x2="21405" y2="16835"/>
                          <a14:foregroundMark x1="21078" y1="28283" x2="8170" y2="29461"/>
                          <a14:foregroundMark x1="8170" y1="29461" x2="5719" y2="21212"/>
                          <a14:foregroundMark x1="5719" y1="21212" x2="12582" y2="27778"/>
                          <a14:foregroundMark x1="15327" y1="49777" x2="15523" y2="51347"/>
                          <a14:foregroundMark x1="12582" y1="27778" x2="14665" y2="44474"/>
                          <a14:foregroundMark x1="15419" y1="43934" x2="15359" y2="39562"/>
                          <a14:foregroundMark x1="15523" y1="51347" x2="15504" y2="49964"/>
                          <a14:foregroundMark x1="15359" y1="39562" x2="12908" y2="42088"/>
                          <a14:foregroundMark x1="92810" y1="36532" x2="94935" y2="27609"/>
                          <a14:foregroundMark x1="94935" y1="27609" x2="87255" y2="31650"/>
                          <a14:foregroundMark x1="87255" y1="31650" x2="94281" y2="34680"/>
                          <a14:foregroundMark x1="79248" y1="23906" x2="72386" y2="29966"/>
                          <a14:foregroundMark x1="72386" y1="29966" x2="82353" y2="31650"/>
                          <a14:foregroundMark x1="82353" y1="31650" x2="83497" y2="22727"/>
                          <a14:foregroundMark x1="83497" y1="22727" x2="77288" y2="21380"/>
                          <a14:foregroundMark x1="84285" y1="47494" x2="84967" y2="47306"/>
                          <a14:foregroundMark x1="84641" y1="47475" x2="84418" y2="47298"/>
                          <a14:foregroundMark x1="67974" y1="31987" x2="64052" y2="29630"/>
                          <a14:foregroundMark x1="65523" y1="31481" x2="66013" y2="31650"/>
                          <a14:foregroundMark x1="37908" y1="31145" x2="45098" y2="35690"/>
                          <a14:foregroundMark x1="45098" y1="35690" x2="42484" y2="34175"/>
                          <a14:foregroundMark x1="34150" y1="30303" x2="35948" y2="33502"/>
                          <a14:foregroundMark x1="38889" y1="32323" x2="30719" y2="29630"/>
                          <a14:foregroundMark x1="30719" y1="29630" x2="34641" y2="34175"/>
                          <a14:foregroundMark x1="55719" y1="34007" x2="59967" y2="32997"/>
                          <a14:foregroundMark x1="62745" y1="33333" x2="60294" y2="35185"/>
                          <a14:backgroundMark x1="22712" y1="45455" x2="30556" y2="44108"/>
                          <a14:backgroundMark x1="77778" y1="45960" x2="84641" y2="46970"/>
                          <a14:backgroundMark x1="16013" y1="53367" x2="16340" y2="47306"/>
                          <a14:backgroundMark x1="35784" y1="53030" x2="35784" y2="53030"/>
                          <a14:backgroundMark x1="33987" y1="53367" x2="33987" y2="53367"/>
                          <a14:backgroundMark x1="34477" y1="52020" x2="34477" y2="52020"/>
                          <a14:backgroundMark x1="32680" y1="52189" x2="32680" y2="52189"/>
                          <a14:backgroundMark x1="70098" y1="44108" x2="82843" y2="42256"/>
                          <a14:backgroundMark x1="16503" y1="45118" x2="16830" y2="49663"/>
                          <a14:backgroundMark x1="14706" y1="44444" x2="16340" y2="46465"/>
                          <a14:backgroundMark x1="15523" y1="44949" x2="18137" y2="44108"/>
                        </a14:backgroundRemoval>
                      </a14:imgEffect>
                    </a14:imgLayer>
                  </a14:imgProps>
                </a:ext>
                <a:ext uri="{28A0092B-C50C-407E-A947-70E740481C1C}">
                  <a14:useLocalDpi xmlns:a14="http://schemas.microsoft.com/office/drawing/2010/main" val="0"/>
                </a:ext>
              </a:extLst>
            </a:blip>
            <a:srcRect l="16528" t="44244" r="20414" b="4611"/>
            <a:stretch/>
          </p:blipFill>
          <p:spPr bwMode="auto">
            <a:xfrm>
              <a:off x="4451241" y="965852"/>
              <a:ext cx="1900237" cy="15464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gg clipart egg shell, Egg egg shell Transparent FREE for ...">
              <a:extLst>
                <a:ext uri="{FF2B5EF4-FFF2-40B4-BE49-F238E27FC236}">
                  <a16:creationId xmlns:a16="http://schemas.microsoft.com/office/drawing/2014/main" id="{5EB230E8-13D9-4442-AFB6-9CC3E9540F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945" b="89641" l="4121" r="95055">
                          <a14:foregroundMark x1="10440" y1="30801" x2="8379" y2="54006"/>
                          <a14:foregroundMark x1="8379" y1="54006" x2="9615" y2="62431"/>
                          <a14:foregroundMark x1="9615" y1="62431" x2="11264" y2="52762"/>
                          <a14:foregroundMark x1="6731" y1="33702" x2="4258" y2="48343"/>
                          <a14:foregroundMark x1="4258" y1="48343" x2="7418" y2="64641"/>
                          <a14:foregroundMark x1="28984" y1="60635" x2="36813" y2="59254"/>
                          <a14:foregroundMark x1="36813" y1="59254" x2="29121" y2="59530"/>
                          <a14:foregroundMark x1="29121" y1="59530" x2="45192" y2="58149"/>
                          <a14:foregroundMark x1="45192" y1="58149" x2="41071" y2="59530"/>
                          <a14:foregroundMark x1="76511" y1="51934" x2="75000" y2="53177"/>
                          <a14:foregroundMark x1="89560" y1="36740" x2="95330" y2="50691"/>
                          <a14:foregroundMark x1="95330" y1="50691" x2="95055" y2="58149"/>
                          <a14:foregroundMark x1="95055" y1="58149" x2="89835" y2="6823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843125" y="1088572"/>
              <a:ext cx="278112" cy="2765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upa 77">
            <a:extLst>
              <a:ext uri="{FF2B5EF4-FFF2-40B4-BE49-F238E27FC236}">
                <a16:creationId xmlns:a16="http://schemas.microsoft.com/office/drawing/2014/main" id="{9942A415-D648-4749-9EAF-2C2B9A521991}"/>
              </a:ext>
            </a:extLst>
          </p:cNvPr>
          <p:cNvGrpSpPr/>
          <p:nvPr/>
        </p:nvGrpSpPr>
        <p:grpSpPr>
          <a:xfrm>
            <a:off x="4107155" y="263864"/>
            <a:ext cx="6933812" cy="6537270"/>
            <a:chOff x="4180498" y="260267"/>
            <a:chExt cx="6933812" cy="6537270"/>
          </a:xfrm>
        </p:grpSpPr>
        <p:pic>
          <p:nvPicPr>
            <p:cNvPr id="74" name="Picture 4" descr="Royalty Free Compost Clip Art, Vector Images ...">
              <a:extLst>
                <a:ext uri="{FF2B5EF4-FFF2-40B4-BE49-F238E27FC236}">
                  <a16:creationId xmlns:a16="http://schemas.microsoft.com/office/drawing/2014/main" id="{344C69BE-C2F2-4B63-A3A4-7E9B2098BD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0498" y="260267"/>
              <a:ext cx="6933812" cy="6537270"/>
            </a:xfrm>
            <a:prstGeom prst="rect">
              <a:avLst/>
            </a:prstGeom>
            <a:noFill/>
            <a:extLst>
              <a:ext uri="{909E8E84-426E-40DD-AFC4-6F175D3DCCD1}">
                <a14:hiddenFill xmlns:a14="http://schemas.microsoft.com/office/drawing/2010/main">
                  <a:solidFill>
                    <a:srgbClr val="FFFFFF"/>
                  </a:solidFill>
                </a14:hiddenFill>
              </a:ext>
            </a:extLst>
          </p:spPr>
        </p:pic>
        <p:pic>
          <p:nvPicPr>
            <p:cNvPr id="83" name="Obraz 82">
              <a:extLst>
                <a:ext uri="{FF2B5EF4-FFF2-40B4-BE49-F238E27FC236}">
                  <a16:creationId xmlns:a16="http://schemas.microsoft.com/office/drawing/2014/main" id="{B8344520-0838-4CD7-9448-681C0DDF496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8710575" y="3574330"/>
              <a:ext cx="1930213" cy="1367627"/>
            </a:xfrm>
            <a:prstGeom prst="rect">
              <a:avLst/>
            </a:prstGeom>
          </p:spPr>
        </p:pic>
        <p:pic>
          <p:nvPicPr>
            <p:cNvPr id="84" name="Obraz 83">
              <a:extLst>
                <a:ext uri="{FF2B5EF4-FFF2-40B4-BE49-F238E27FC236}">
                  <a16:creationId xmlns:a16="http://schemas.microsoft.com/office/drawing/2014/main" id="{3ED88549-DE20-4681-AF60-D9B31E26154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4789443" y="647576"/>
              <a:ext cx="2433284" cy="1724071"/>
            </a:xfrm>
            <a:prstGeom prst="rect">
              <a:avLst/>
            </a:prstGeom>
          </p:spPr>
        </p:pic>
      </p:grpSp>
    </p:spTree>
    <p:extLst>
      <p:ext uri="{BB962C8B-B14F-4D97-AF65-F5344CB8AC3E}">
        <p14:creationId xmlns:p14="http://schemas.microsoft.com/office/powerpoint/2010/main" val="230406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5CB5103-054E-409D-A0D5-3CE136772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92" b="90000" l="9726" r="89970">
                        <a14:foregroundMark x1="17325" y1="86538" x2="17629" y2="88077"/>
                        <a14:foregroundMark x1="59574" y1="11154" x2="72340" y2="11923"/>
                        <a14:foregroundMark x1="67781" y1="7692" x2="64438" y2="8077"/>
                        <a14:foregroundMark x1="41945" y1="86538" x2="56231" y2="83462"/>
                        <a14:foregroundMark x1="16413" y1="82692" x2="31003" y2="87692"/>
                        <a14:foregroundMark x1="31003" y1="87692" x2="35258" y2="87308"/>
                        <a14:foregroundMark x1="31003" y1="88077" x2="15198" y2="84615"/>
                        <a14:foregroundMark x1="15198" y1="84615" x2="16413" y2="81538"/>
                        <a14:foregroundMark x1="69909" y1="83846" x2="73252" y2="85000"/>
                      </a14:backgroundRemoval>
                    </a14:imgEffect>
                  </a14:imgLayer>
                </a14:imgProps>
              </a:ext>
            </a:extLst>
          </a:blip>
          <a:stretch>
            <a:fillRect/>
          </a:stretch>
        </p:blipFill>
        <p:spPr>
          <a:xfrm>
            <a:off x="1974433" y="110699"/>
            <a:ext cx="4338607" cy="3428688"/>
          </a:xfrm>
          <a:prstGeom prst="rect">
            <a:avLst/>
          </a:prstGeom>
        </p:spPr>
      </p:pic>
      <p:pic>
        <p:nvPicPr>
          <p:cNvPr id="6" name="Obraz 5">
            <a:extLst>
              <a:ext uri="{FF2B5EF4-FFF2-40B4-BE49-F238E27FC236}">
                <a16:creationId xmlns:a16="http://schemas.microsoft.com/office/drawing/2014/main" id="{0D09EA96-00BF-4D81-876D-525969784BE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14" b="98418" l="10000" r="98718">
                        <a14:foregroundMark x1="67436" y1="12975" x2="80000" y2="4114"/>
                        <a14:foregroundMark x1="80000" y1="4114" x2="91795" y2="11709"/>
                        <a14:foregroundMark x1="91795" y1="11709" x2="96693" y2="24350"/>
                        <a14:foregroundMark x1="95214" y1="30281" x2="90256" y2="39241"/>
                        <a14:foregroundMark x1="85128" y1="4430" x2="74615" y2="7278"/>
                        <a14:foregroundMark x1="96923" y1="29114" x2="94359" y2="37975"/>
                        <a14:foregroundMark x1="61795" y1="52532" x2="46667" y2="59494"/>
                        <a14:foregroundMark x1="46667" y1="59494" x2="40256" y2="81646"/>
                        <a14:foregroundMark x1="40256" y1="81646" x2="56154" y2="73734"/>
                        <a14:foregroundMark x1="56154" y1="73734" x2="59231" y2="68038"/>
                        <a14:foregroundMark x1="54103" y1="71203" x2="40769" y2="68671"/>
                        <a14:foregroundMark x1="40769" y1="68671" x2="57179" y2="70570"/>
                        <a14:foregroundMark x1="60769" y1="76899" x2="73590" y2="79114"/>
                        <a14:foregroundMark x1="73590" y1="79114" x2="41795" y2="64873"/>
                        <a14:foregroundMark x1="41795" y1="64873" x2="46923" y2="64557"/>
                        <a14:foregroundMark x1="39231" y1="55063" x2="38462" y2="51582"/>
                        <a14:foregroundMark x1="38205" y1="52532" x2="35385" y2="55380"/>
                        <a14:foregroundMark x1="97663" y1="34402" x2="96410" y2="30380"/>
                        <a14:foregroundMark x1="98730" y1="37824" x2="98291" y2="36417"/>
                        <a14:foregroundMark x1="98974" y1="38608" x2="98795" y2="38035"/>
                        <a14:foregroundMark x1="40000" y1="39873" x2="43077" y2="31329"/>
                        <a14:foregroundMark x1="73333" y1="89557" x2="58462" y2="96519"/>
                        <a14:foregroundMark x1="58462" y1="96519" x2="44615" y2="96835"/>
                        <a14:foregroundMark x1="44615" y1="96835" x2="58205" y2="90823"/>
                        <a14:foregroundMark x1="58205" y1="90823" x2="66410" y2="90823"/>
                        <a14:foregroundMark x1="69487" y1="94304" x2="43077" y2="98418"/>
                        <a14:foregroundMark x1="43077" y1="98418" x2="64103" y2="96203"/>
                        <a14:foregroundMark x1="10513" y1="37342" x2="10000" y2="34494"/>
                        <a14:backgroundMark x1="98718" y1="26582" x2="97179" y2="22468"/>
                        <a14:backgroundMark x1="98718" y1="26899" x2="96154" y2="20570"/>
                        <a14:backgroundMark x1="98718" y1="27532" x2="97179" y2="20253"/>
                        <a14:backgroundMark x1="98205" y1="39557" x2="98718" y2="38291"/>
                        <a14:backgroundMark x1="99231" y1="40823" x2="98974" y2="38924"/>
                        <a14:backgroundMark x1="96667" y1="24367" x2="98462" y2="28165"/>
                        <a14:backgroundMark x1="96923" y1="25000" x2="96410" y2="21835"/>
                      </a14:backgroundRemoval>
                    </a14:imgEffect>
                  </a14:imgLayer>
                </a14:imgProps>
              </a:ext>
            </a:extLst>
          </a:blip>
          <a:stretch>
            <a:fillRect/>
          </a:stretch>
        </p:blipFill>
        <p:spPr>
          <a:xfrm>
            <a:off x="7297788" y="388404"/>
            <a:ext cx="3475876" cy="2816352"/>
          </a:xfrm>
          <a:prstGeom prst="rect">
            <a:avLst/>
          </a:prstGeom>
        </p:spPr>
      </p:pic>
      <p:pic>
        <p:nvPicPr>
          <p:cNvPr id="8" name="Obraz 7">
            <a:extLst>
              <a:ext uri="{FF2B5EF4-FFF2-40B4-BE49-F238E27FC236}">
                <a16:creationId xmlns:a16="http://schemas.microsoft.com/office/drawing/2014/main" id="{6773289E-C11D-43BB-8073-5FCA8B17BC1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4470" l="9538" r="93231">
                        <a14:foregroundMark x1="63428" y1="30708" x2="68615" y2="30415"/>
                        <a14:foregroundMark x1="52308" y1="31336" x2="55335" y2="31164"/>
                        <a14:foregroundMark x1="68615" y1="30415" x2="93538" y2="75576"/>
                        <a14:foregroundMark x1="49231" y1="31336" x2="49231" y2="31336"/>
                        <a14:foregroundMark x1="49846" y1="38710" x2="49846" y2="38710"/>
                        <a14:foregroundMark x1="50769" y1="43779" x2="50769" y2="43779"/>
                        <a14:foregroundMark x1="48000" y1="46544" x2="48000" y2="46544"/>
                        <a14:foregroundMark x1="46462" y1="41475" x2="46462" y2="41475"/>
                        <a14:foregroundMark x1="43692" y1="36406" x2="43692" y2="36406"/>
                        <a14:foregroundMark x1="41846" y1="44240" x2="41846" y2="44240"/>
                        <a14:foregroundMark x1="38462" y1="43779" x2="38462" y2="43779"/>
                        <a14:foregroundMark x1="20923" y1="56221" x2="8615" y2="70046"/>
                        <a14:foregroundMark x1="8615" y1="70046" x2="16923" y2="91705"/>
                        <a14:foregroundMark x1="16923" y1="91705" x2="65846" y2="94470"/>
                        <a14:foregroundMark x1="65846" y1="94470" x2="51077" y2="87097"/>
                        <a14:foregroundMark x1="51077" y1="87097" x2="34769" y2="88479"/>
                        <a14:foregroundMark x1="34769" y1="88479" x2="17231" y2="82028"/>
                        <a14:foregroundMark x1="17231" y1="82028" x2="11077" y2="84793"/>
                        <a14:foregroundMark x1="18462" y1="58065" x2="15385" y2="63594"/>
                        <a14:foregroundMark x1="18462" y1="58065" x2="9231" y2="67742"/>
                        <a14:backgroundMark x1="62462" y1="34101" x2="59077" y2="29032"/>
                        <a14:backgroundMark x1="60000" y1="34101" x2="58769" y2="30876"/>
                        <a14:backgroundMark x1="58462" y1="32258" x2="60923" y2="30876"/>
                        <a14:backgroundMark x1="60308" y1="31336" x2="58154" y2="29954"/>
                        <a14:backgroundMark x1="58769" y1="31797" x2="57538" y2="31797"/>
                        <a14:backgroundMark x1="60923" y1="32258" x2="62769" y2="32258"/>
                        <a14:backgroundMark x1="57846" y1="31336" x2="56923" y2="31797"/>
                        <a14:backgroundMark x1="58769" y1="31336" x2="56615" y2="33180"/>
                      </a14:backgroundRemoval>
                    </a14:imgEffect>
                  </a14:imgLayer>
                </a14:imgProps>
              </a:ext>
            </a:extLst>
          </a:blip>
          <a:stretch>
            <a:fillRect/>
          </a:stretch>
        </p:blipFill>
        <p:spPr>
          <a:xfrm>
            <a:off x="494311" y="4547007"/>
            <a:ext cx="3461166" cy="2310993"/>
          </a:xfrm>
          <a:prstGeom prst="rect">
            <a:avLst/>
          </a:prstGeom>
        </p:spPr>
      </p:pic>
      <p:pic>
        <p:nvPicPr>
          <p:cNvPr id="10" name="Obraz 9">
            <a:extLst>
              <a:ext uri="{FF2B5EF4-FFF2-40B4-BE49-F238E27FC236}">
                <a16:creationId xmlns:a16="http://schemas.microsoft.com/office/drawing/2014/main" id="{64B870C0-80A6-49B2-9AF9-8F41A70E1345}"/>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04" b="99630" l="5512" r="89764">
                        <a14:foregroundMark x1="65748" y1="70741" x2="51969" y2="64444"/>
                        <a14:foregroundMark x1="50394" y1="64074" x2="47640" y2="62555"/>
                        <a14:foregroundMark x1="13542" y1="44574" x2="13294" y2="44516"/>
                        <a14:foregroundMark x1="57874" y1="85556" x2="37402" y2="84815"/>
                        <a14:foregroundMark x1="37402" y1="84815" x2="50787" y2="99259"/>
                        <a14:foregroundMark x1="50787" y1="99259" x2="73228" y2="95185"/>
                        <a14:foregroundMark x1="73228" y1="95185" x2="33465" y2="86667"/>
                        <a14:foregroundMark x1="82404" y1="5299" x2="82677" y2="5556"/>
                        <a14:foregroundMark x1="65315" y1="65548" x2="59055" y2="80741"/>
                        <a14:foregroundMark x1="26772" y1="89259" x2="47638" y2="99630"/>
                        <a14:foregroundMark x1="15354" y1="43333" x2="37008" y2="55185"/>
                        <a14:foregroundMark x1="79649" y1="58756" x2="79626" y2="59024"/>
                        <a14:foregroundMark x1="79732" y1="57774" x2="79658" y2="58649"/>
                        <a14:foregroundMark x1="7874" y1="38148" x2="8661" y2="38519"/>
                        <a14:backgroundMark x1="9449" y1="40370" x2="9449" y2="39630"/>
                        <a14:backgroundMark x1="9843" y1="40741" x2="9843" y2="42222"/>
                        <a14:backgroundMark x1="9843" y1="42222" x2="7874" y2="42222"/>
                        <a14:backgroundMark x1="11811" y1="46296" x2="12992" y2="45185"/>
                        <a14:backgroundMark x1="72044" y1="47014" x2="68110" y2="59630"/>
                        <a14:backgroundMark x1="76772" y1="31852" x2="74924" y2="37778"/>
                        <a14:backgroundMark x1="68898" y1="61111" x2="69291" y2="60741"/>
                        <a14:backgroundMark x1="68504" y1="60741" x2="67717" y2="61111"/>
                        <a14:backgroundMark x1="67323" y1="60000" x2="66535" y2="60000"/>
                        <a14:backgroundMark x1="67323" y1="59630" x2="66929" y2="59259"/>
                        <a14:backgroundMark x1="64173" y1="60000" x2="68504" y2="61852"/>
                        <a14:backgroundMark x1="70472" y1="60741" x2="71260" y2="64444"/>
                        <a14:backgroundMark x1="78184" y1="55425" x2="77953" y2="52593"/>
                        <a14:backgroundMark x1="78346" y1="54444" x2="78346" y2="51481"/>
                        <a14:backgroundMark x1="80567" y1="64923" x2="80315" y2="67407"/>
                        <a14:backgroundMark x1="81890" y1="51852" x2="81503" y2="55674"/>
                        <a14:backgroundMark x1="77559" y1="51481" x2="77559" y2="51481"/>
                        <a14:backgroundMark x1="78346" y1="50741" x2="78346" y2="50741"/>
                        <a14:backgroundMark x1="78346" y1="51111" x2="78346" y2="51111"/>
                        <a14:backgroundMark x1="9843" y1="46667" x2="12992" y2="45185"/>
                        <a14:backgroundMark x1="12598" y1="45926" x2="12680" y2="45959"/>
                        <a14:backgroundMark x1="35159" y1="57001" x2="46850" y2="63333"/>
                        <a14:backgroundMark x1="80709" y1="63333" x2="74409" y2="47037"/>
                        <a14:backgroundMark x1="74409" y1="47037" x2="80315" y2="10370"/>
                        <a14:backgroundMark x1="80315" y1="10370" x2="81496" y2="35556"/>
                        <a14:backgroundMark x1="76378" y1="46667" x2="75984" y2="38889"/>
                        <a14:backgroundMark x1="86220" y1="64815" x2="74409" y2="43704"/>
                        <a14:backgroundMark x1="79528" y1="48148" x2="81890" y2="48519"/>
                        <a14:backgroundMark x1="80315" y1="53333" x2="86614" y2="32593"/>
                        <a14:backgroundMark x1="86614" y1="32593" x2="81102" y2="49630"/>
                        <a14:backgroundMark x1="81102" y1="49630" x2="80315" y2="42222"/>
                        <a14:backgroundMark x1="88976" y1="62963" x2="80315" y2="58889"/>
                        <a14:backgroundMark x1="77165" y1="6296" x2="83071" y2="4074"/>
                        <a14:backgroundMark x1="83071" y1="6296" x2="81890" y2="27778"/>
                        <a14:backgroundMark x1="82283" y1="63333" x2="77165" y2="62593"/>
                        <a14:backgroundMark x1="80315" y1="60370" x2="79134" y2="57407"/>
                        <a14:backgroundMark x1="82283" y1="7037" x2="80709" y2="2222"/>
                        <a14:backgroundMark x1="83071" y1="8519" x2="83858" y2="6296"/>
                      </a14:backgroundRemoval>
                    </a14:imgEffect>
                  </a14:imgLayer>
                </a14:imgProps>
              </a:ext>
            </a:extLst>
          </a:blip>
          <a:srcRect t="31610" r="11102"/>
          <a:stretch/>
        </p:blipFill>
        <p:spPr>
          <a:xfrm>
            <a:off x="5299570" y="4512346"/>
            <a:ext cx="2825979" cy="2310993"/>
          </a:xfrm>
          <a:prstGeom prst="rect">
            <a:avLst/>
          </a:prstGeom>
        </p:spPr>
      </p:pic>
      <p:grpSp>
        <p:nvGrpSpPr>
          <p:cNvPr id="22" name="Grupa 21">
            <a:extLst>
              <a:ext uri="{FF2B5EF4-FFF2-40B4-BE49-F238E27FC236}">
                <a16:creationId xmlns:a16="http://schemas.microsoft.com/office/drawing/2014/main" id="{5B4FEEAD-CA6D-46DB-B0AB-1C7BC3DFBB88}"/>
              </a:ext>
            </a:extLst>
          </p:cNvPr>
          <p:cNvGrpSpPr/>
          <p:nvPr/>
        </p:nvGrpSpPr>
        <p:grpSpPr>
          <a:xfrm>
            <a:off x="8807946" y="4863046"/>
            <a:ext cx="3461166" cy="1890208"/>
            <a:chOff x="8807946" y="4863046"/>
            <a:chExt cx="3461166" cy="1890208"/>
          </a:xfrm>
        </p:grpSpPr>
        <p:pic>
          <p:nvPicPr>
            <p:cNvPr id="14" name="Obraz 13">
              <a:extLst>
                <a:ext uri="{FF2B5EF4-FFF2-40B4-BE49-F238E27FC236}">
                  <a16:creationId xmlns:a16="http://schemas.microsoft.com/office/drawing/2014/main" id="{43F1C288-610D-47A8-978F-53E912359DE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b="39104"/>
            <a:stretch/>
          </p:blipFill>
          <p:spPr>
            <a:xfrm>
              <a:off x="8807946" y="4863046"/>
              <a:ext cx="3461166" cy="1882740"/>
            </a:xfrm>
            <a:prstGeom prst="rect">
              <a:avLst/>
            </a:prstGeom>
          </p:spPr>
        </p:pic>
        <p:pic>
          <p:nvPicPr>
            <p:cNvPr id="19" name="Picture 13">
              <a:extLst>
                <a:ext uri="{FF2B5EF4-FFF2-40B4-BE49-F238E27FC236}">
                  <a16:creationId xmlns:a16="http://schemas.microsoft.com/office/drawing/2014/main" id="{3EA6FFF6-8BD9-483D-85E0-D0EBBB932E4E}"/>
                </a:ext>
              </a:extLst>
            </p:cNvPr>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318706">
              <a:off x="10205294" y="5590240"/>
              <a:ext cx="516478" cy="36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3">
              <a:extLst>
                <a:ext uri="{FF2B5EF4-FFF2-40B4-BE49-F238E27FC236}">
                  <a16:creationId xmlns:a16="http://schemas.microsoft.com/office/drawing/2014/main" id="{4B8D1272-07EC-4698-A6D9-9F83C2175B53}"/>
                </a:ext>
              </a:extLst>
            </p:cNvPr>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716848">
              <a:off x="10748665" y="5703707"/>
              <a:ext cx="645645" cy="41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Obraz 20">
              <a:extLst>
                <a:ext uri="{FF2B5EF4-FFF2-40B4-BE49-F238E27FC236}">
                  <a16:creationId xmlns:a16="http://schemas.microsoft.com/office/drawing/2014/main" id="{7E1D8CC3-EEE7-41AD-A679-C93171707F0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9596554" y="5950514"/>
              <a:ext cx="1764632" cy="802740"/>
            </a:xfrm>
            <a:prstGeom prst="rect">
              <a:avLst/>
            </a:prstGeom>
          </p:spPr>
        </p:pic>
      </p:grpSp>
      <p:pic>
        <p:nvPicPr>
          <p:cNvPr id="23" name="Picture 2" descr="Calendar Flip by Ramesh on Dribbble">
            <a:extLst>
              <a:ext uri="{FF2B5EF4-FFF2-40B4-BE49-F238E27FC236}">
                <a16:creationId xmlns:a16="http://schemas.microsoft.com/office/drawing/2014/main" id="{AAEA620F-1EC5-4D89-A15B-CDD6B2C7A5E5}"/>
              </a:ext>
            </a:extLst>
          </p:cNvPr>
          <p:cNvPicPr>
            <a:picLocks noChangeAspect="1" noChangeArrowheads="1" noCrop="1"/>
          </p:cNvPicPr>
          <p:nvPr/>
        </p:nvPicPr>
        <p:blipFill>
          <a:blip r:embed="rId14">
            <a:clrChange>
              <a:clrFrom>
                <a:srgbClr val="F38D8D"/>
              </a:clrFrom>
              <a:clrTo>
                <a:srgbClr val="F38D8D">
                  <a:alpha val="0"/>
                </a:srgbClr>
              </a:clrTo>
            </a:clrChange>
            <a:extLst>
              <a:ext uri="{28A0092B-C50C-407E-A947-70E740481C1C}">
                <a14:useLocalDpi xmlns:a14="http://schemas.microsoft.com/office/drawing/2010/main" val="0"/>
              </a:ext>
            </a:extLst>
          </a:blip>
          <a:srcRect/>
          <a:stretch>
            <a:fillRect/>
          </a:stretch>
        </p:blipFill>
        <p:spPr bwMode="auto">
          <a:xfrm>
            <a:off x="9936692" y="3429000"/>
            <a:ext cx="2922145" cy="2191609"/>
          </a:xfrm>
          <a:prstGeom prst="rect">
            <a:avLst/>
          </a:prstGeom>
          <a:noFill/>
          <a:extLst>
            <a:ext uri="{909E8E84-426E-40DD-AFC4-6F175D3DCCD1}">
              <a14:hiddenFill xmlns:a14="http://schemas.microsoft.com/office/drawing/2010/main">
                <a:solidFill>
                  <a:srgbClr val="FFFFFF"/>
                </a:solidFill>
              </a14:hiddenFill>
            </a:ext>
          </a:extLst>
        </p:spPr>
      </p:pic>
      <p:sp>
        <p:nvSpPr>
          <p:cNvPr id="24" name="pole tekstowe 23">
            <a:extLst>
              <a:ext uri="{FF2B5EF4-FFF2-40B4-BE49-F238E27FC236}">
                <a16:creationId xmlns:a16="http://schemas.microsoft.com/office/drawing/2014/main" id="{52FB2971-E3B7-400D-8178-CA6B39413AC3}"/>
              </a:ext>
            </a:extLst>
          </p:cNvPr>
          <p:cNvSpPr txBox="1"/>
          <p:nvPr/>
        </p:nvSpPr>
        <p:spPr>
          <a:xfrm>
            <a:off x="4078356" y="3114827"/>
            <a:ext cx="4013650" cy="1200329"/>
          </a:xfrm>
          <a:prstGeom prst="rect">
            <a:avLst/>
          </a:prstGeom>
          <a:noFill/>
        </p:spPr>
        <p:txBody>
          <a:bodyPr wrap="square" rtlCol="0">
            <a:spAutoFit/>
          </a:bodyPr>
          <a:lstStyle/>
          <a:p>
            <a:pPr algn="ctr"/>
            <a:r>
              <a:rPr lang="pl-PL" sz="3600" b="1" dirty="0"/>
              <a:t>COMPOST</a:t>
            </a:r>
            <a:endParaRPr lang="en-GB" sz="3600" b="1" dirty="0"/>
          </a:p>
          <a:p>
            <a:pPr algn="ctr"/>
            <a:r>
              <a:rPr lang="zh-CN" altLang="en-US" sz="3600" b="1" dirty="0"/>
              <a:t>复合肥</a:t>
            </a:r>
            <a:endParaRPr lang="en-GB" sz="3600" b="1" dirty="0"/>
          </a:p>
        </p:txBody>
      </p:sp>
      <p:pic>
        <p:nvPicPr>
          <p:cNvPr id="25" name="Picture 2" descr="happy farmer family cartoon character in organic rural ...">
            <a:extLst>
              <a:ext uri="{FF2B5EF4-FFF2-40B4-BE49-F238E27FC236}">
                <a16:creationId xmlns:a16="http://schemas.microsoft.com/office/drawing/2014/main" id="{0AA3E439-C4A8-4F1D-9460-3CCBCCA481DF}"/>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462271" y="685704"/>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appy farmer family cartoon character in organic rural ...">
            <a:extLst>
              <a:ext uri="{FF2B5EF4-FFF2-40B4-BE49-F238E27FC236}">
                <a16:creationId xmlns:a16="http://schemas.microsoft.com/office/drawing/2014/main" id="{CBBD3E79-407A-48B5-A331-8E8B7DE1BE9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8494693" y="4273140"/>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appy farmer family cartoon character in organic rural ...">
            <a:extLst>
              <a:ext uri="{FF2B5EF4-FFF2-40B4-BE49-F238E27FC236}">
                <a16:creationId xmlns:a16="http://schemas.microsoft.com/office/drawing/2014/main" id="{90C4699B-9A2A-46B2-A6D8-0634D07AC1E3}"/>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4403926" y="4208342"/>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appy farmer family cartoon character in organic rural ...">
            <a:extLst>
              <a:ext uri="{FF2B5EF4-FFF2-40B4-BE49-F238E27FC236}">
                <a16:creationId xmlns:a16="http://schemas.microsoft.com/office/drawing/2014/main" id="{14C1D5B8-4DD1-40C2-87EF-F8D8E9511E1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384230" y="4193182"/>
            <a:ext cx="1161735" cy="2584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appy farmer family cartoon character in organic rural ...">
            <a:extLst>
              <a:ext uri="{FF2B5EF4-FFF2-40B4-BE49-F238E27FC236}">
                <a16:creationId xmlns:a16="http://schemas.microsoft.com/office/drawing/2014/main" id="{63D098C8-EE3D-493A-8EA4-C8C874D91D4D}"/>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6210221" y="532613"/>
            <a:ext cx="1161735" cy="2584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18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az 20">
            <a:extLst>
              <a:ext uri="{FF2B5EF4-FFF2-40B4-BE49-F238E27FC236}">
                <a16:creationId xmlns:a16="http://schemas.microsoft.com/office/drawing/2014/main" id="{A4A04851-CB25-4872-850B-7B02495C1A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02" b="89744" l="2632" r="93257">
                        <a14:foregroundMark x1="11020" y1="38675" x2="3783" y2="45085"/>
                        <a14:foregroundMark x1="3783" y1="45085" x2="5757" y2="80342"/>
                        <a14:foregroundMark x1="5757" y1="80342" x2="19079" y2="79701"/>
                        <a14:foregroundMark x1="19079" y1="79701" x2="20395" y2="66667"/>
                        <a14:foregroundMark x1="20395" y1="66667" x2="33882" y2="72863"/>
                        <a14:foregroundMark x1="93257" y1="45726" x2="93257" y2="45726"/>
                        <a14:foregroundMark x1="2632" y1="44658" x2="2632" y2="44658"/>
                      </a14:backgroundRemoval>
                    </a14:imgEffect>
                  </a14:imgLayer>
                </a14:imgProps>
              </a:ext>
              <a:ext uri="{28A0092B-C50C-407E-A947-70E740481C1C}">
                <a14:useLocalDpi xmlns:a14="http://schemas.microsoft.com/office/drawing/2010/main" val="0"/>
              </a:ext>
            </a:extLst>
          </a:blip>
          <a:stretch>
            <a:fillRect/>
          </a:stretch>
        </p:blipFill>
        <p:spPr>
          <a:xfrm>
            <a:off x="-71946" y="445743"/>
            <a:ext cx="5964489" cy="4591087"/>
          </a:xfrm>
          <a:prstGeom prst="rect">
            <a:avLst/>
          </a:prstGeom>
        </p:spPr>
      </p:pic>
      <p:pic>
        <p:nvPicPr>
          <p:cNvPr id="36" name="Picture 2" descr="Bucks Country Gardens">
            <a:extLst>
              <a:ext uri="{FF2B5EF4-FFF2-40B4-BE49-F238E27FC236}">
                <a16:creationId xmlns:a16="http://schemas.microsoft.com/office/drawing/2014/main" id="{09A24BAA-6BD7-4487-9EB6-885D931992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351" b="15027"/>
          <a:stretch/>
        </p:blipFill>
        <p:spPr bwMode="auto">
          <a:xfrm>
            <a:off x="-71946" y="4568250"/>
            <a:ext cx="12278008" cy="2294021"/>
          </a:xfrm>
          <a:prstGeom prst="rect">
            <a:avLst/>
          </a:prstGeom>
          <a:noFill/>
          <a:extLst>
            <a:ext uri="{909E8E84-426E-40DD-AFC4-6F175D3DCCD1}">
              <a14:hiddenFill xmlns:a14="http://schemas.microsoft.com/office/drawing/2010/main">
                <a:solidFill>
                  <a:srgbClr val="FFFFFF"/>
                </a:solidFill>
              </a14:hiddenFill>
            </a:ext>
          </a:extLst>
        </p:spPr>
      </p:pic>
      <p:pic>
        <p:nvPicPr>
          <p:cNvPr id="45" name="Segnaposto contenuto 4">
            <a:extLst>
              <a:ext uri="{FF2B5EF4-FFF2-40B4-BE49-F238E27FC236}">
                <a16:creationId xmlns:a16="http://schemas.microsoft.com/office/drawing/2014/main" id="{F11589E5-6222-4529-906D-4D57480D6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9128093" y="3520728"/>
            <a:ext cx="3244295" cy="1658195"/>
          </a:xfrm>
          <a:prstGeom prst="rect">
            <a:avLst/>
          </a:prstGeom>
        </p:spPr>
      </p:pic>
      <p:pic>
        <p:nvPicPr>
          <p:cNvPr id="2054" name="Picture 6" descr="Pig Cartoon Drawing in 4 Steps With Photoshop">
            <a:extLst>
              <a:ext uri="{FF2B5EF4-FFF2-40B4-BE49-F238E27FC236}">
                <a16:creationId xmlns:a16="http://schemas.microsoft.com/office/drawing/2014/main" id="{889ADBE9-305E-4ACA-9E41-DC6EFC95A69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400" r="93700">
                        <a14:foregroundMark x1="8607" y1="25300" x2="6400" y2="22200"/>
                        <a14:foregroundMark x1="10600" y1="28100" x2="8607" y2="25300"/>
                        <a14:foregroundMark x1="6400" y1="22200" x2="6400" y2="22200"/>
                        <a14:foregroundMark x1="87200" y1="33600" x2="93700" y2="26100"/>
                        <a14:foregroundMark x1="93700" y1="26100" x2="89200" y2="19700"/>
                        <a14:foregroundMark x1="89200" y1="19700" x2="87500" y2="19700"/>
                        <a14:backgroundMark x1="14200" y1="25800" x2="14200" y2="25800"/>
                        <a14:backgroundMark x1="8900" y1="25300" x2="8900" y2="2530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17574" y="3607233"/>
            <a:ext cx="1613005" cy="1613005"/>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9" descr="Immagine che contiene albero, esterni, pianta, foresta&#10;&#10;Descrizione generata automaticamente">
            <a:extLst>
              <a:ext uri="{FF2B5EF4-FFF2-40B4-BE49-F238E27FC236}">
                <a16:creationId xmlns:a16="http://schemas.microsoft.com/office/drawing/2014/main" id="{823E863F-0F8D-4BEC-B0EF-6A84B8EA8A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28337" y="-83335"/>
            <a:ext cx="6102295" cy="4677407"/>
          </a:xfrm>
          <a:prstGeom prst="rect">
            <a:avLst/>
          </a:prstGeom>
        </p:spPr>
      </p:pic>
      <p:pic>
        <p:nvPicPr>
          <p:cNvPr id="44" name="Segnaposto contenuto 4">
            <a:extLst>
              <a:ext uri="{FF2B5EF4-FFF2-40B4-BE49-F238E27FC236}">
                <a16:creationId xmlns:a16="http://schemas.microsoft.com/office/drawing/2014/main" id="{1C1CEABB-1F17-425D-A5A2-D8198593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8000" r="97778">
                        <a14:foregroundMark x1="13000" y1="53696" x2="10000" y2="42174"/>
                        <a14:foregroundMark x1="10000" y1="42174" x2="9556" y2="42174"/>
                        <a14:foregroundMark x1="11778" y1="48478" x2="8111" y2="53913"/>
                        <a14:foregroundMark x1="91333" y1="46739" x2="94556" y2="55435"/>
                        <a14:foregroundMark x1="94556" y1="55435" x2="94111" y2="59348"/>
                        <a14:foregroundMark x1="95000" y1="49130" x2="95889" y2="53043"/>
                        <a14:backgroundMark x1="99333" y1="45870" x2="98000" y2="49130"/>
                        <a14:backgroundMark x1="99667" y1="52826" x2="97667" y2="50652"/>
                      </a14:backgroundRemoval>
                    </a14:imgEffect>
                  </a14:imgLayer>
                </a14:imgProps>
              </a:ext>
            </a:extLst>
          </a:blip>
          <a:stretch>
            <a:fillRect/>
          </a:stretch>
        </p:blipFill>
        <p:spPr>
          <a:xfrm>
            <a:off x="7022414" y="3998937"/>
            <a:ext cx="3155880" cy="1613005"/>
          </a:xfrm>
          <a:prstGeom prst="rect">
            <a:avLst/>
          </a:prstGeom>
        </p:spPr>
      </p:pic>
      <p:grpSp>
        <p:nvGrpSpPr>
          <p:cNvPr id="170" name="Grupa 169">
            <a:extLst>
              <a:ext uri="{FF2B5EF4-FFF2-40B4-BE49-F238E27FC236}">
                <a16:creationId xmlns:a16="http://schemas.microsoft.com/office/drawing/2014/main" id="{951247E5-627D-4136-B6E1-4D8E0810B14B}"/>
              </a:ext>
            </a:extLst>
          </p:cNvPr>
          <p:cNvGrpSpPr/>
          <p:nvPr/>
        </p:nvGrpSpPr>
        <p:grpSpPr>
          <a:xfrm>
            <a:off x="5559857" y="4334005"/>
            <a:ext cx="2342390" cy="1115510"/>
            <a:chOff x="-335632" y="5806658"/>
            <a:chExt cx="2342390" cy="1115510"/>
          </a:xfrm>
        </p:grpSpPr>
        <p:pic>
          <p:nvPicPr>
            <p:cNvPr id="171" name="Picture 6" descr="Grass clipart cartoon pictures on Cliparts Pub 2020! 🔝">
              <a:extLst>
                <a:ext uri="{FF2B5EF4-FFF2-40B4-BE49-F238E27FC236}">
                  <a16:creationId xmlns:a16="http://schemas.microsoft.com/office/drawing/2014/main" id="{4F43C6B3-A8CB-4B20-B4FC-39C7A6B8272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6" descr="Grass clipart cartoon pictures on Cliparts Pub 2020! 🔝">
              <a:extLst>
                <a:ext uri="{FF2B5EF4-FFF2-40B4-BE49-F238E27FC236}">
                  <a16:creationId xmlns:a16="http://schemas.microsoft.com/office/drawing/2014/main" id="{149E5F52-C057-4E90-BE3A-C354603494C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6" descr="Grass clipart cartoon pictures on Cliparts Pub 2020! 🔝">
              <a:extLst>
                <a:ext uri="{FF2B5EF4-FFF2-40B4-BE49-F238E27FC236}">
                  <a16:creationId xmlns:a16="http://schemas.microsoft.com/office/drawing/2014/main" id="{A1647505-978F-4A3C-95C4-60EE73A8935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6" descr="Grass clipart cartoon pictures on Cliparts Pub 2020! 🔝">
              <a:extLst>
                <a:ext uri="{FF2B5EF4-FFF2-40B4-BE49-F238E27FC236}">
                  <a16:creationId xmlns:a16="http://schemas.microsoft.com/office/drawing/2014/main" id="{FD0E4822-4451-4213-88D6-207D6B2C6CD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6" descr="Grass clipart cartoon pictures on Cliparts Pub 2020! 🔝">
              <a:extLst>
                <a:ext uri="{FF2B5EF4-FFF2-40B4-BE49-F238E27FC236}">
                  <a16:creationId xmlns:a16="http://schemas.microsoft.com/office/drawing/2014/main" id="{4FF136F4-B2DF-4492-A60C-96168E64346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6" descr="Grass clipart cartoon pictures on Cliparts Pub 2020! 🔝">
              <a:extLst>
                <a:ext uri="{FF2B5EF4-FFF2-40B4-BE49-F238E27FC236}">
                  <a16:creationId xmlns:a16="http://schemas.microsoft.com/office/drawing/2014/main" id="{6972EEF6-3D6F-4389-BACC-045C8AC3A5E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upa 139">
            <a:extLst>
              <a:ext uri="{FF2B5EF4-FFF2-40B4-BE49-F238E27FC236}">
                <a16:creationId xmlns:a16="http://schemas.microsoft.com/office/drawing/2014/main" id="{E964CD9F-84C9-46FE-9382-B36DADE5443E}"/>
              </a:ext>
            </a:extLst>
          </p:cNvPr>
          <p:cNvGrpSpPr/>
          <p:nvPr/>
        </p:nvGrpSpPr>
        <p:grpSpPr>
          <a:xfrm>
            <a:off x="3507226" y="4250560"/>
            <a:ext cx="2342390" cy="1285896"/>
            <a:chOff x="-335632" y="5806658"/>
            <a:chExt cx="2342390" cy="1115510"/>
          </a:xfrm>
        </p:grpSpPr>
        <p:pic>
          <p:nvPicPr>
            <p:cNvPr id="141" name="Picture 6" descr="Grass clipart cartoon pictures on Cliparts Pub 2020! 🔝">
              <a:extLst>
                <a:ext uri="{FF2B5EF4-FFF2-40B4-BE49-F238E27FC236}">
                  <a16:creationId xmlns:a16="http://schemas.microsoft.com/office/drawing/2014/main" id="{65B735A5-A7B7-4307-A232-E41F366EFE1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6" descr="Grass clipart cartoon pictures on Cliparts Pub 2020! 🔝">
              <a:extLst>
                <a:ext uri="{FF2B5EF4-FFF2-40B4-BE49-F238E27FC236}">
                  <a16:creationId xmlns:a16="http://schemas.microsoft.com/office/drawing/2014/main" id="{2B3D0C42-7F6E-4796-94D9-AF3CF6524CF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6" descr="Grass clipart cartoon pictures on Cliparts Pub 2020! 🔝">
              <a:extLst>
                <a:ext uri="{FF2B5EF4-FFF2-40B4-BE49-F238E27FC236}">
                  <a16:creationId xmlns:a16="http://schemas.microsoft.com/office/drawing/2014/main" id="{49A1DBE8-FC09-464D-AB93-BEEA6267E54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6" descr="Grass clipart cartoon pictures on Cliparts Pub 2020! 🔝">
              <a:extLst>
                <a:ext uri="{FF2B5EF4-FFF2-40B4-BE49-F238E27FC236}">
                  <a16:creationId xmlns:a16="http://schemas.microsoft.com/office/drawing/2014/main" id="{CC036F30-EE2F-4E9D-ABE6-447863929F4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6" descr="Grass clipart cartoon pictures on Cliparts Pub 2020! 🔝">
              <a:extLst>
                <a:ext uri="{FF2B5EF4-FFF2-40B4-BE49-F238E27FC236}">
                  <a16:creationId xmlns:a16="http://schemas.microsoft.com/office/drawing/2014/main" id="{4C0FF1E8-CF86-4BC8-A4FD-9F91ECE2724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6" descr="Grass clipart cartoon pictures on Cliparts Pub 2020! 🔝">
              <a:extLst>
                <a:ext uri="{FF2B5EF4-FFF2-40B4-BE49-F238E27FC236}">
                  <a16:creationId xmlns:a16="http://schemas.microsoft.com/office/drawing/2014/main" id="{AE74AF48-B51C-42E1-82DC-17813D7D067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7" name="Grupa 146">
            <a:extLst>
              <a:ext uri="{FF2B5EF4-FFF2-40B4-BE49-F238E27FC236}">
                <a16:creationId xmlns:a16="http://schemas.microsoft.com/office/drawing/2014/main" id="{E70058F0-E415-41EE-9624-A5883A826214}"/>
              </a:ext>
            </a:extLst>
          </p:cNvPr>
          <p:cNvGrpSpPr/>
          <p:nvPr/>
        </p:nvGrpSpPr>
        <p:grpSpPr>
          <a:xfrm>
            <a:off x="3546976" y="4725173"/>
            <a:ext cx="2342390" cy="1285896"/>
            <a:chOff x="-335632" y="5806658"/>
            <a:chExt cx="2342390" cy="1115510"/>
          </a:xfrm>
        </p:grpSpPr>
        <p:pic>
          <p:nvPicPr>
            <p:cNvPr id="148" name="Picture 6" descr="Grass clipart cartoon pictures on Cliparts Pub 2020! 🔝">
              <a:extLst>
                <a:ext uri="{FF2B5EF4-FFF2-40B4-BE49-F238E27FC236}">
                  <a16:creationId xmlns:a16="http://schemas.microsoft.com/office/drawing/2014/main" id="{F4E45161-0758-426D-9940-5E78781BCAC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6" descr="Grass clipart cartoon pictures on Cliparts Pub 2020! 🔝">
              <a:extLst>
                <a:ext uri="{FF2B5EF4-FFF2-40B4-BE49-F238E27FC236}">
                  <a16:creationId xmlns:a16="http://schemas.microsoft.com/office/drawing/2014/main" id="{12BF9CC7-07F5-4D73-B568-C9BF9671DD9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6" descr="Grass clipart cartoon pictures on Cliparts Pub 2020! 🔝">
              <a:extLst>
                <a:ext uri="{FF2B5EF4-FFF2-40B4-BE49-F238E27FC236}">
                  <a16:creationId xmlns:a16="http://schemas.microsoft.com/office/drawing/2014/main" id="{6E118AC2-F33F-40FB-AE06-D3CC2EB671A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6" descr="Grass clipart cartoon pictures on Cliparts Pub 2020! 🔝">
              <a:extLst>
                <a:ext uri="{FF2B5EF4-FFF2-40B4-BE49-F238E27FC236}">
                  <a16:creationId xmlns:a16="http://schemas.microsoft.com/office/drawing/2014/main" id="{87AEB073-60D7-4908-B611-BC2331420B8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6" descr="Grass clipart cartoon pictures on Cliparts Pub 2020! 🔝">
              <a:extLst>
                <a:ext uri="{FF2B5EF4-FFF2-40B4-BE49-F238E27FC236}">
                  <a16:creationId xmlns:a16="http://schemas.microsoft.com/office/drawing/2014/main" id="{48D3AB7C-5DA5-4C4B-A56B-B13EEFC115A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6" descr="Grass clipart cartoon pictures on Cliparts Pub 2020! 🔝">
              <a:extLst>
                <a:ext uri="{FF2B5EF4-FFF2-40B4-BE49-F238E27FC236}">
                  <a16:creationId xmlns:a16="http://schemas.microsoft.com/office/drawing/2014/main" id="{585BB418-000A-4CAF-B217-12363B346C7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4" name="Grupa 153">
            <a:extLst>
              <a:ext uri="{FF2B5EF4-FFF2-40B4-BE49-F238E27FC236}">
                <a16:creationId xmlns:a16="http://schemas.microsoft.com/office/drawing/2014/main" id="{C369FC14-0CFB-43E8-9B26-21BFBDB0803D}"/>
              </a:ext>
            </a:extLst>
          </p:cNvPr>
          <p:cNvGrpSpPr/>
          <p:nvPr/>
        </p:nvGrpSpPr>
        <p:grpSpPr>
          <a:xfrm>
            <a:off x="3701700" y="5181221"/>
            <a:ext cx="2342390" cy="1285896"/>
            <a:chOff x="-335632" y="5806658"/>
            <a:chExt cx="2342390" cy="1115510"/>
          </a:xfrm>
        </p:grpSpPr>
        <p:pic>
          <p:nvPicPr>
            <p:cNvPr id="155" name="Picture 6" descr="Grass clipart cartoon pictures on Cliparts Pub 2020! 🔝">
              <a:extLst>
                <a:ext uri="{FF2B5EF4-FFF2-40B4-BE49-F238E27FC236}">
                  <a16:creationId xmlns:a16="http://schemas.microsoft.com/office/drawing/2014/main" id="{9E3803D4-8699-4E55-99F3-79A5475DCE2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6" descr="Grass clipart cartoon pictures on Cliparts Pub 2020! 🔝">
              <a:extLst>
                <a:ext uri="{FF2B5EF4-FFF2-40B4-BE49-F238E27FC236}">
                  <a16:creationId xmlns:a16="http://schemas.microsoft.com/office/drawing/2014/main" id="{FB8268CC-6536-47A9-ADE9-07A17EAC063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6" descr="Grass clipart cartoon pictures on Cliparts Pub 2020! 🔝">
              <a:extLst>
                <a:ext uri="{FF2B5EF4-FFF2-40B4-BE49-F238E27FC236}">
                  <a16:creationId xmlns:a16="http://schemas.microsoft.com/office/drawing/2014/main" id="{79DEA84B-C94E-4F7A-AD54-1ECD0416177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6" descr="Grass clipart cartoon pictures on Cliparts Pub 2020! 🔝">
              <a:extLst>
                <a:ext uri="{FF2B5EF4-FFF2-40B4-BE49-F238E27FC236}">
                  <a16:creationId xmlns:a16="http://schemas.microsoft.com/office/drawing/2014/main" id="{7225F735-A6CA-4AC0-8859-3BC2A185037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6" descr="Grass clipart cartoon pictures on Cliparts Pub 2020! 🔝">
              <a:extLst>
                <a:ext uri="{FF2B5EF4-FFF2-40B4-BE49-F238E27FC236}">
                  <a16:creationId xmlns:a16="http://schemas.microsoft.com/office/drawing/2014/main" id="{BBE867A4-BBF3-4FE8-8D4C-0C422272EA3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6" descr="Grass clipart cartoon pictures on Cliparts Pub 2020! 🔝">
              <a:extLst>
                <a:ext uri="{FF2B5EF4-FFF2-40B4-BE49-F238E27FC236}">
                  <a16:creationId xmlns:a16="http://schemas.microsoft.com/office/drawing/2014/main" id="{0B793033-97F1-4711-9DDB-BB736ECCF7D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7" name="Grupa 176">
            <a:extLst>
              <a:ext uri="{FF2B5EF4-FFF2-40B4-BE49-F238E27FC236}">
                <a16:creationId xmlns:a16="http://schemas.microsoft.com/office/drawing/2014/main" id="{78D5C4EB-C9EE-4F6A-B29A-C5EDE85FBAC5}"/>
              </a:ext>
            </a:extLst>
          </p:cNvPr>
          <p:cNvGrpSpPr/>
          <p:nvPr/>
        </p:nvGrpSpPr>
        <p:grpSpPr>
          <a:xfrm>
            <a:off x="5599607" y="4808618"/>
            <a:ext cx="2342390" cy="1115510"/>
            <a:chOff x="-335632" y="5806658"/>
            <a:chExt cx="2342390" cy="1115510"/>
          </a:xfrm>
        </p:grpSpPr>
        <p:pic>
          <p:nvPicPr>
            <p:cNvPr id="178" name="Picture 6" descr="Grass clipart cartoon pictures on Cliparts Pub 2020! 🔝">
              <a:extLst>
                <a:ext uri="{FF2B5EF4-FFF2-40B4-BE49-F238E27FC236}">
                  <a16:creationId xmlns:a16="http://schemas.microsoft.com/office/drawing/2014/main" id="{98BC482B-5BAC-4234-B1A3-55AA55006FF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6" descr="Grass clipart cartoon pictures on Cliparts Pub 2020! 🔝">
              <a:extLst>
                <a:ext uri="{FF2B5EF4-FFF2-40B4-BE49-F238E27FC236}">
                  <a16:creationId xmlns:a16="http://schemas.microsoft.com/office/drawing/2014/main" id="{FE9B1E34-B385-4291-8618-B61607E1713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6" descr="Grass clipart cartoon pictures on Cliparts Pub 2020! 🔝">
              <a:extLst>
                <a:ext uri="{FF2B5EF4-FFF2-40B4-BE49-F238E27FC236}">
                  <a16:creationId xmlns:a16="http://schemas.microsoft.com/office/drawing/2014/main" id="{F743873E-DCC6-4B23-8F69-C0A8161CF4E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6" descr="Grass clipart cartoon pictures on Cliparts Pub 2020! 🔝">
              <a:extLst>
                <a:ext uri="{FF2B5EF4-FFF2-40B4-BE49-F238E27FC236}">
                  <a16:creationId xmlns:a16="http://schemas.microsoft.com/office/drawing/2014/main" id="{9BAEA3D2-F63A-4642-85DE-FE105ACF66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6" descr="Grass clipart cartoon pictures on Cliparts Pub 2020! 🔝">
              <a:extLst>
                <a:ext uri="{FF2B5EF4-FFF2-40B4-BE49-F238E27FC236}">
                  <a16:creationId xmlns:a16="http://schemas.microsoft.com/office/drawing/2014/main" id="{07F2450B-F457-444E-A8E8-8FDC892E9E2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6" descr="Grass clipart cartoon pictures on Cliparts Pub 2020! 🔝">
              <a:extLst>
                <a:ext uri="{FF2B5EF4-FFF2-40B4-BE49-F238E27FC236}">
                  <a16:creationId xmlns:a16="http://schemas.microsoft.com/office/drawing/2014/main" id="{E49E28B9-7690-4A5F-A188-7B073978080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0" name="Grupa 109">
            <a:extLst>
              <a:ext uri="{FF2B5EF4-FFF2-40B4-BE49-F238E27FC236}">
                <a16:creationId xmlns:a16="http://schemas.microsoft.com/office/drawing/2014/main" id="{111A3E83-A651-4742-99AA-78EA510E99DE}"/>
              </a:ext>
            </a:extLst>
          </p:cNvPr>
          <p:cNvGrpSpPr/>
          <p:nvPr/>
        </p:nvGrpSpPr>
        <p:grpSpPr>
          <a:xfrm>
            <a:off x="1596556" y="4422571"/>
            <a:ext cx="2342390" cy="1115510"/>
            <a:chOff x="-335632" y="5806658"/>
            <a:chExt cx="2342390" cy="1115510"/>
          </a:xfrm>
        </p:grpSpPr>
        <p:pic>
          <p:nvPicPr>
            <p:cNvPr id="111" name="Picture 6" descr="Grass clipart cartoon pictures on Cliparts Pub 2020! 🔝">
              <a:extLst>
                <a:ext uri="{FF2B5EF4-FFF2-40B4-BE49-F238E27FC236}">
                  <a16:creationId xmlns:a16="http://schemas.microsoft.com/office/drawing/2014/main" id="{BFF473C3-8463-4A14-AE89-46D6028A25B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6" descr="Grass clipart cartoon pictures on Cliparts Pub 2020! 🔝">
              <a:extLst>
                <a:ext uri="{FF2B5EF4-FFF2-40B4-BE49-F238E27FC236}">
                  <a16:creationId xmlns:a16="http://schemas.microsoft.com/office/drawing/2014/main" id="{4DB9DC27-03A1-42C9-99A6-5A401B97A9D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Grass clipart cartoon pictures on Cliparts Pub 2020! 🔝">
              <a:extLst>
                <a:ext uri="{FF2B5EF4-FFF2-40B4-BE49-F238E27FC236}">
                  <a16:creationId xmlns:a16="http://schemas.microsoft.com/office/drawing/2014/main" id="{358002CD-D74B-4994-B2AA-A206CC9C6B2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Grass clipart cartoon pictures on Cliparts Pub 2020! 🔝">
              <a:extLst>
                <a:ext uri="{FF2B5EF4-FFF2-40B4-BE49-F238E27FC236}">
                  <a16:creationId xmlns:a16="http://schemas.microsoft.com/office/drawing/2014/main" id="{EBF466F0-89A2-45A7-957C-70375CEC1B4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Grass clipart cartoon pictures on Cliparts Pub 2020! 🔝">
              <a:extLst>
                <a:ext uri="{FF2B5EF4-FFF2-40B4-BE49-F238E27FC236}">
                  <a16:creationId xmlns:a16="http://schemas.microsoft.com/office/drawing/2014/main" id="{FEBC3BF8-2938-481F-A822-EEA8B00835E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Grass clipart cartoon pictures on Cliparts Pub 2020! 🔝">
              <a:extLst>
                <a:ext uri="{FF2B5EF4-FFF2-40B4-BE49-F238E27FC236}">
                  <a16:creationId xmlns:a16="http://schemas.microsoft.com/office/drawing/2014/main" id="{8CE9AEE0-D7E8-426B-809E-3761BEA2737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upa 116">
            <a:extLst>
              <a:ext uri="{FF2B5EF4-FFF2-40B4-BE49-F238E27FC236}">
                <a16:creationId xmlns:a16="http://schemas.microsoft.com/office/drawing/2014/main" id="{51F95476-76B4-420A-A73C-319402FD889B}"/>
              </a:ext>
            </a:extLst>
          </p:cNvPr>
          <p:cNvGrpSpPr/>
          <p:nvPr/>
        </p:nvGrpSpPr>
        <p:grpSpPr>
          <a:xfrm>
            <a:off x="1636306" y="4897184"/>
            <a:ext cx="2342390" cy="1115510"/>
            <a:chOff x="-335632" y="5806658"/>
            <a:chExt cx="2342390" cy="1115510"/>
          </a:xfrm>
        </p:grpSpPr>
        <p:pic>
          <p:nvPicPr>
            <p:cNvPr id="118" name="Picture 6" descr="Grass clipart cartoon pictures on Cliparts Pub 2020! 🔝">
              <a:extLst>
                <a:ext uri="{FF2B5EF4-FFF2-40B4-BE49-F238E27FC236}">
                  <a16:creationId xmlns:a16="http://schemas.microsoft.com/office/drawing/2014/main" id="{FC1B2AE6-A753-47F6-AF8A-68BD107F0FB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Grass clipart cartoon pictures on Cliparts Pub 2020! 🔝">
              <a:extLst>
                <a:ext uri="{FF2B5EF4-FFF2-40B4-BE49-F238E27FC236}">
                  <a16:creationId xmlns:a16="http://schemas.microsoft.com/office/drawing/2014/main" id="{16AB5803-4243-4E02-B0C9-0282FA9C420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Grass clipart cartoon pictures on Cliparts Pub 2020! 🔝">
              <a:extLst>
                <a:ext uri="{FF2B5EF4-FFF2-40B4-BE49-F238E27FC236}">
                  <a16:creationId xmlns:a16="http://schemas.microsoft.com/office/drawing/2014/main" id="{DD345B87-7651-4661-BF2A-1E78282F86A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6" descr="Grass clipart cartoon pictures on Cliparts Pub 2020! 🔝">
              <a:extLst>
                <a:ext uri="{FF2B5EF4-FFF2-40B4-BE49-F238E27FC236}">
                  <a16:creationId xmlns:a16="http://schemas.microsoft.com/office/drawing/2014/main" id="{67C05E76-D1CA-4299-B2A0-69F1919CFE8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6" descr="Grass clipart cartoon pictures on Cliparts Pub 2020! 🔝">
              <a:extLst>
                <a:ext uri="{FF2B5EF4-FFF2-40B4-BE49-F238E27FC236}">
                  <a16:creationId xmlns:a16="http://schemas.microsoft.com/office/drawing/2014/main" id="{80C62A88-46DD-4B4E-8E10-6D251B5B280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Grass clipart cartoon pictures on Cliparts Pub 2020! 🔝">
              <a:extLst>
                <a:ext uri="{FF2B5EF4-FFF2-40B4-BE49-F238E27FC236}">
                  <a16:creationId xmlns:a16="http://schemas.microsoft.com/office/drawing/2014/main" id="{A4B160CF-033A-4132-92F7-90C8294580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4" name="Grupa 123">
            <a:extLst>
              <a:ext uri="{FF2B5EF4-FFF2-40B4-BE49-F238E27FC236}">
                <a16:creationId xmlns:a16="http://schemas.microsoft.com/office/drawing/2014/main" id="{3B8A46B6-5903-4AB4-8F7D-B4B353F7ADC3}"/>
              </a:ext>
            </a:extLst>
          </p:cNvPr>
          <p:cNvGrpSpPr/>
          <p:nvPr/>
        </p:nvGrpSpPr>
        <p:grpSpPr>
          <a:xfrm>
            <a:off x="1791030" y="5353232"/>
            <a:ext cx="2342390" cy="1115510"/>
            <a:chOff x="-335632" y="5806658"/>
            <a:chExt cx="2342390" cy="1115510"/>
          </a:xfrm>
        </p:grpSpPr>
        <p:pic>
          <p:nvPicPr>
            <p:cNvPr id="125" name="Picture 6" descr="Grass clipart cartoon pictures on Cliparts Pub 2020! 🔝">
              <a:extLst>
                <a:ext uri="{FF2B5EF4-FFF2-40B4-BE49-F238E27FC236}">
                  <a16:creationId xmlns:a16="http://schemas.microsoft.com/office/drawing/2014/main" id="{D3339E1C-755C-4324-9988-615C533BEA7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6" descr="Grass clipart cartoon pictures on Cliparts Pub 2020! 🔝">
              <a:extLst>
                <a:ext uri="{FF2B5EF4-FFF2-40B4-BE49-F238E27FC236}">
                  <a16:creationId xmlns:a16="http://schemas.microsoft.com/office/drawing/2014/main" id="{DF9A071A-FA8E-4D11-8D06-2FF7E8C64FA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6" descr="Grass clipart cartoon pictures on Cliparts Pub 2020! 🔝">
              <a:extLst>
                <a:ext uri="{FF2B5EF4-FFF2-40B4-BE49-F238E27FC236}">
                  <a16:creationId xmlns:a16="http://schemas.microsoft.com/office/drawing/2014/main" id="{67C26F75-77D2-4D39-82B9-75B6B39E444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6" descr="Grass clipart cartoon pictures on Cliparts Pub 2020! 🔝">
              <a:extLst>
                <a:ext uri="{FF2B5EF4-FFF2-40B4-BE49-F238E27FC236}">
                  <a16:creationId xmlns:a16="http://schemas.microsoft.com/office/drawing/2014/main" id="{00E36A10-5407-4FE0-9917-3C6123AB383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6" descr="Grass clipart cartoon pictures on Cliparts Pub 2020! 🔝">
              <a:extLst>
                <a:ext uri="{FF2B5EF4-FFF2-40B4-BE49-F238E27FC236}">
                  <a16:creationId xmlns:a16="http://schemas.microsoft.com/office/drawing/2014/main" id="{C13BF21D-7995-4709-8CBA-A5990B66521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6" descr="Grass clipart cartoon pictures on Cliparts Pub 2020! 🔝">
              <a:extLst>
                <a:ext uri="{FF2B5EF4-FFF2-40B4-BE49-F238E27FC236}">
                  <a16:creationId xmlns:a16="http://schemas.microsoft.com/office/drawing/2014/main" id="{AD83A142-B596-40AC-AFF8-F5AFF450E54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4" name="Grupa 183">
            <a:extLst>
              <a:ext uri="{FF2B5EF4-FFF2-40B4-BE49-F238E27FC236}">
                <a16:creationId xmlns:a16="http://schemas.microsoft.com/office/drawing/2014/main" id="{09CEF85F-4CDD-43F0-9906-1D32C46D35E7}"/>
              </a:ext>
            </a:extLst>
          </p:cNvPr>
          <p:cNvGrpSpPr/>
          <p:nvPr/>
        </p:nvGrpSpPr>
        <p:grpSpPr>
          <a:xfrm>
            <a:off x="5754331" y="5264666"/>
            <a:ext cx="2342390" cy="1115510"/>
            <a:chOff x="-335632" y="5806658"/>
            <a:chExt cx="2342390" cy="1115510"/>
          </a:xfrm>
        </p:grpSpPr>
        <p:pic>
          <p:nvPicPr>
            <p:cNvPr id="185" name="Picture 6" descr="Grass clipart cartoon pictures on Cliparts Pub 2020! 🔝">
              <a:extLst>
                <a:ext uri="{FF2B5EF4-FFF2-40B4-BE49-F238E27FC236}">
                  <a16:creationId xmlns:a16="http://schemas.microsoft.com/office/drawing/2014/main" id="{240A058E-C27E-4855-865F-D3AB3F6D8EC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descr="Grass clipart cartoon pictures on Cliparts Pub 2020! 🔝">
              <a:extLst>
                <a:ext uri="{FF2B5EF4-FFF2-40B4-BE49-F238E27FC236}">
                  <a16:creationId xmlns:a16="http://schemas.microsoft.com/office/drawing/2014/main" id="{6CF95A04-780E-4BC2-8C81-F3CA8F36C02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6" descr="Grass clipart cartoon pictures on Cliparts Pub 2020! 🔝">
              <a:extLst>
                <a:ext uri="{FF2B5EF4-FFF2-40B4-BE49-F238E27FC236}">
                  <a16:creationId xmlns:a16="http://schemas.microsoft.com/office/drawing/2014/main" id="{D147688A-39E5-4947-B8A6-8B8DFBAABDD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6" descr="Grass clipart cartoon pictures on Cliparts Pub 2020! 🔝">
              <a:extLst>
                <a:ext uri="{FF2B5EF4-FFF2-40B4-BE49-F238E27FC236}">
                  <a16:creationId xmlns:a16="http://schemas.microsoft.com/office/drawing/2014/main" id="{BDAA7E90-F7BE-4B5F-9689-A4B1B9867B0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6" descr="Grass clipart cartoon pictures on Cliparts Pub 2020! 🔝">
              <a:extLst>
                <a:ext uri="{FF2B5EF4-FFF2-40B4-BE49-F238E27FC236}">
                  <a16:creationId xmlns:a16="http://schemas.microsoft.com/office/drawing/2014/main" id="{A476A60F-AFB2-44DF-8A4A-AB0D870745E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6" descr="Grass clipart cartoon pictures on Cliparts Pub 2020! 🔝">
              <a:extLst>
                <a:ext uri="{FF2B5EF4-FFF2-40B4-BE49-F238E27FC236}">
                  <a16:creationId xmlns:a16="http://schemas.microsoft.com/office/drawing/2014/main" id="{821AEDD9-884C-4FC2-B2E3-CC619831142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6" descr="Grass clipart cartoon pictures on Cliparts Pub 2020! 🔝">
            <a:extLst>
              <a:ext uri="{FF2B5EF4-FFF2-40B4-BE49-F238E27FC236}">
                <a16:creationId xmlns:a16="http://schemas.microsoft.com/office/drawing/2014/main" id="{3E10B6CB-22C1-497F-8499-1366B0D4788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3919" y="4728325"/>
            <a:ext cx="968542" cy="84221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upa 80">
            <a:extLst>
              <a:ext uri="{FF2B5EF4-FFF2-40B4-BE49-F238E27FC236}">
                <a16:creationId xmlns:a16="http://schemas.microsoft.com/office/drawing/2014/main" id="{7A702FEA-EC26-420A-93D9-143CB192CD89}"/>
              </a:ext>
            </a:extLst>
          </p:cNvPr>
          <p:cNvGrpSpPr/>
          <p:nvPr/>
        </p:nvGrpSpPr>
        <p:grpSpPr>
          <a:xfrm>
            <a:off x="-335632" y="4410935"/>
            <a:ext cx="2342390" cy="1115510"/>
            <a:chOff x="-335632" y="5806658"/>
            <a:chExt cx="2342390" cy="1115510"/>
          </a:xfrm>
        </p:grpSpPr>
        <p:pic>
          <p:nvPicPr>
            <p:cNvPr id="82" name="Picture 6" descr="Grass clipart cartoon pictures on Cliparts Pub 2020! 🔝">
              <a:extLst>
                <a:ext uri="{FF2B5EF4-FFF2-40B4-BE49-F238E27FC236}">
                  <a16:creationId xmlns:a16="http://schemas.microsoft.com/office/drawing/2014/main" id="{ECDFC0B8-7B7E-47C6-A53E-9FDD41C841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Grass clipart cartoon pictures on Cliparts Pub 2020! 🔝">
              <a:extLst>
                <a:ext uri="{FF2B5EF4-FFF2-40B4-BE49-F238E27FC236}">
                  <a16:creationId xmlns:a16="http://schemas.microsoft.com/office/drawing/2014/main" id="{888D66B7-B026-44A9-B034-3B334A30B29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Grass clipart cartoon pictures on Cliparts Pub 2020! 🔝">
              <a:extLst>
                <a:ext uri="{FF2B5EF4-FFF2-40B4-BE49-F238E27FC236}">
                  <a16:creationId xmlns:a16="http://schemas.microsoft.com/office/drawing/2014/main" id="{5779B760-D2A4-4C6B-9367-CDB18A65B4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Grass clipart cartoon pictures on Cliparts Pub 2020! 🔝">
              <a:extLst>
                <a:ext uri="{FF2B5EF4-FFF2-40B4-BE49-F238E27FC236}">
                  <a16:creationId xmlns:a16="http://schemas.microsoft.com/office/drawing/2014/main" id="{7813F62A-07C6-4A98-BF48-0AAC46783F0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Grass clipart cartoon pictures on Cliparts Pub 2020! 🔝">
              <a:extLst>
                <a:ext uri="{FF2B5EF4-FFF2-40B4-BE49-F238E27FC236}">
                  <a16:creationId xmlns:a16="http://schemas.microsoft.com/office/drawing/2014/main" id="{77B1C381-9D84-4132-BFA6-894030290AF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Grass clipart cartoon pictures on Cliparts Pub 2020! 🔝">
              <a:extLst>
                <a:ext uri="{FF2B5EF4-FFF2-40B4-BE49-F238E27FC236}">
                  <a16:creationId xmlns:a16="http://schemas.microsoft.com/office/drawing/2014/main" id="{E29A5414-6E79-4D0E-9002-0C129980817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upa 73">
            <a:extLst>
              <a:ext uri="{FF2B5EF4-FFF2-40B4-BE49-F238E27FC236}">
                <a16:creationId xmlns:a16="http://schemas.microsoft.com/office/drawing/2014/main" id="{59956B34-1667-4252-A2F0-6E6C63627DD9}"/>
              </a:ext>
            </a:extLst>
          </p:cNvPr>
          <p:cNvGrpSpPr/>
          <p:nvPr/>
        </p:nvGrpSpPr>
        <p:grpSpPr>
          <a:xfrm>
            <a:off x="-295882" y="4885548"/>
            <a:ext cx="2342390" cy="1115510"/>
            <a:chOff x="-335632" y="5806658"/>
            <a:chExt cx="2342390" cy="1115510"/>
          </a:xfrm>
        </p:grpSpPr>
        <p:pic>
          <p:nvPicPr>
            <p:cNvPr id="75" name="Picture 6" descr="Grass clipart cartoon pictures on Cliparts Pub 2020! 🔝">
              <a:extLst>
                <a:ext uri="{FF2B5EF4-FFF2-40B4-BE49-F238E27FC236}">
                  <a16:creationId xmlns:a16="http://schemas.microsoft.com/office/drawing/2014/main" id="{43DF467E-F352-4F85-A128-EB301DCEB3E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6" descr="Grass clipart cartoon pictures on Cliparts Pub 2020! 🔝">
              <a:extLst>
                <a:ext uri="{FF2B5EF4-FFF2-40B4-BE49-F238E27FC236}">
                  <a16:creationId xmlns:a16="http://schemas.microsoft.com/office/drawing/2014/main" id="{06D22B25-515C-4F62-8098-6CB4119094B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Grass clipart cartoon pictures on Cliparts Pub 2020! 🔝">
              <a:extLst>
                <a:ext uri="{FF2B5EF4-FFF2-40B4-BE49-F238E27FC236}">
                  <a16:creationId xmlns:a16="http://schemas.microsoft.com/office/drawing/2014/main" id="{EE00591C-D9EE-45DF-BB20-50051524AA8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Grass clipart cartoon pictures on Cliparts Pub 2020! 🔝">
              <a:extLst>
                <a:ext uri="{FF2B5EF4-FFF2-40B4-BE49-F238E27FC236}">
                  <a16:creationId xmlns:a16="http://schemas.microsoft.com/office/drawing/2014/main" id="{77041CB8-443C-404E-8A75-F11B12A6239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Grass clipart cartoon pictures on Cliparts Pub 2020! 🔝">
              <a:extLst>
                <a:ext uri="{FF2B5EF4-FFF2-40B4-BE49-F238E27FC236}">
                  <a16:creationId xmlns:a16="http://schemas.microsoft.com/office/drawing/2014/main" id="{FD3FDBFD-95CF-437D-AF88-ADEBD277944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Grass clipart cartoon pictures on Cliparts Pub 2020! 🔝">
              <a:extLst>
                <a:ext uri="{FF2B5EF4-FFF2-40B4-BE49-F238E27FC236}">
                  <a16:creationId xmlns:a16="http://schemas.microsoft.com/office/drawing/2014/main" id="{FFD90BE4-55C1-481C-A3B9-BD25D7329D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upa 66">
            <a:extLst>
              <a:ext uri="{FF2B5EF4-FFF2-40B4-BE49-F238E27FC236}">
                <a16:creationId xmlns:a16="http://schemas.microsoft.com/office/drawing/2014/main" id="{7F869D22-5176-4F2E-B3A7-E07444C6A688}"/>
              </a:ext>
            </a:extLst>
          </p:cNvPr>
          <p:cNvGrpSpPr/>
          <p:nvPr/>
        </p:nvGrpSpPr>
        <p:grpSpPr>
          <a:xfrm>
            <a:off x="-141158" y="5341596"/>
            <a:ext cx="2342390" cy="1115510"/>
            <a:chOff x="-335632" y="5806658"/>
            <a:chExt cx="2342390" cy="1115510"/>
          </a:xfrm>
        </p:grpSpPr>
        <p:pic>
          <p:nvPicPr>
            <p:cNvPr id="68" name="Picture 6" descr="Grass clipart cartoon pictures on Cliparts Pub 2020! 🔝">
              <a:extLst>
                <a:ext uri="{FF2B5EF4-FFF2-40B4-BE49-F238E27FC236}">
                  <a16:creationId xmlns:a16="http://schemas.microsoft.com/office/drawing/2014/main" id="{CAECAD07-A8B7-4E87-B079-D6109E994B0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Grass clipart cartoon pictures on Cliparts Pub 2020! 🔝">
              <a:extLst>
                <a:ext uri="{FF2B5EF4-FFF2-40B4-BE49-F238E27FC236}">
                  <a16:creationId xmlns:a16="http://schemas.microsoft.com/office/drawing/2014/main" id="{5DF1AD1A-972A-4771-AC7F-D9101732278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Grass clipart cartoon pictures on Cliparts Pub 2020! 🔝">
              <a:extLst>
                <a:ext uri="{FF2B5EF4-FFF2-40B4-BE49-F238E27FC236}">
                  <a16:creationId xmlns:a16="http://schemas.microsoft.com/office/drawing/2014/main" id="{7564047A-5F95-4BC4-A2A7-F349FBB251C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Grass clipart cartoon pictures on Cliparts Pub 2020! 🔝">
              <a:extLst>
                <a:ext uri="{FF2B5EF4-FFF2-40B4-BE49-F238E27FC236}">
                  <a16:creationId xmlns:a16="http://schemas.microsoft.com/office/drawing/2014/main" id="{AE8737F7-B2B2-484F-A3A0-D2CF11151C7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Grass clipart cartoon pictures on Cliparts Pub 2020! 🔝">
              <a:extLst>
                <a:ext uri="{FF2B5EF4-FFF2-40B4-BE49-F238E27FC236}">
                  <a16:creationId xmlns:a16="http://schemas.microsoft.com/office/drawing/2014/main" id="{3C67BFB5-B6AC-4CAA-86D7-561BC750FA1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Grass clipart cartoon pictures on Cliparts Pub 2020! 🔝">
              <a:extLst>
                <a:ext uri="{FF2B5EF4-FFF2-40B4-BE49-F238E27FC236}">
                  <a16:creationId xmlns:a16="http://schemas.microsoft.com/office/drawing/2014/main" id="{DD62E657-32FA-4037-BC8B-EBB0254E22D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Premium Vector | Cartoon happy horse on white background">
            <a:extLst>
              <a:ext uri="{FF2B5EF4-FFF2-40B4-BE49-F238E27FC236}">
                <a16:creationId xmlns:a16="http://schemas.microsoft.com/office/drawing/2014/main" id="{B991B071-BA9A-462C-8DDD-CA9B3E2147B3}"/>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212" b="99192" l="1688" r="98312">
                        <a14:foregroundMark x1="15401" y1="13333" x2="11814" y2="6667"/>
                        <a14:foregroundMark x1="25738" y1="13535" x2="23418" y2="3434"/>
                        <a14:foregroundMark x1="23418" y1="3434" x2="22574" y2="2222"/>
                        <a14:foregroundMark x1="10127" y1="22424" x2="4008" y2="31515"/>
                        <a14:foregroundMark x1="4008" y1="31515" x2="9916" y2="34343"/>
                        <a14:foregroundMark x1="40295" y1="91515" x2="34177" y2="99192"/>
                        <a14:foregroundMark x1="46835" y1="89293" x2="46835" y2="90101"/>
                        <a14:foregroundMark x1="87342" y1="45051" x2="94093" y2="53131"/>
                        <a14:foregroundMark x1="94895" y1="80202" x2="94937" y2="81616"/>
                        <a14:foregroundMark x1="94093" y1="53131" x2="94853" y2="78788"/>
                        <a14:foregroundMark x1="2743" y1="31111" x2="1688" y2="36768"/>
                        <a14:foregroundMark x1="44726" y1="96364" x2="42616" y2="97980"/>
                        <a14:foregroundMark x1="98312" y1="74141" x2="98312" y2="74949"/>
                        <a14:backgroundMark x1="98312" y1="78788" x2="98312" y2="80202"/>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316005" y="2644898"/>
            <a:ext cx="3529876" cy="3686261"/>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descr="Grass clipart cartoon pictures on Cliparts Pub 2020! 🔝">
            <a:extLst>
              <a:ext uri="{FF2B5EF4-FFF2-40B4-BE49-F238E27FC236}">
                <a16:creationId xmlns:a16="http://schemas.microsoft.com/office/drawing/2014/main" id="{3E32DC67-D188-4969-9DD7-2F454BF5EE4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04336" y="604880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6" descr="Grass clipart cartoon pictures on Cliparts Pub 2020! 🔝">
            <a:extLst>
              <a:ext uri="{FF2B5EF4-FFF2-40B4-BE49-F238E27FC236}">
                <a16:creationId xmlns:a16="http://schemas.microsoft.com/office/drawing/2014/main" id="{4A44151F-1D28-4F8E-AE28-1A89E617322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58842" y="5696026"/>
            <a:ext cx="968542" cy="842211"/>
          </a:xfrm>
          <a:prstGeom prst="rect">
            <a:avLst/>
          </a:prstGeom>
          <a:noFill/>
          <a:extLst>
            <a:ext uri="{909E8E84-426E-40DD-AFC4-6F175D3DCCD1}">
              <a14:hiddenFill xmlns:a14="http://schemas.microsoft.com/office/drawing/2010/main">
                <a:solidFill>
                  <a:srgbClr val="FFFFFF"/>
                </a:solidFill>
              </a14:hiddenFill>
            </a:ext>
          </a:extLst>
        </p:spPr>
      </p:pic>
      <p:grpSp>
        <p:nvGrpSpPr>
          <p:cNvPr id="200" name="Grupa 199">
            <a:extLst>
              <a:ext uri="{FF2B5EF4-FFF2-40B4-BE49-F238E27FC236}">
                <a16:creationId xmlns:a16="http://schemas.microsoft.com/office/drawing/2014/main" id="{483900C1-0B3C-470B-88C5-A197EBEE7EB7}"/>
              </a:ext>
            </a:extLst>
          </p:cNvPr>
          <p:cNvGrpSpPr/>
          <p:nvPr/>
        </p:nvGrpSpPr>
        <p:grpSpPr>
          <a:xfrm>
            <a:off x="7488982" y="4355980"/>
            <a:ext cx="2342390" cy="1115510"/>
            <a:chOff x="-335632" y="5806658"/>
            <a:chExt cx="2342390" cy="1115510"/>
          </a:xfrm>
        </p:grpSpPr>
        <p:pic>
          <p:nvPicPr>
            <p:cNvPr id="201" name="Picture 6" descr="Grass clipart cartoon pictures on Cliparts Pub 2020! 🔝">
              <a:extLst>
                <a:ext uri="{FF2B5EF4-FFF2-40B4-BE49-F238E27FC236}">
                  <a16:creationId xmlns:a16="http://schemas.microsoft.com/office/drawing/2014/main" id="{EE8496C1-1C56-4821-9B6F-CE8667922E8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6" descr="Grass clipart cartoon pictures on Cliparts Pub 2020! 🔝">
              <a:extLst>
                <a:ext uri="{FF2B5EF4-FFF2-40B4-BE49-F238E27FC236}">
                  <a16:creationId xmlns:a16="http://schemas.microsoft.com/office/drawing/2014/main" id="{9A7AD1DF-D301-49AC-824F-BC7DB23F589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6" descr="Grass clipart cartoon pictures on Cliparts Pub 2020! 🔝">
              <a:extLst>
                <a:ext uri="{FF2B5EF4-FFF2-40B4-BE49-F238E27FC236}">
                  <a16:creationId xmlns:a16="http://schemas.microsoft.com/office/drawing/2014/main" id="{5E20A8B9-ED34-49AC-8B3B-840C20C60C5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6" descr="Grass clipart cartoon pictures on Cliparts Pub 2020! 🔝">
              <a:extLst>
                <a:ext uri="{FF2B5EF4-FFF2-40B4-BE49-F238E27FC236}">
                  <a16:creationId xmlns:a16="http://schemas.microsoft.com/office/drawing/2014/main" id="{685752AF-543B-44FD-8E6B-E0672923CB5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6" descr="Grass clipart cartoon pictures on Cliparts Pub 2020! 🔝">
              <a:extLst>
                <a:ext uri="{FF2B5EF4-FFF2-40B4-BE49-F238E27FC236}">
                  <a16:creationId xmlns:a16="http://schemas.microsoft.com/office/drawing/2014/main" id="{541266DD-5C61-4D78-A1A9-F9E35496245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6" descr="Grass clipart cartoon pictures on Cliparts Pub 2020! 🔝">
              <a:extLst>
                <a:ext uri="{FF2B5EF4-FFF2-40B4-BE49-F238E27FC236}">
                  <a16:creationId xmlns:a16="http://schemas.microsoft.com/office/drawing/2014/main" id="{0432BE5E-4A62-4A47-8F61-221DCAF3FC8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 name="Grupa 206">
            <a:extLst>
              <a:ext uri="{FF2B5EF4-FFF2-40B4-BE49-F238E27FC236}">
                <a16:creationId xmlns:a16="http://schemas.microsoft.com/office/drawing/2014/main" id="{1B7C0F18-D9B4-4DBA-A112-23EE5B60EDAF}"/>
              </a:ext>
            </a:extLst>
          </p:cNvPr>
          <p:cNvGrpSpPr/>
          <p:nvPr/>
        </p:nvGrpSpPr>
        <p:grpSpPr>
          <a:xfrm>
            <a:off x="7528732" y="4830593"/>
            <a:ext cx="2342390" cy="1115510"/>
            <a:chOff x="-335632" y="5806658"/>
            <a:chExt cx="2342390" cy="1115510"/>
          </a:xfrm>
        </p:grpSpPr>
        <p:pic>
          <p:nvPicPr>
            <p:cNvPr id="208" name="Picture 6" descr="Grass clipart cartoon pictures on Cliparts Pub 2020! 🔝">
              <a:extLst>
                <a:ext uri="{FF2B5EF4-FFF2-40B4-BE49-F238E27FC236}">
                  <a16:creationId xmlns:a16="http://schemas.microsoft.com/office/drawing/2014/main" id="{7F7C1E25-7F3D-436B-9622-656344049B0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6" descr="Grass clipart cartoon pictures on Cliparts Pub 2020! 🔝">
              <a:extLst>
                <a:ext uri="{FF2B5EF4-FFF2-40B4-BE49-F238E27FC236}">
                  <a16:creationId xmlns:a16="http://schemas.microsoft.com/office/drawing/2014/main" id="{2C948458-632A-47DD-AD42-2F58D8DE3B8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6" descr="Grass clipart cartoon pictures on Cliparts Pub 2020! 🔝">
              <a:extLst>
                <a:ext uri="{FF2B5EF4-FFF2-40B4-BE49-F238E27FC236}">
                  <a16:creationId xmlns:a16="http://schemas.microsoft.com/office/drawing/2014/main" id="{8C751608-6B3F-4710-89A4-52657BD2599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6" descr="Grass clipart cartoon pictures on Cliparts Pub 2020! 🔝">
              <a:extLst>
                <a:ext uri="{FF2B5EF4-FFF2-40B4-BE49-F238E27FC236}">
                  <a16:creationId xmlns:a16="http://schemas.microsoft.com/office/drawing/2014/main" id="{D6719FA0-B97F-453E-9F91-8612BB0FF4F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6" descr="Grass clipart cartoon pictures on Cliparts Pub 2020! 🔝">
              <a:extLst>
                <a:ext uri="{FF2B5EF4-FFF2-40B4-BE49-F238E27FC236}">
                  <a16:creationId xmlns:a16="http://schemas.microsoft.com/office/drawing/2014/main" id="{C553CAF4-4673-4D66-A7AD-269A3298C80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6" descr="Grass clipart cartoon pictures on Cliparts Pub 2020! 🔝">
              <a:extLst>
                <a:ext uri="{FF2B5EF4-FFF2-40B4-BE49-F238E27FC236}">
                  <a16:creationId xmlns:a16="http://schemas.microsoft.com/office/drawing/2014/main" id="{D1CAD3AE-741B-4FEE-A983-CC6CD1858A6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upa 36">
            <a:extLst>
              <a:ext uri="{FF2B5EF4-FFF2-40B4-BE49-F238E27FC236}">
                <a16:creationId xmlns:a16="http://schemas.microsoft.com/office/drawing/2014/main" id="{7EC54B28-B80D-4EAC-B3FF-849176CF8B55}"/>
              </a:ext>
            </a:extLst>
          </p:cNvPr>
          <p:cNvGrpSpPr/>
          <p:nvPr/>
        </p:nvGrpSpPr>
        <p:grpSpPr>
          <a:xfrm>
            <a:off x="8648754" y="4321413"/>
            <a:ext cx="3773812" cy="2569370"/>
            <a:chOff x="8807946" y="4863046"/>
            <a:chExt cx="3461166" cy="1890208"/>
          </a:xfrm>
        </p:grpSpPr>
        <p:pic>
          <p:nvPicPr>
            <p:cNvPr id="38" name="Obraz 37">
              <a:extLst>
                <a:ext uri="{FF2B5EF4-FFF2-40B4-BE49-F238E27FC236}">
                  <a16:creationId xmlns:a16="http://schemas.microsoft.com/office/drawing/2014/main" id="{6239CF1B-5603-46CC-B811-38485A4D31E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b="39104"/>
            <a:stretch/>
          </p:blipFill>
          <p:spPr>
            <a:xfrm>
              <a:off x="8807946" y="4863046"/>
              <a:ext cx="3461166" cy="1882740"/>
            </a:xfrm>
            <a:prstGeom prst="rect">
              <a:avLst/>
            </a:prstGeom>
          </p:spPr>
        </p:pic>
        <p:pic>
          <p:nvPicPr>
            <p:cNvPr id="41" name="Obraz 40">
              <a:extLst>
                <a:ext uri="{FF2B5EF4-FFF2-40B4-BE49-F238E27FC236}">
                  <a16:creationId xmlns:a16="http://schemas.microsoft.com/office/drawing/2014/main" id="{46B97686-EAAA-44EE-A3C7-B3CAFFBFEDF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9596554" y="5950514"/>
              <a:ext cx="1764632" cy="802740"/>
            </a:xfrm>
            <a:prstGeom prst="rect">
              <a:avLst/>
            </a:prstGeom>
          </p:spPr>
        </p:pic>
      </p:grpSp>
      <p:pic>
        <p:nvPicPr>
          <p:cNvPr id="215" name="Picture 6" descr="Grass clipart cartoon pictures on Cliparts Pub 2020! 🔝">
            <a:extLst>
              <a:ext uri="{FF2B5EF4-FFF2-40B4-BE49-F238E27FC236}">
                <a16:creationId xmlns:a16="http://schemas.microsoft.com/office/drawing/2014/main" id="{2BE7592A-715D-4B4B-9E0C-5D364E7F371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972412" y="529086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6" descr="Grass clipart cartoon pictures on Cliparts Pub 2020! 🔝">
            <a:extLst>
              <a:ext uri="{FF2B5EF4-FFF2-40B4-BE49-F238E27FC236}">
                <a16:creationId xmlns:a16="http://schemas.microsoft.com/office/drawing/2014/main" id="{22BE5C0E-A17A-4826-8A69-0716F5DA0F5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83456" y="5559940"/>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6" descr="Grass clipart cartoon pictures on Cliparts Pub 2020! 🔝">
            <a:extLst>
              <a:ext uri="{FF2B5EF4-FFF2-40B4-BE49-F238E27FC236}">
                <a16:creationId xmlns:a16="http://schemas.microsoft.com/office/drawing/2014/main" id="{4E53EAF0-90AB-4C62-8DD8-B2EB4FBA448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34310" y="5293745"/>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6" descr="Grass clipart cartoon pictures on Cliparts Pub 2020! 🔝">
            <a:extLst>
              <a:ext uri="{FF2B5EF4-FFF2-40B4-BE49-F238E27FC236}">
                <a16:creationId xmlns:a16="http://schemas.microsoft.com/office/drawing/2014/main" id="{31976988-8A5C-466E-A8B9-0F7B858821B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782570" y="5544039"/>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6" descr="Grass clipart cartoon pictures on Cliparts Pub 2020! 🔝">
            <a:extLst>
              <a:ext uri="{FF2B5EF4-FFF2-40B4-BE49-F238E27FC236}">
                <a16:creationId xmlns:a16="http://schemas.microsoft.com/office/drawing/2014/main" id="{BD7856EA-E922-48E9-BD77-FA8D3D990A3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204396" y="5551143"/>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6" descr="Grass clipart cartoon pictures on Cliparts Pub 2020! 🔝">
            <a:extLst>
              <a:ext uri="{FF2B5EF4-FFF2-40B4-BE49-F238E27FC236}">
                <a16:creationId xmlns:a16="http://schemas.microsoft.com/office/drawing/2014/main" id="{73C289B8-08EF-4517-B936-C18FB6106D9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77938" y="5755923"/>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Grass clipart cartoon pictures on Cliparts Pub 2020! 🔝">
            <a:extLst>
              <a:ext uri="{FF2B5EF4-FFF2-40B4-BE49-F238E27FC236}">
                <a16:creationId xmlns:a16="http://schemas.microsoft.com/office/drawing/2014/main" id="{47266275-CCD0-48E9-BAC7-08220B7CAD8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5772" y="575098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6" descr="Grass clipart cartoon pictures on Cliparts Pub 2020! 🔝">
            <a:extLst>
              <a:ext uri="{FF2B5EF4-FFF2-40B4-BE49-F238E27FC236}">
                <a16:creationId xmlns:a16="http://schemas.microsoft.com/office/drawing/2014/main" id="{050F65A4-8597-4D67-97FA-327879196F7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339836" y="5758807"/>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6" descr="Grass clipart cartoon pictures on Cliparts Pub 2020! 🔝">
            <a:extLst>
              <a:ext uri="{FF2B5EF4-FFF2-40B4-BE49-F238E27FC236}">
                <a16:creationId xmlns:a16="http://schemas.microsoft.com/office/drawing/2014/main" id="{71F3EF49-AA7B-4252-800A-10F2025EA8F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862830" y="5751703"/>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2" descr="Best Manure Pile Illustrations, Royalty-Free Vector ...">
            <a:extLst>
              <a:ext uri="{FF2B5EF4-FFF2-40B4-BE49-F238E27FC236}">
                <a16:creationId xmlns:a16="http://schemas.microsoft.com/office/drawing/2014/main" id="{B8A7F3AE-0CA0-4A98-86EF-670943635188}"/>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4919" y="5395941"/>
            <a:ext cx="1288569" cy="1288569"/>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6" descr="Grass clipart cartoon pictures on Cliparts Pub 2020! 🔝">
            <a:extLst>
              <a:ext uri="{FF2B5EF4-FFF2-40B4-BE49-F238E27FC236}">
                <a16:creationId xmlns:a16="http://schemas.microsoft.com/office/drawing/2014/main" id="{FBC4B6D3-6FE7-428B-A962-22CC1C100E7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49646" y="6070833"/>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6" descr="Grass clipart cartoon pictures on Cliparts Pub 2020! 🔝">
            <a:extLst>
              <a:ext uri="{FF2B5EF4-FFF2-40B4-BE49-F238E27FC236}">
                <a16:creationId xmlns:a16="http://schemas.microsoft.com/office/drawing/2014/main" id="{2BCC64D8-BB3A-4987-BB1F-EDA698EF051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77086" y="5632350"/>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 descr="Grass clipart cartoon pictures on Cliparts Pub 2020! 🔝">
            <a:extLst>
              <a:ext uri="{FF2B5EF4-FFF2-40B4-BE49-F238E27FC236}">
                <a16:creationId xmlns:a16="http://schemas.microsoft.com/office/drawing/2014/main" id="{338230FA-619C-497B-B0DC-4D5660BCF69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66416" y="5762617"/>
            <a:ext cx="968542" cy="842211"/>
          </a:xfrm>
          <a:prstGeom prst="rect">
            <a:avLst/>
          </a:prstGeom>
          <a:noFill/>
          <a:extLst>
            <a:ext uri="{909E8E84-426E-40DD-AFC4-6F175D3DCCD1}">
              <a14:hiddenFill xmlns:a14="http://schemas.microsoft.com/office/drawing/2010/main">
                <a:solidFill>
                  <a:srgbClr val="FFFFFF"/>
                </a:solidFill>
              </a14:hiddenFill>
            </a:ext>
          </a:extLst>
        </p:spPr>
      </p:pic>
      <p:grpSp>
        <p:nvGrpSpPr>
          <p:cNvPr id="131" name="Grupa 130">
            <a:extLst>
              <a:ext uri="{FF2B5EF4-FFF2-40B4-BE49-F238E27FC236}">
                <a16:creationId xmlns:a16="http://schemas.microsoft.com/office/drawing/2014/main" id="{E30186E1-44E5-4AB4-9744-BD2836C590EB}"/>
              </a:ext>
            </a:extLst>
          </p:cNvPr>
          <p:cNvGrpSpPr/>
          <p:nvPr/>
        </p:nvGrpSpPr>
        <p:grpSpPr>
          <a:xfrm>
            <a:off x="1596556" y="5818294"/>
            <a:ext cx="2342390" cy="1115510"/>
            <a:chOff x="-335632" y="5806658"/>
            <a:chExt cx="2342390" cy="1115510"/>
          </a:xfrm>
        </p:grpSpPr>
        <p:pic>
          <p:nvPicPr>
            <p:cNvPr id="132" name="Picture 6" descr="Grass clipart cartoon pictures on Cliparts Pub 2020! 🔝">
              <a:extLst>
                <a:ext uri="{FF2B5EF4-FFF2-40B4-BE49-F238E27FC236}">
                  <a16:creationId xmlns:a16="http://schemas.microsoft.com/office/drawing/2014/main" id="{9DBA5F80-0F38-4401-B054-D441E0336C6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descr="Grass clipart cartoon pictures on Cliparts Pub 2020! 🔝">
              <a:extLst>
                <a:ext uri="{FF2B5EF4-FFF2-40B4-BE49-F238E27FC236}">
                  <a16:creationId xmlns:a16="http://schemas.microsoft.com/office/drawing/2014/main" id="{56FEAA2B-8838-4BDA-8D36-F4FDFCCBD97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6" descr="Grass clipart cartoon pictures on Cliparts Pub 2020! 🔝">
              <a:extLst>
                <a:ext uri="{FF2B5EF4-FFF2-40B4-BE49-F238E27FC236}">
                  <a16:creationId xmlns:a16="http://schemas.microsoft.com/office/drawing/2014/main" id="{0A824629-245B-49F1-8D02-F0417D9775F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6" descr="Grass clipart cartoon pictures on Cliparts Pub 2020! 🔝">
              <a:extLst>
                <a:ext uri="{FF2B5EF4-FFF2-40B4-BE49-F238E27FC236}">
                  <a16:creationId xmlns:a16="http://schemas.microsoft.com/office/drawing/2014/main" id="{65B3D3FB-0F3A-4FBF-8259-6480321F377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6" descr="Grass clipart cartoon pictures on Cliparts Pub 2020! 🔝">
              <a:extLst>
                <a:ext uri="{FF2B5EF4-FFF2-40B4-BE49-F238E27FC236}">
                  <a16:creationId xmlns:a16="http://schemas.microsoft.com/office/drawing/2014/main" id="{F85746B9-6254-42FE-88E1-2566B60E9B1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6" descr="Grass clipart cartoon pictures on Cliparts Pub 2020! 🔝">
              <a:extLst>
                <a:ext uri="{FF2B5EF4-FFF2-40B4-BE49-F238E27FC236}">
                  <a16:creationId xmlns:a16="http://schemas.microsoft.com/office/drawing/2014/main" id="{F580DE78-DF90-466D-8DA0-E2BB86A61E9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6" descr="Grass clipart cartoon pictures on Cliparts Pub 2020! 🔝">
            <a:extLst>
              <a:ext uri="{FF2B5EF4-FFF2-40B4-BE49-F238E27FC236}">
                <a16:creationId xmlns:a16="http://schemas.microsoft.com/office/drawing/2014/main" id="{B78065F2-C928-4C4B-9C4D-668F3DD627C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676" y="581087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ss clipart cartoon pictures on Cliparts Pub 2020! 🔝">
            <a:extLst>
              <a:ext uri="{FF2B5EF4-FFF2-40B4-BE49-F238E27FC236}">
                <a16:creationId xmlns:a16="http://schemas.microsoft.com/office/drawing/2014/main" id="{8EB6C9F0-5FDC-4941-912C-432E9E55B18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35632" y="6079957"/>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Grass clipart cartoon pictures on Cliparts Pub 2020! 🔝">
            <a:extLst>
              <a:ext uri="{FF2B5EF4-FFF2-40B4-BE49-F238E27FC236}">
                <a16:creationId xmlns:a16="http://schemas.microsoft.com/office/drawing/2014/main" id="{57A7F182-DF2A-4AB3-9AF3-3C70ECFD316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5222" y="581376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Grass clipart cartoon pictures on Cliparts Pub 2020! 🔝">
            <a:extLst>
              <a:ext uri="{FF2B5EF4-FFF2-40B4-BE49-F238E27FC236}">
                <a16:creationId xmlns:a16="http://schemas.microsoft.com/office/drawing/2014/main" id="{3B5D308F-01E2-4E60-BC9B-7A928D33732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38216" y="58066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 descr="Grass clipart cartoon pictures on Cliparts Pub 2020! 🔝">
            <a:extLst>
              <a:ext uri="{FF2B5EF4-FFF2-40B4-BE49-F238E27FC236}">
                <a16:creationId xmlns:a16="http://schemas.microsoft.com/office/drawing/2014/main" id="{90FDA8D9-220E-4412-A7C9-3F7CF7B5374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63482" y="6064056"/>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Grass clipart cartoon pictures on Cliparts Pub 2020! 🔝">
            <a:extLst>
              <a:ext uri="{FF2B5EF4-FFF2-40B4-BE49-F238E27FC236}">
                <a16:creationId xmlns:a16="http://schemas.microsoft.com/office/drawing/2014/main" id="{2723EB1F-73AE-4045-A6D9-6FA1FB293D2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5308" y="6071160"/>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Grass clipart cartoon pictures on Cliparts Pub 2020! 🔝">
            <a:extLst>
              <a:ext uri="{FF2B5EF4-FFF2-40B4-BE49-F238E27FC236}">
                <a16:creationId xmlns:a16="http://schemas.microsoft.com/office/drawing/2014/main" id="{E56C270E-4332-46D5-9114-EC9DC33043B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08847" y="6077605"/>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6" descr="Grass clipart cartoon pictures on Cliparts Pub 2020! 🔝">
            <a:extLst>
              <a:ext uri="{FF2B5EF4-FFF2-40B4-BE49-F238E27FC236}">
                <a16:creationId xmlns:a16="http://schemas.microsoft.com/office/drawing/2014/main" id="{5DF29FEF-D9AC-43CB-9A0A-61A641ADF3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58080" y="5654472"/>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6" descr="Grass clipart cartoon pictures on Cliparts Pub 2020! 🔝">
            <a:extLst>
              <a:ext uri="{FF2B5EF4-FFF2-40B4-BE49-F238E27FC236}">
                <a16:creationId xmlns:a16="http://schemas.microsoft.com/office/drawing/2014/main" id="{75201D9C-DBA1-4390-A490-3D69FF08A29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429717" y="567405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6" descr="Grass clipart cartoon pictures on Cliparts Pub 2020! 🔝">
            <a:extLst>
              <a:ext uri="{FF2B5EF4-FFF2-40B4-BE49-F238E27FC236}">
                <a16:creationId xmlns:a16="http://schemas.microsoft.com/office/drawing/2014/main" id="{7BAC9606-2E29-45F9-8C1F-7B213998278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074" y="5646283"/>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Grass clipart cartoon pictures on Cliparts Pub 2020! 🔝">
            <a:extLst>
              <a:ext uri="{FF2B5EF4-FFF2-40B4-BE49-F238E27FC236}">
                <a16:creationId xmlns:a16="http://schemas.microsoft.com/office/drawing/2014/main" id="{64C9D0F0-7E56-4C14-BF90-66644FBF15B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796182" y="5651148"/>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6" descr="Grass clipart cartoon pictures on Cliparts Pub 2020! 🔝">
            <a:extLst>
              <a:ext uri="{FF2B5EF4-FFF2-40B4-BE49-F238E27FC236}">
                <a16:creationId xmlns:a16="http://schemas.microsoft.com/office/drawing/2014/main" id="{358E0AD0-6F6F-4B21-9340-1D543512F80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42795" y="5784958"/>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happy cow Royalty Free Vector Image - VectorStock">
            <a:extLst>
              <a:ext uri="{FF2B5EF4-FFF2-40B4-BE49-F238E27FC236}">
                <a16:creationId xmlns:a16="http://schemas.microsoft.com/office/drawing/2014/main" id="{6C14031F-19E6-4C92-A7D2-4B6F878395AB}"/>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9636" b="89936" l="3165" r="98945">
                        <a14:foregroundMark x1="34810" y1="24625" x2="23418" y2="20343"/>
                        <a14:foregroundMark x1="23418" y1="20343" x2="17089" y2="31049"/>
                        <a14:foregroundMark x1="17089" y1="31049" x2="39662" y2="34047"/>
                        <a14:foregroundMark x1="39662" y1="34047" x2="43671" y2="45610"/>
                        <a14:foregroundMark x1="43671" y1="45610" x2="55907" y2="43897"/>
                        <a14:foregroundMark x1="55907" y1="43897" x2="67722" y2="38330"/>
                        <a14:foregroundMark x1="67722" y1="38330" x2="79958" y2="37045"/>
                        <a14:foregroundMark x1="79958" y1="37045" x2="73418" y2="50535"/>
                        <a14:foregroundMark x1="73418" y1="50535" x2="54852" y2="52463"/>
                        <a14:foregroundMark x1="54852" y1="52463" x2="43249" y2="49465"/>
                        <a14:foregroundMark x1="43249" y1="49465" x2="29747" y2="51392"/>
                        <a14:foregroundMark x1="29747" y1="51392" x2="41561" y2="59315"/>
                        <a14:foregroundMark x1="41561" y1="59315" x2="43460" y2="70450"/>
                        <a14:foregroundMark x1="43460" y1="70450" x2="42827" y2="77302"/>
                        <a14:foregroundMark x1="31013" y1="53747" x2="37342" y2="43683"/>
                        <a14:foregroundMark x1="37342" y1="43683" x2="33966" y2="48180"/>
                        <a14:foregroundMark x1="27215" y1="29764" x2="21730" y2="43897"/>
                        <a14:foregroundMark x1="21730" y1="43897" x2="23418" y2="32548"/>
                        <a14:foregroundMark x1="23418" y1="32548" x2="14979" y2="24839"/>
                        <a14:foregroundMark x1="14979" y1="24839" x2="23629" y2="17345"/>
                        <a14:foregroundMark x1="23629" y1="17345" x2="25105" y2="17773"/>
                        <a14:foregroundMark x1="36498" y1="19058" x2="41561" y2="19486"/>
                        <a14:foregroundMark x1="35232" y1="18630" x2="44093" y2="12634"/>
                        <a14:foregroundMark x1="44093" y1="12634" x2="45781" y2="14347"/>
                        <a14:foregroundMark x1="16245" y1="13490" x2="15401" y2="10064"/>
                        <a14:foregroundMark x1="12869" y1="21199" x2="3165" y2="16060"/>
                        <a14:foregroundMark x1="3165" y1="16060" x2="13080" y2="20985"/>
                        <a14:foregroundMark x1="13080" y1="20985" x2="16667" y2="24625"/>
                        <a14:foregroundMark x1="28903" y1="37473" x2="36920" y2="37473"/>
                        <a14:foregroundMark x1="49156" y1="61456" x2="59705" y2="61884"/>
                        <a14:foregroundMark x1="59705" y1="61884" x2="48945" y2="59101"/>
                        <a14:foregroundMark x1="48945" y1="59101" x2="51266" y2="81156"/>
                        <a14:foregroundMark x1="41139" y1="82441" x2="37764" y2="80728"/>
                        <a14:foregroundMark x1="49156" y1="79872" x2="49156" y2="79872"/>
                        <a14:foregroundMark x1="71941" y1="49465" x2="77004" y2="60600"/>
                        <a14:foregroundMark x1="77004" y1="60600" x2="77004" y2="73019"/>
                        <a14:foregroundMark x1="77004" y1="73019" x2="72363" y2="81156"/>
                        <a14:foregroundMark x1="82911" y1="46467" x2="86920" y2="80300"/>
                        <a14:foregroundMark x1="86920" y1="80300" x2="86709" y2="81156"/>
                        <a14:foregroundMark x1="87553" y1="40043" x2="94093" y2="61670"/>
                        <a14:foregroundMark x1="94093" y1="61670" x2="98945" y2="70021"/>
                        <a14:foregroundMark x1="68565" y1="28480" x2="69409" y2="28480"/>
                        <a14:foregroundMark x1="27215" y1="27623" x2="28059" y2="25482"/>
                        <a14:foregroundMark x1="28481" y1="23769" x2="27215" y2="22912"/>
                        <a14:foregroundMark x1="25527" y1="45182" x2="23418" y2="47323"/>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53839" y="3963707"/>
            <a:ext cx="3495753" cy="3444127"/>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6" descr="Grass clipart cartoon pictures on Cliparts Pub 2020! 🔝">
            <a:extLst>
              <a:ext uri="{FF2B5EF4-FFF2-40B4-BE49-F238E27FC236}">
                <a16:creationId xmlns:a16="http://schemas.microsoft.com/office/drawing/2014/main" id="{AC1E3452-A199-4325-99C3-7E66158825B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80897" y="5782074"/>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6" descr="Grass clipart cartoon pictures on Cliparts Pub 2020! 🔝">
            <a:extLst>
              <a:ext uri="{FF2B5EF4-FFF2-40B4-BE49-F238E27FC236}">
                <a16:creationId xmlns:a16="http://schemas.microsoft.com/office/drawing/2014/main" id="{5D52D7E7-01DB-43C1-A8E4-A6A9544A911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91941" y="6051153"/>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6" descr="Grass clipart cartoon pictures on Cliparts Pub 2020! 🔝">
            <a:extLst>
              <a:ext uri="{FF2B5EF4-FFF2-40B4-BE49-F238E27FC236}">
                <a16:creationId xmlns:a16="http://schemas.microsoft.com/office/drawing/2014/main" id="{1081D5C1-447A-4EFD-99C1-47F7249E051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41035" y="6089241"/>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6" descr="Grass clipart cartoon pictures on Cliparts Pub 2020! 🔝">
            <a:extLst>
              <a:ext uri="{FF2B5EF4-FFF2-40B4-BE49-F238E27FC236}">
                <a16:creationId xmlns:a16="http://schemas.microsoft.com/office/drawing/2014/main" id="{A30BAD57-2528-476C-A203-7E3F3201682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65789" y="5777854"/>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est Manure Pile Illustrations, Royalty-Free Vector ...">
            <a:extLst>
              <a:ext uri="{FF2B5EF4-FFF2-40B4-BE49-F238E27FC236}">
                <a16:creationId xmlns:a16="http://schemas.microsoft.com/office/drawing/2014/main" id="{2DE5BCD0-A053-4983-ACC5-017B951793C1}"/>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97854" y="5813645"/>
            <a:ext cx="1189802" cy="118980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6" descr="Grass clipart cartoon pictures on Cliparts Pub 2020! 🔝">
            <a:extLst>
              <a:ext uri="{FF2B5EF4-FFF2-40B4-BE49-F238E27FC236}">
                <a16:creationId xmlns:a16="http://schemas.microsoft.com/office/drawing/2014/main" id="{30826912-E682-4F67-8D18-F8870934280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691055" y="6035252"/>
            <a:ext cx="968542" cy="842211"/>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Grass clipart cartoon pictures on Cliparts Pub 2020! 🔝">
            <a:extLst>
              <a:ext uri="{FF2B5EF4-FFF2-40B4-BE49-F238E27FC236}">
                <a16:creationId xmlns:a16="http://schemas.microsoft.com/office/drawing/2014/main" id="{B545FD19-4FB5-4DA8-A8BB-C411717A5FC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42040" y="6057226"/>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6" descr="Grass clipart cartoon pictures on Cliparts Pub 2020! 🔝">
            <a:extLst>
              <a:ext uri="{FF2B5EF4-FFF2-40B4-BE49-F238E27FC236}">
                <a16:creationId xmlns:a16="http://schemas.microsoft.com/office/drawing/2014/main" id="{31728C47-AC98-411A-AD9D-FA7955BA0C5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119621" y="5926890"/>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6" descr="Grass clipart cartoon pictures on Cliparts Pub 2020! 🔝">
            <a:extLst>
              <a:ext uri="{FF2B5EF4-FFF2-40B4-BE49-F238E27FC236}">
                <a16:creationId xmlns:a16="http://schemas.microsoft.com/office/drawing/2014/main" id="{5F66CFAC-99E0-4638-9A0C-E39666306B3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507226" y="5961326"/>
            <a:ext cx="1049934"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6" descr="Grass clipart cartoon pictures on Cliparts Pub 2020! 🔝">
            <a:extLst>
              <a:ext uri="{FF2B5EF4-FFF2-40B4-BE49-F238E27FC236}">
                <a16:creationId xmlns:a16="http://schemas.microsoft.com/office/drawing/2014/main" id="{F5237E67-2145-4288-B92E-446054B71F5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028166" y="5951186"/>
            <a:ext cx="1049934" cy="970853"/>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6" descr="Grass clipart cartoon pictures on Cliparts Pub 2020! 🔝">
            <a:extLst>
              <a:ext uri="{FF2B5EF4-FFF2-40B4-BE49-F238E27FC236}">
                <a16:creationId xmlns:a16="http://schemas.microsoft.com/office/drawing/2014/main" id="{BBEB5C49-9C6C-49FE-9961-C20EFFD90C0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606340" y="5926955"/>
            <a:ext cx="968542" cy="9708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appy farmer family cartoon character in organic rural ...">
            <a:extLst>
              <a:ext uri="{FF2B5EF4-FFF2-40B4-BE49-F238E27FC236}">
                <a16:creationId xmlns:a16="http://schemas.microsoft.com/office/drawing/2014/main" id="{000ED71C-F47F-4B98-80D9-85F2CEAC8EF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7494558" y="2673879"/>
            <a:ext cx="1775437" cy="3950347"/>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6" descr="Grass clipart cartoon pictures on Cliparts Pub 2020! 🔝">
            <a:extLst>
              <a:ext uri="{FF2B5EF4-FFF2-40B4-BE49-F238E27FC236}">
                <a16:creationId xmlns:a16="http://schemas.microsoft.com/office/drawing/2014/main" id="{0B0AABD9-574C-4087-8347-F97CE3A6674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09922" y="6064331"/>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6" descr="Grass clipart cartoon pictures on Cliparts Pub 2020! 🔝">
            <a:extLst>
              <a:ext uri="{FF2B5EF4-FFF2-40B4-BE49-F238E27FC236}">
                <a16:creationId xmlns:a16="http://schemas.microsoft.com/office/drawing/2014/main" id="{5F70C304-8EA8-4096-A1B2-29AF2E0C2D3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88982" y="6073128"/>
            <a:ext cx="1049934" cy="842211"/>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6" descr="Grass clipart cartoon pictures on Cliparts Pub 2020! 🔝">
            <a:extLst>
              <a:ext uri="{FF2B5EF4-FFF2-40B4-BE49-F238E27FC236}">
                <a16:creationId xmlns:a16="http://schemas.microsoft.com/office/drawing/2014/main" id="{8CA94431-55EB-4E12-9489-3F0AB6166DB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750" b="92375" l="10000" r="90000">
                        <a14:foregroundMark x1="30217" y1="92875" x2="45652" y2="91250"/>
                        <a14:foregroundMark x1="45652" y1="91250" x2="51848" y2="91250"/>
                        <a14:foregroundMark x1="51848" y1="91250" x2="65435" y2="89125"/>
                        <a14:foregroundMark x1="65435" y1="89125" x2="71957" y2="90750"/>
                        <a14:foregroundMark x1="71957" y1="90750" x2="73152" y2="92375"/>
                        <a14:foregroundMark x1="55870" y1="12125" x2="56304" y2="10000"/>
                        <a14:foregroundMark x1="56957" y1="7750" x2="56957" y2="7750"/>
                        <a14:foregroundMark x1="56304" y1="8125" x2="56304" y2="8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88096" y="6057227"/>
            <a:ext cx="968542" cy="84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8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78 -0.01829 L 0.35404 -0.39954 L 0.82644 -0.09537 L 0.82644 -0.09537 " pathEditMode="relative" ptsTypes="AAAA">
                                      <p:cBhvr>
                                        <p:cTn id="6" dur="2000" fill="hold"/>
                                        <p:tgtEl>
                                          <p:spTgt spid="221"/>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651 -0.02199 L 0.37565 -0.14699 L 0.37565 -0.14699 L 0.37565 -0.14699 L 0.37434 -0.14282 " pathEditMode="relative" ptsTypes="AAAAA">
                                      <p:cBhvr>
                                        <p:cTn id="8"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Community Helpers Clipart | Clipart Panda - Free Clipart ...">
            <a:extLst>
              <a:ext uri="{FF2B5EF4-FFF2-40B4-BE49-F238E27FC236}">
                <a16:creationId xmlns:a16="http://schemas.microsoft.com/office/drawing/2014/main" id="{B5CA75E5-ABDE-4F7D-872C-594B376F0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242" y="640334"/>
            <a:ext cx="9721516" cy="32484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a:extLst>
              <a:ext uri="{FF2B5EF4-FFF2-40B4-BE49-F238E27FC236}">
                <a16:creationId xmlns:a16="http://schemas.microsoft.com/office/drawing/2014/main" id="{03BE1A3F-7BCE-4227-975D-5F8827AF93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754371">
            <a:off x="19932" y="4592060"/>
            <a:ext cx="2307008" cy="168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Obraz 9">
            <a:extLst>
              <a:ext uri="{FF2B5EF4-FFF2-40B4-BE49-F238E27FC236}">
                <a16:creationId xmlns:a16="http://schemas.microsoft.com/office/drawing/2014/main" id="{216DA6DD-5B45-4BBD-9890-8055F6E0EA42}"/>
              </a:ext>
            </a:extLst>
          </p:cNvPr>
          <p:cNvPicPr>
            <a:picLocks noChangeAspect="1"/>
          </p:cNvPicPr>
          <p:nvPr/>
        </p:nvPicPr>
        <p:blipFill>
          <a:blip r:embed="rId5"/>
          <a:stretch>
            <a:fillRect/>
          </a:stretch>
        </p:blipFill>
        <p:spPr>
          <a:xfrm rot="879250">
            <a:off x="1819867" y="4521224"/>
            <a:ext cx="2614302" cy="1885285"/>
          </a:xfrm>
          <a:prstGeom prst="rect">
            <a:avLst/>
          </a:prstGeom>
        </p:spPr>
      </p:pic>
      <p:pic>
        <p:nvPicPr>
          <p:cNvPr id="11" name="Obraz 10">
            <a:extLst>
              <a:ext uri="{FF2B5EF4-FFF2-40B4-BE49-F238E27FC236}">
                <a16:creationId xmlns:a16="http://schemas.microsoft.com/office/drawing/2014/main" id="{E315FBF9-B9DD-4B51-A36B-7DB937960C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4075680" y="4302580"/>
            <a:ext cx="2999486" cy="2125246"/>
          </a:xfrm>
          <a:prstGeom prst="rect">
            <a:avLst/>
          </a:prstGeom>
        </p:spPr>
      </p:pic>
      <p:pic>
        <p:nvPicPr>
          <p:cNvPr id="12" name="Obraz 11">
            <a:extLst>
              <a:ext uri="{FF2B5EF4-FFF2-40B4-BE49-F238E27FC236}">
                <a16:creationId xmlns:a16="http://schemas.microsoft.com/office/drawing/2014/main" id="{5592681E-27DD-4035-8FC8-D6D293852457}"/>
              </a:ext>
            </a:extLst>
          </p:cNvPr>
          <p:cNvPicPr>
            <a:picLocks noChangeAspect="1"/>
          </p:cNvPicPr>
          <p:nvPr/>
        </p:nvPicPr>
        <p:blipFill>
          <a:blip r:embed="rId8"/>
          <a:stretch>
            <a:fillRect/>
          </a:stretch>
        </p:blipFill>
        <p:spPr>
          <a:xfrm>
            <a:off x="7119414" y="4512741"/>
            <a:ext cx="2127831" cy="1704925"/>
          </a:xfrm>
          <a:prstGeom prst="rect">
            <a:avLst/>
          </a:prstGeom>
        </p:spPr>
      </p:pic>
      <p:pic>
        <p:nvPicPr>
          <p:cNvPr id="1036" name="Picture 12" descr="Cartoon Ant Insect Bug 546797 - Download Free Vectors ...">
            <a:extLst>
              <a:ext uri="{FF2B5EF4-FFF2-40B4-BE49-F238E27FC236}">
                <a16:creationId xmlns:a16="http://schemas.microsoft.com/office/drawing/2014/main" id="{060D845D-39A7-4A54-A39B-C35E2A231AA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84" b="89984" l="7600" r="91820">
                        <a14:foregroundMark x1="7600" y1="29696" x2="8180" y2="25728"/>
                        <a14:foregroundMark x1="91820" y1="56384" x2="90200" y2="56608"/>
                      </a14:backgroundRemoval>
                    </a14:imgEffect>
                  </a14:imgLayer>
                </a14:imgProps>
              </a:ext>
              <a:ext uri="{28A0092B-C50C-407E-A947-70E740481C1C}">
                <a14:useLocalDpi xmlns:a14="http://schemas.microsoft.com/office/drawing/2010/main" val="0"/>
              </a:ext>
            </a:extLst>
          </a:blip>
          <a:srcRect/>
          <a:stretch>
            <a:fillRect/>
          </a:stretch>
        </p:blipFill>
        <p:spPr bwMode="auto">
          <a:xfrm>
            <a:off x="9247245" y="4512741"/>
            <a:ext cx="2944755" cy="184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80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2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200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appy farmer family cartoon character in organic rural ...">
            <a:extLst>
              <a:ext uri="{FF2B5EF4-FFF2-40B4-BE49-F238E27FC236}">
                <a16:creationId xmlns:a16="http://schemas.microsoft.com/office/drawing/2014/main" id="{2EEEA6C8-EFB6-4B76-8BED-706DF440BF1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81" b="87489" l="5920" r="28800">
                        <a14:foregroundMark x1="27940" y1="48785" x2="27980" y2="41734"/>
                        <a14:foregroundMark x1="27980" y1="41734" x2="19240" y2="31803"/>
                        <a14:foregroundMark x1="19240" y1="31803" x2="15380" y2="33903"/>
                        <a14:foregroundMark x1="15380" y1="33903" x2="12240" y2="37534"/>
                        <a14:foregroundMark x1="12240" y1="37534" x2="8660" y2="52355"/>
                        <a14:foregroundMark x1="8660" y1="52355" x2="8840" y2="56826"/>
                        <a14:foregroundMark x1="17840" y1="27963" x2="20960" y2="24122"/>
                        <a14:foregroundMark x1="20960" y1="24122" x2="22780" y2="19202"/>
                        <a14:foregroundMark x1="22780" y1="19202" x2="19896" y2="11584"/>
                        <a14:foregroundMark x1="18940" y1="9061" x2="13300" y2="16142"/>
                        <a14:foregroundMark x1="13300" y1="16142" x2="14320" y2="27453"/>
                        <a14:foregroundMark x1="14320" y1="27453" x2="18800" y2="26643"/>
                        <a14:foregroundMark x1="18800" y1="26643" x2="17480" y2="21512"/>
                        <a14:foregroundMark x1="17480" y1="21512" x2="19300" y2="18842"/>
                        <a14:foregroundMark x1="14680" y1="79088" x2="14920" y2="85209"/>
                        <a14:foregroundMark x1="14920" y1="85209" x2="12980" y2="86949"/>
                        <a14:foregroundMark x1="20400" y1="77438" x2="22220" y2="87489"/>
                        <a14:foregroundMark x1="22220" y1="87489" x2="22220" y2="87489"/>
                        <a14:foregroundMark x1="11400" y1="63396" x2="10840" y2="69787"/>
                        <a14:foregroundMark x1="10840" y1="69787" x2="8980" y2="64686"/>
                        <a14:foregroundMark x1="8980" y1="64686" x2="9940" y2="66307"/>
                        <a14:foregroundMark x1="17600" y1="43114" x2="28800" y2="40204"/>
                        <a14:foregroundMark x1="28800" y1="40204" x2="28800" y2="40204"/>
                        <a14:foregroundMark x1="14920" y1="26493" x2="16320" y2="15302"/>
                        <a14:foregroundMark x1="16320" y1="15302" x2="19300" y2="13711"/>
                        <a14:foregroundMark x1="7500" y1="67957" x2="5960" y2="62946"/>
                        <a14:foregroundMark x1="5960" y1="62946" x2="5920" y2="62286"/>
                        <a14:foregroundMark x1="17600" y1="10981" x2="18940" y2="11521"/>
                        <a14:backgroundMark x1="14380" y1="14761" x2="14380" y2="14761"/>
                        <a14:backgroundMark x1="18760" y1="9031" x2="19580" y2="10111"/>
                        <a14:backgroundMark x1="14460" y1="13681" x2="14280" y2="15062"/>
                        <a14:backgroundMark x1="18760" y1="9031" x2="20120" y2="11341"/>
                        <a14:backgroundMark x1="14460" y1="13951" x2="13820" y2="15062"/>
                      </a14:backgroundRemoval>
                    </a14:imgEffect>
                  </a14:imgLayer>
                </a14:imgProps>
              </a:ext>
              <a:ext uri="{28A0092B-C50C-407E-A947-70E740481C1C}">
                <a14:useLocalDpi xmlns:a14="http://schemas.microsoft.com/office/drawing/2010/main" val="0"/>
              </a:ext>
            </a:extLst>
          </a:blip>
          <a:srcRect l="4946" t="8363" r="70106" b="8363"/>
          <a:stretch/>
        </p:blipFill>
        <p:spPr bwMode="auto">
          <a:xfrm>
            <a:off x="1681478" y="732460"/>
            <a:ext cx="2718470" cy="6048596"/>
          </a:xfrm>
          <a:prstGeom prst="rect">
            <a:avLst/>
          </a:prstGeom>
          <a:noFill/>
          <a:extLst>
            <a:ext uri="{909E8E84-426E-40DD-AFC4-6F175D3DCCD1}">
              <a14:hiddenFill xmlns:a14="http://schemas.microsoft.com/office/drawing/2010/main">
                <a:solidFill>
                  <a:srgbClr val="FFFFFF"/>
                </a:solidFill>
              </a14:hiddenFill>
            </a:ext>
          </a:extLst>
        </p:spPr>
      </p:pic>
      <p:pic>
        <p:nvPicPr>
          <p:cNvPr id="27" name="Obraz 6" descr="Obraz zawierający tekst, zabawka, lalka&#10;&#10;Opis wygenerowany automatycznie">
            <a:extLst>
              <a:ext uri="{FF2B5EF4-FFF2-40B4-BE49-F238E27FC236}">
                <a16:creationId xmlns:a16="http://schemas.microsoft.com/office/drawing/2014/main" id="{C445D448-A7D9-4E7D-B04F-4084EB7718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8220958" y="679839"/>
            <a:ext cx="3064075" cy="6101216"/>
          </a:xfrm>
          <a:prstGeom prst="rect">
            <a:avLst/>
          </a:prstGeom>
        </p:spPr>
      </p:pic>
      <p:grpSp>
        <p:nvGrpSpPr>
          <p:cNvPr id="4" name="Grupa 3">
            <a:extLst>
              <a:ext uri="{FF2B5EF4-FFF2-40B4-BE49-F238E27FC236}">
                <a16:creationId xmlns:a16="http://schemas.microsoft.com/office/drawing/2014/main" id="{A4761F5C-ED70-41FF-AF6E-5DC2EDB5A885}"/>
              </a:ext>
            </a:extLst>
          </p:cNvPr>
          <p:cNvGrpSpPr/>
          <p:nvPr/>
        </p:nvGrpSpPr>
        <p:grpSpPr>
          <a:xfrm>
            <a:off x="4910268" y="116375"/>
            <a:ext cx="3577389" cy="2214401"/>
            <a:chOff x="5160902" y="240623"/>
            <a:chExt cx="3577389" cy="2214401"/>
          </a:xfrm>
        </p:grpSpPr>
        <p:sp>
          <p:nvSpPr>
            <p:cNvPr id="3" name="Dymek mowy: owalny 2">
              <a:extLst>
                <a:ext uri="{FF2B5EF4-FFF2-40B4-BE49-F238E27FC236}">
                  <a16:creationId xmlns:a16="http://schemas.microsoft.com/office/drawing/2014/main" id="{5015924A-EEDE-42C6-A1B8-1B9D3930AC33}"/>
                </a:ext>
              </a:extLst>
            </p:cNvPr>
            <p:cNvSpPr/>
            <p:nvPr/>
          </p:nvSpPr>
          <p:spPr>
            <a:xfrm>
              <a:off x="5160902" y="240623"/>
              <a:ext cx="3577389" cy="2214401"/>
            </a:xfrm>
            <a:prstGeom prst="wedgeEllipseCallout">
              <a:avLst>
                <a:gd name="adj1" fmla="val 63023"/>
                <a:gd name="adj2" fmla="val 2265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pole tekstowe 28">
              <a:extLst>
                <a:ext uri="{FF2B5EF4-FFF2-40B4-BE49-F238E27FC236}">
                  <a16:creationId xmlns:a16="http://schemas.microsoft.com/office/drawing/2014/main" id="{9D1082FF-90F1-4B78-9D96-855FC0B4191E}"/>
                </a:ext>
              </a:extLst>
            </p:cNvPr>
            <p:cNvSpPr txBox="1"/>
            <p:nvPr/>
          </p:nvSpPr>
          <p:spPr>
            <a:xfrm>
              <a:off x="5340226" y="562993"/>
              <a:ext cx="3027927" cy="1569660"/>
            </a:xfrm>
            <a:prstGeom prst="rect">
              <a:avLst/>
            </a:prstGeom>
            <a:noFill/>
          </p:spPr>
          <p:txBody>
            <a:bodyPr wrap="square" rtlCol="0">
              <a:spAutoFit/>
            </a:bodyPr>
            <a:lstStyle/>
            <a:p>
              <a:pPr algn="ctr"/>
              <a:r>
                <a:rPr lang="pl-PL" sz="3200" b="1" dirty="0"/>
                <a:t>BUONA IDEA!</a:t>
              </a:r>
            </a:p>
            <a:p>
              <a:pPr algn="ctr"/>
              <a:r>
                <a:rPr lang="pl-PL" sz="3200" b="1" dirty="0"/>
                <a:t>GRAZIE</a:t>
              </a:r>
              <a:endParaRPr lang="en-GB" sz="3200" b="1" dirty="0"/>
            </a:p>
            <a:p>
              <a:pPr algn="ctr"/>
              <a:r>
                <a:rPr lang="zh-CN" altLang="en-US" sz="3200" b="1" dirty="0"/>
                <a:t>好主意！谢谢</a:t>
              </a:r>
              <a:endParaRPr lang="en-GB" sz="3200" b="1" dirty="0"/>
            </a:p>
          </p:txBody>
        </p:sp>
      </p:grpSp>
    </p:spTree>
    <p:extLst>
      <p:ext uri="{BB962C8B-B14F-4D97-AF65-F5344CB8AC3E}">
        <p14:creationId xmlns:p14="http://schemas.microsoft.com/office/powerpoint/2010/main" val="41269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ucks Country Gardens">
            <a:extLst>
              <a:ext uri="{FF2B5EF4-FFF2-40B4-BE49-F238E27FC236}">
                <a16:creationId xmlns:a16="http://schemas.microsoft.com/office/drawing/2014/main" id="{10FDDDAA-463B-4300-A288-9553F6EE292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71162"/>
          <a:stretch/>
        </p:blipFill>
        <p:spPr bwMode="auto">
          <a:xfrm>
            <a:off x="-24063" y="5314617"/>
            <a:ext cx="12216064" cy="162430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irt Mound Illustrations, Royalty-Free Vector Graphics ...">
            <a:extLst>
              <a:ext uri="{FF2B5EF4-FFF2-40B4-BE49-F238E27FC236}">
                <a16:creationId xmlns:a16="http://schemas.microsoft.com/office/drawing/2014/main" id="{6DB231D1-3D73-483F-9B43-40DB08E1C5A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1569" y1="78140" x2="22222" y2="77674"/>
                        <a14:backgroundMark x1="22059" y1="77674" x2="23366" y2="78140"/>
                        <a14:backgroundMark x1="22386" y1="77209" x2="21242" y2="77209"/>
                        <a14:backgroundMark x1="23366" y1="76977" x2="25327" y2="77209"/>
                        <a14:backgroundMark x1="29248" y1="80930" x2="32843" y2="81395"/>
                        <a14:backgroundMark x1="36928" y1="83488" x2="40196" y2="83488"/>
                        <a14:backgroundMark x1="38072" y1="82558" x2="37418" y2="82558"/>
                        <a14:backgroundMark x1="37255" y1="82326" x2="37582" y2="81860"/>
                        <a14:backgroundMark x1="42320" y1="83023" x2="41830" y2="82558"/>
                        <a14:backgroundMark x1="48529" y1="82326" x2="46569" y2="82093"/>
                        <a14:backgroundMark x1="47876" y1="81395" x2="49020" y2="81395"/>
                        <a14:backgroundMark x1="49183" y1="82326" x2="47712" y2="80000"/>
                        <a14:backgroundMark x1="17810" y1="77907" x2="17647" y2="77674"/>
                        <a14:backgroundMark x1="13889" y1="77442" x2="13562" y2="76279"/>
                        <a14:backgroundMark x1="52941" y1="82326" x2="52451" y2="80930"/>
                        <a14:backgroundMark x1="55065" y1="82326" x2="55229" y2="80698"/>
                        <a14:backgroundMark x1="58333" y1="82093" x2="57353" y2="81628"/>
                        <a14:backgroundMark x1="59150" y1="81628" x2="58170" y2="78605"/>
                        <a14:backgroundMark x1="59967" y1="82326" x2="61275" y2="80930"/>
                        <a14:backgroundMark x1="63235" y1="83256" x2="64052" y2="80930"/>
                        <a14:backgroundMark x1="61765" y1="80930" x2="61765" y2="80930"/>
                        <a14:backgroundMark x1="66993" y1="81395" x2="67484" y2="80233"/>
                        <a14:backgroundMark x1="70588" y1="79535" x2="70425" y2="79070"/>
                        <a14:backgroundMark x1="72386" y1="78605" x2="72222" y2="78372"/>
                        <a14:backgroundMark x1="66503" y1="80698" x2="66667" y2="79302"/>
                        <a14:backgroundMark x1="69444" y1="81628" x2="68791" y2="81163"/>
                        <a14:backgroundMark x1="75654" y1="77674" x2="74837" y2="76744"/>
                        <a14:backgroundMark x1="81373" y1="74884" x2="82026" y2="74186"/>
                        <a14:backgroundMark x1="77941" y1="76279" x2="77614" y2="76279"/>
                        <a14:backgroundMark x1="74673" y1="78837" x2="73366" y2="78372"/>
                        <a14:backgroundMark x1="74510" y1="76744" x2="74183" y2="76047"/>
                      </a14:backgroundRemoval>
                    </a14:imgEffect>
                  </a14:imgLayer>
                </a14:imgProps>
              </a:ext>
              <a:ext uri="{28A0092B-C50C-407E-A947-70E740481C1C}">
                <a14:useLocalDpi xmlns:a14="http://schemas.microsoft.com/office/drawing/2010/main" val="0"/>
              </a:ext>
            </a:extLst>
          </a:blip>
          <a:srcRect l="13398" t="37837" r="12573" b="12693"/>
          <a:stretch/>
        </p:blipFill>
        <p:spPr bwMode="auto">
          <a:xfrm>
            <a:off x="69002" y="4320208"/>
            <a:ext cx="4315327" cy="20261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irt Mound Illustrations, Royalty-Free Vector Graphics ...">
            <a:extLst>
              <a:ext uri="{FF2B5EF4-FFF2-40B4-BE49-F238E27FC236}">
                <a16:creationId xmlns:a16="http://schemas.microsoft.com/office/drawing/2014/main" id="{5B48ADA0-7DA6-48A0-A3DB-C73DCE387CA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1569" y1="78140" x2="22222" y2="77674"/>
                        <a14:backgroundMark x1="22059" y1="77674" x2="23366" y2="78140"/>
                        <a14:backgroundMark x1="22386" y1="77209" x2="21242" y2="77209"/>
                        <a14:backgroundMark x1="23366" y1="76977" x2="25327" y2="77209"/>
                        <a14:backgroundMark x1="29248" y1="80930" x2="32843" y2="81395"/>
                        <a14:backgroundMark x1="36928" y1="83488" x2="40196" y2="83488"/>
                        <a14:backgroundMark x1="38072" y1="82558" x2="37418" y2="82558"/>
                        <a14:backgroundMark x1="37255" y1="82326" x2="37582" y2="81860"/>
                        <a14:backgroundMark x1="42320" y1="83023" x2="41830" y2="82558"/>
                        <a14:backgroundMark x1="48529" y1="82326" x2="46569" y2="82093"/>
                        <a14:backgroundMark x1="47876" y1="81395" x2="49020" y2="81395"/>
                        <a14:backgroundMark x1="49183" y1="82326" x2="47712" y2="80000"/>
                        <a14:backgroundMark x1="17810" y1="77907" x2="17647" y2="77674"/>
                        <a14:backgroundMark x1="13889" y1="77442" x2="13562" y2="76279"/>
                        <a14:backgroundMark x1="52941" y1="82326" x2="52451" y2="80930"/>
                        <a14:backgroundMark x1="55065" y1="82326" x2="55229" y2="80698"/>
                        <a14:backgroundMark x1="58333" y1="82093" x2="57353" y2="81628"/>
                        <a14:backgroundMark x1="59150" y1="81628" x2="58170" y2="78605"/>
                        <a14:backgroundMark x1="59967" y1="82326" x2="61275" y2="80930"/>
                        <a14:backgroundMark x1="63235" y1="83256" x2="64052" y2="80930"/>
                        <a14:backgroundMark x1="61765" y1="80930" x2="61765" y2="80930"/>
                        <a14:backgroundMark x1="66993" y1="81395" x2="67484" y2="80233"/>
                        <a14:backgroundMark x1="70588" y1="79535" x2="70425" y2="79070"/>
                        <a14:backgroundMark x1="72386" y1="78605" x2="72222" y2="78372"/>
                        <a14:backgroundMark x1="66503" y1="80698" x2="66667" y2="79302"/>
                        <a14:backgroundMark x1="69444" y1="81628" x2="68791" y2="81163"/>
                        <a14:backgroundMark x1="75654" y1="77674" x2="74837" y2="76744"/>
                        <a14:backgroundMark x1="81373" y1="74884" x2="82026" y2="74186"/>
                        <a14:backgroundMark x1="77941" y1="76279" x2="77614" y2="76279"/>
                        <a14:backgroundMark x1="74673" y1="78837" x2="73366" y2="78372"/>
                        <a14:backgroundMark x1="74510" y1="76744" x2="74183" y2="76047"/>
                      </a14:backgroundRemoval>
                    </a14:imgEffect>
                  </a14:imgLayer>
                </a14:imgProps>
              </a:ext>
              <a:ext uri="{28A0092B-C50C-407E-A947-70E740481C1C}">
                <a14:useLocalDpi xmlns:a14="http://schemas.microsoft.com/office/drawing/2010/main" val="0"/>
              </a:ext>
            </a:extLst>
          </a:blip>
          <a:srcRect l="13398" t="37837" r="12573" b="12693"/>
          <a:stretch/>
        </p:blipFill>
        <p:spPr bwMode="auto">
          <a:xfrm>
            <a:off x="5053263" y="5417382"/>
            <a:ext cx="3232340" cy="15176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irt Mound Illustrations, Royalty-Free Vector Graphics ...">
            <a:extLst>
              <a:ext uri="{FF2B5EF4-FFF2-40B4-BE49-F238E27FC236}">
                <a16:creationId xmlns:a16="http://schemas.microsoft.com/office/drawing/2014/main" id="{719D3E5C-8673-4E32-8A35-DB9590A7168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1569" y1="78140" x2="22222" y2="77674"/>
                        <a14:backgroundMark x1="22059" y1="77674" x2="23366" y2="78140"/>
                        <a14:backgroundMark x1="22386" y1="77209" x2="21242" y2="77209"/>
                        <a14:backgroundMark x1="23366" y1="76977" x2="25327" y2="77209"/>
                        <a14:backgroundMark x1="29248" y1="80930" x2="32843" y2="81395"/>
                        <a14:backgroundMark x1="36928" y1="83488" x2="40196" y2="83488"/>
                        <a14:backgroundMark x1="38072" y1="82558" x2="37418" y2="82558"/>
                        <a14:backgroundMark x1="37255" y1="82326" x2="37582" y2="81860"/>
                        <a14:backgroundMark x1="42320" y1="83023" x2="41830" y2="82558"/>
                        <a14:backgroundMark x1="48529" y1="82326" x2="46569" y2="82093"/>
                        <a14:backgroundMark x1="47876" y1="81395" x2="49020" y2="81395"/>
                        <a14:backgroundMark x1="49183" y1="82326" x2="47712" y2="80000"/>
                        <a14:backgroundMark x1="17810" y1="77907" x2="17647" y2="77674"/>
                        <a14:backgroundMark x1="13889" y1="77442" x2="13562" y2="76279"/>
                        <a14:backgroundMark x1="52941" y1="82326" x2="52451" y2="80930"/>
                        <a14:backgroundMark x1="55065" y1="82326" x2="55229" y2="80698"/>
                        <a14:backgroundMark x1="58333" y1="82093" x2="57353" y2="81628"/>
                        <a14:backgroundMark x1="59150" y1="81628" x2="58170" y2="78605"/>
                        <a14:backgroundMark x1="59967" y1="82326" x2="61275" y2="80930"/>
                        <a14:backgroundMark x1="63235" y1="83256" x2="64052" y2="80930"/>
                        <a14:backgroundMark x1="61765" y1="80930" x2="61765" y2="80930"/>
                        <a14:backgroundMark x1="66993" y1="81395" x2="67484" y2="80233"/>
                        <a14:backgroundMark x1="70588" y1="79535" x2="70425" y2="79070"/>
                        <a14:backgroundMark x1="72386" y1="78605" x2="72222" y2="78372"/>
                        <a14:backgroundMark x1="66503" y1="80698" x2="66667" y2="79302"/>
                        <a14:backgroundMark x1="69444" y1="81628" x2="68791" y2="81163"/>
                        <a14:backgroundMark x1="75654" y1="77674" x2="74837" y2="76744"/>
                        <a14:backgroundMark x1="81373" y1="74884" x2="82026" y2="74186"/>
                        <a14:backgroundMark x1="77941" y1="76279" x2="77614" y2="76279"/>
                        <a14:backgroundMark x1="74673" y1="78837" x2="73366" y2="78372"/>
                        <a14:backgroundMark x1="74510" y1="76744" x2="74183" y2="76047"/>
                      </a14:backgroundRemoval>
                    </a14:imgEffect>
                  </a14:imgLayer>
                </a14:imgProps>
              </a:ext>
              <a:ext uri="{28A0092B-C50C-407E-A947-70E740481C1C}">
                <a14:useLocalDpi xmlns:a14="http://schemas.microsoft.com/office/drawing/2010/main" val="0"/>
              </a:ext>
            </a:extLst>
          </a:blip>
          <a:srcRect l="13398" t="37837" r="12573" b="12693"/>
          <a:stretch/>
        </p:blipFill>
        <p:spPr bwMode="auto">
          <a:xfrm>
            <a:off x="9416717" y="4443874"/>
            <a:ext cx="2706281" cy="1270663"/>
          </a:xfrm>
          <a:prstGeom prst="rect">
            <a:avLst/>
          </a:prstGeom>
          <a:noFill/>
          <a:extLst>
            <a:ext uri="{909E8E84-426E-40DD-AFC4-6F175D3DCCD1}">
              <a14:hiddenFill xmlns:a14="http://schemas.microsoft.com/office/drawing/2010/main">
                <a:solidFill>
                  <a:srgbClr val="FFFFFF"/>
                </a:solidFill>
              </a14:hiddenFill>
            </a:ext>
          </a:extLst>
        </p:spPr>
      </p:pic>
      <p:pic>
        <p:nvPicPr>
          <p:cNvPr id="14" name="Obraz 13" descr="Obraz zawierający tekst, zabawka, lalka&#10;&#10;Opis wygenerowany automatycznie">
            <a:extLst>
              <a:ext uri="{FF2B5EF4-FFF2-40B4-BE49-F238E27FC236}">
                <a16:creationId xmlns:a16="http://schemas.microsoft.com/office/drawing/2014/main" id="{05613E57-0F01-4B58-89DF-E8C471B53D9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7208818" y="1431949"/>
            <a:ext cx="2774207" cy="5524028"/>
          </a:xfrm>
          <a:prstGeom prst="rect">
            <a:avLst/>
          </a:prstGeom>
        </p:spPr>
      </p:pic>
      <p:pic>
        <p:nvPicPr>
          <p:cNvPr id="2" name="Obraz 95">
            <a:extLst>
              <a:ext uri="{FF2B5EF4-FFF2-40B4-BE49-F238E27FC236}">
                <a16:creationId xmlns:a16="http://schemas.microsoft.com/office/drawing/2014/main" id="{7665C80B-C779-4D4C-BF0A-40636448EBF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41003" y="5340595"/>
            <a:ext cx="852623" cy="602455"/>
          </a:xfrm>
          <a:prstGeom prst="rect">
            <a:avLst/>
          </a:prstGeom>
        </p:spPr>
      </p:pic>
      <p:pic>
        <p:nvPicPr>
          <p:cNvPr id="3" name="Obraz 95">
            <a:extLst>
              <a:ext uri="{FF2B5EF4-FFF2-40B4-BE49-F238E27FC236}">
                <a16:creationId xmlns:a16="http://schemas.microsoft.com/office/drawing/2014/main" id="{1DA62258-E27F-434A-BF8D-FBBF38CBD19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573606" y="4736746"/>
            <a:ext cx="852623" cy="602455"/>
          </a:xfrm>
          <a:prstGeom prst="rect">
            <a:avLst/>
          </a:prstGeom>
        </p:spPr>
      </p:pic>
      <p:pic>
        <p:nvPicPr>
          <p:cNvPr id="4" name="Obraz 95">
            <a:extLst>
              <a:ext uri="{FF2B5EF4-FFF2-40B4-BE49-F238E27FC236}">
                <a16:creationId xmlns:a16="http://schemas.microsoft.com/office/drawing/2014/main" id="{EB7A273A-947A-4F55-86DD-D9444386665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436248" y="5268709"/>
            <a:ext cx="852623" cy="602455"/>
          </a:xfrm>
          <a:prstGeom prst="rect">
            <a:avLst/>
          </a:prstGeom>
        </p:spPr>
      </p:pic>
      <p:pic>
        <p:nvPicPr>
          <p:cNvPr id="15" name="Obraz 95">
            <a:extLst>
              <a:ext uri="{FF2B5EF4-FFF2-40B4-BE49-F238E27FC236}">
                <a16:creationId xmlns:a16="http://schemas.microsoft.com/office/drawing/2014/main" id="{DE9BB66C-A07F-4BB2-9A98-07DF3E0DF43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102474" y="5570632"/>
            <a:ext cx="852623" cy="602455"/>
          </a:xfrm>
          <a:prstGeom prst="rect">
            <a:avLst/>
          </a:prstGeom>
        </p:spPr>
      </p:pic>
      <p:pic>
        <p:nvPicPr>
          <p:cNvPr id="16" name="Obraz 95">
            <a:extLst>
              <a:ext uri="{FF2B5EF4-FFF2-40B4-BE49-F238E27FC236}">
                <a16:creationId xmlns:a16="http://schemas.microsoft.com/office/drawing/2014/main" id="{953C05B8-79DD-4135-808D-0C05A43F916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5527379" y="6045085"/>
            <a:ext cx="852623" cy="602455"/>
          </a:xfrm>
          <a:prstGeom prst="rect">
            <a:avLst/>
          </a:prstGeom>
        </p:spPr>
      </p:pic>
      <p:pic>
        <p:nvPicPr>
          <p:cNvPr id="17" name="Obraz 95">
            <a:extLst>
              <a:ext uri="{FF2B5EF4-FFF2-40B4-BE49-F238E27FC236}">
                <a16:creationId xmlns:a16="http://schemas.microsoft.com/office/drawing/2014/main" id="{F912014D-DA2C-48DD-B63F-81F2FAD367D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0017611" y="4677923"/>
            <a:ext cx="852623" cy="602455"/>
          </a:xfrm>
          <a:prstGeom prst="rect">
            <a:avLst/>
          </a:prstGeom>
        </p:spPr>
      </p:pic>
      <p:pic>
        <p:nvPicPr>
          <p:cNvPr id="18" name="Obraz 95">
            <a:extLst>
              <a:ext uri="{FF2B5EF4-FFF2-40B4-BE49-F238E27FC236}">
                <a16:creationId xmlns:a16="http://schemas.microsoft.com/office/drawing/2014/main" id="{59818156-5F76-4E1B-9DFD-0AD146200CD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0708616" y="4869746"/>
            <a:ext cx="852623" cy="602455"/>
          </a:xfrm>
          <a:prstGeom prst="rect">
            <a:avLst/>
          </a:prstGeom>
        </p:spPr>
      </p:pic>
      <p:pic>
        <p:nvPicPr>
          <p:cNvPr id="19" name="Obraz 95">
            <a:extLst>
              <a:ext uri="{FF2B5EF4-FFF2-40B4-BE49-F238E27FC236}">
                <a16:creationId xmlns:a16="http://schemas.microsoft.com/office/drawing/2014/main" id="{C6C902AE-9833-4525-BD8E-22C2BB6145B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778210" y="6045085"/>
            <a:ext cx="852623" cy="602455"/>
          </a:xfrm>
          <a:prstGeom prst="rect">
            <a:avLst/>
          </a:prstGeom>
        </p:spPr>
      </p:pic>
    </p:spTree>
    <p:extLst>
      <p:ext uri="{BB962C8B-B14F-4D97-AF65-F5344CB8AC3E}">
        <p14:creationId xmlns:p14="http://schemas.microsoft.com/office/powerpoint/2010/main" val="538914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Bucks Country Gardens">
            <a:extLst>
              <a:ext uri="{FF2B5EF4-FFF2-40B4-BE49-F238E27FC236}">
                <a16:creationId xmlns:a16="http://schemas.microsoft.com/office/drawing/2014/main" id="{064A7341-8778-4F8E-B7A5-7DCF039DA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811" b="18224"/>
          <a:stretch/>
        </p:blipFill>
        <p:spPr bwMode="auto">
          <a:xfrm>
            <a:off x="-16799" y="4123370"/>
            <a:ext cx="12191999" cy="17157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rn vector image on VectorStock | Corn plant, Cartoon ...">
            <a:extLst>
              <a:ext uri="{FF2B5EF4-FFF2-40B4-BE49-F238E27FC236}">
                <a16:creationId xmlns:a16="http://schemas.microsoft.com/office/drawing/2014/main" id="{56C70424-76F4-4AD5-89CD-A21B7CA4D64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8209982" y="15484"/>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 5" descr="Ein Bild, das Pflanze enthält.&#10;&#10;Mit sehr hoher Zuverlässigkeit generierte Beschreibung">
            <a:extLst>
              <a:ext uri="{FF2B5EF4-FFF2-40B4-BE49-F238E27FC236}">
                <a16:creationId xmlns:a16="http://schemas.microsoft.com/office/drawing/2014/main" id="{7212BAA2-9AF1-4FB9-988D-620ADD3D3D3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607981" y="288452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rafik 5" descr="Ein Bild, das Pflanze enthält.&#10;&#10;Mit sehr hoher Zuverlässigkeit generierte Beschreibung">
            <a:extLst>
              <a:ext uri="{FF2B5EF4-FFF2-40B4-BE49-F238E27FC236}">
                <a16:creationId xmlns:a16="http://schemas.microsoft.com/office/drawing/2014/main" id="{7FDA4018-697F-4225-8E40-03CC29FC511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225065" y="394589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CA9F8705-4CEF-4C16-8453-07461530BE9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960104"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830ADD9D-84BB-4969-8EE4-CAA8A27D3EE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574390" y="1155364"/>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Corn vector image on VectorStock | Corn plant, Cartoon ...">
            <a:extLst>
              <a:ext uri="{FF2B5EF4-FFF2-40B4-BE49-F238E27FC236}">
                <a16:creationId xmlns:a16="http://schemas.microsoft.com/office/drawing/2014/main" id="{14ED4097-6503-4508-AF2E-CC6FB6579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572693" y="57198"/>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Corn vector image on VectorStock | Corn plant, Cartoon ...">
            <a:extLst>
              <a:ext uri="{FF2B5EF4-FFF2-40B4-BE49-F238E27FC236}">
                <a16:creationId xmlns:a16="http://schemas.microsoft.com/office/drawing/2014/main" id="{E50C6AB5-5805-4B42-874B-E07A3C3D56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15576" y="59398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55" name="Grafik 5" descr="Ein Bild, das Pflanze enthält.&#10;&#10;Mit sehr hoher Zuverlässigkeit generierte Beschreibung">
            <a:extLst>
              <a:ext uri="{FF2B5EF4-FFF2-40B4-BE49-F238E27FC236}">
                <a16:creationId xmlns:a16="http://schemas.microsoft.com/office/drawing/2014/main" id="{F65DD3C2-A07A-4582-83E2-38B44CED52B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793738"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13" descr="Obraz zawierający tekst, zabawka, lalka&#10;&#10;Opis wygenerowany automatycznie">
            <a:extLst>
              <a:ext uri="{FF2B5EF4-FFF2-40B4-BE49-F238E27FC236}">
                <a16:creationId xmlns:a16="http://schemas.microsoft.com/office/drawing/2014/main" id="{05613E57-0F01-4B58-89DF-E8C471B53D9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4385" y1="21047" x2="4231" y2="20713"/>
                        <a14:foregroundMark x1="8462" y1="50557"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Removal>
                    </a14:imgEffect>
                  </a14:imgLayer>
                </a14:imgProps>
              </a:ext>
              <a:ext uri="{28A0092B-C50C-407E-A947-70E740481C1C}">
                <a14:useLocalDpi xmlns:a14="http://schemas.microsoft.com/office/drawing/2010/main" val="0"/>
              </a:ext>
            </a:extLst>
          </a:blip>
          <a:srcRect l="1215" t="2469" r="69373" b="12749"/>
          <a:stretch/>
        </p:blipFill>
        <p:spPr>
          <a:xfrm>
            <a:off x="4308684" y="-25597"/>
            <a:ext cx="2774207" cy="5524028"/>
          </a:xfrm>
          <a:prstGeom prst="rect">
            <a:avLst/>
          </a:prstGeom>
        </p:spPr>
      </p:pic>
      <p:pic>
        <p:nvPicPr>
          <p:cNvPr id="64" name="Grafik 5" descr="Ein Bild, das Pflanze enthält.&#10;&#10;Mit sehr hoher Zuverlässigkeit generierte Beschreibung">
            <a:extLst>
              <a:ext uri="{FF2B5EF4-FFF2-40B4-BE49-F238E27FC236}">
                <a16:creationId xmlns:a16="http://schemas.microsoft.com/office/drawing/2014/main" id="{784E3A2D-C373-42DE-A767-86DC54B1E52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441615" y="290113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6" descr="Corn vector image on VectorStock | Corn plant, Cartoon ...">
            <a:extLst>
              <a:ext uri="{FF2B5EF4-FFF2-40B4-BE49-F238E27FC236}">
                <a16:creationId xmlns:a16="http://schemas.microsoft.com/office/drawing/2014/main" id="{9309693A-3275-4CA7-A76B-EB4F4CA6FE1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21745" y="130761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65" name="Grafik 5" descr="Ein Bild, das Pflanze enthält.&#10;&#10;Mit sehr hoher Zuverlässigkeit generierte Beschreibung">
            <a:extLst>
              <a:ext uri="{FF2B5EF4-FFF2-40B4-BE49-F238E27FC236}">
                <a16:creationId xmlns:a16="http://schemas.microsoft.com/office/drawing/2014/main" id="{AE62C6A7-2800-48B7-9D49-683D19592A0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159684" y="3635241"/>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2">
            <a:extLst>
              <a:ext uri="{FF2B5EF4-FFF2-40B4-BE49-F238E27FC236}">
                <a16:creationId xmlns:a16="http://schemas.microsoft.com/office/drawing/2014/main" id="{FA981D7F-894F-4AE3-9760-A1585A7A662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100552" y="1668735"/>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a:extLst>
              <a:ext uri="{FF2B5EF4-FFF2-40B4-BE49-F238E27FC236}">
                <a16:creationId xmlns:a16="http://schemas.microsoft.com/office/drawing/2014/main" id="{F452A6E3-0EB8-4BDA-87D7-F83AB8D3A59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74361" y="1767848"/>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a:extLst>
              <a:ext uri="{FF2B5EF4-FFF2-40B4-BE49-F238E27FC236}">
                <a16:creationId xmlns:a16="http://schemas.microsoft.com/office/drawing/2014/main" id="{E7329271-C0F2-4566-BC98-769FE203F81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203960" y="1258875"/>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Corn vector image on VectorStock | Corn plant, Cartoon ...">
            <a:extLst>
              <a:ext uri="{FF2B5EF4-FFF2-40B4-BE49-F238E27FC236}">
                <a16:creationId xmlns:a16="http://schemas.microsoft.com/office/drawing/2014/main" id="{36D10B58-3BB9-4144-B438-A23F2D172C5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452228" y="363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Corn vector image on VectorStock | Corn plant, Cartoon ...">
            <a:extLst>
              <a:ext uri="{FF2B5EF4-FFF2-40B4-BE49-F238E27FC236}">
                <a16:creationId xmlns:a16="http://schemas.microsoft.com/office/drawing/2014/main" id="{2A111B28-1051-40D8-9ED1-2121C5E469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576011" y="43243"/>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C9651CF-E244-4FD4-A6B4-EDC55CFF885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452642" y="2527731"/>
            <a:ext cx="3114551" cy="3627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FA32F6A2-1B17-4063-917E-E97F38579F52}"/>
              </a:ext>
            </a:extLst>
          </p:cNvPr>
          <p:cNvGrpSpPr/>
          <p:nvPr/>
        </p:nvGrpSpPr>
        <p:grpSpPr>
          <a:xfrm>
            <a:off x="-16799" y="5803533"/>
            <a:ext cx="12225598" cy="1058104"/>
            <a:chOff x="-1" y="5821915"/>
            <a:chExt cx="12191999" cy="1058104"/>
          </a:xfrm>
        </p:grpSpPr>
        <p:pic>
          <p:nvPicPr>
            <p:cNvPr id="91" name="Picture 2" descr="Bucks Country Gardens">
              <a:extLst>
                <a:ext uri="{FF2B5EF4-FFF2-40B4-BE49-F238E27FC236}">
                  <a16:creationId xmlns:a16="http://schemas.microsoft.com/office/drawing/2014/main" id="{DCED327C-8B96-4AD5-93BE-34B69988A77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5"/>
              <a:ext cx="12191999" cy="1058104"/>
            </a:xfrm>
            <a:prstGeom prst="rect">
              <a:avLst/>
            </a:prstGeom>
            <a:noFill/>
            <a:extLst>
              <a:ext uri="{909E8E84-426E-40DD-AFC4-6F175D3DCCD1}">
                <a14:hiddenFill xmlns:a14="http://schemas.microsoft.com/office/drawing/2010/main">
                  <a:solidFill>
                    <a:srgbClr val="FFFFFF"/>
                  </a:solidFill>
                </a14:hiddenFill>
              </a:ext>
            </a:extLst>
          </p:spPr>
        </p:pic>
        <p:pic>
          <p:nvPicPr>
            <p:cNvPr id="92" name="Obraz 91">
              <a:extLst>
                <a:ext uri="{FF2B5EF4-FFF2-40B4-BE49-F238E27FC236}">
                  <a16:creationId xmlns:a16="http://schemas.microsoft.com/office/drawing/2014/main" id="{B3F0F0FA-062B-45C1-9338-E822CF475EE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93" name="Picture 13">
              <a:extLst>
                <a:ext uri="{FF2B5EF4-FFF2-40B4-BE49-F238E27FC236}">
                  <a16:creationId xmlns:a16="http://schemas.microsoft.com/office/drawing/2014/main" id="{E0F61878-9BA2-45B2-9659-6CCFB40551B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Obraz 93">
              <a:extLst>
                <a:ext uri="{FF2B5EF4-FFF2-40B4-BE49-F238E27FC236}">
                  <a16:creationId xmlns:a16="http://schemas.microsoft.com/office/drawing/2014/main" id="{5FD8E5F9-8F6D-40A0-BF23-95786D8B7F6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95" name="Picture 13">
              <a:extLst>
                <a:ext uri="{FF2B5EF4-FFF2-40B4-BE49-F238E27FC236}">
                  <a16:creationId xmlns:a16="http://schemas.microsoft.com/office/drawing/2014/main" id="{F78A97BD-0EF7-407F-A2A6-A56ED6821871}"/>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Obraz 95">
              <a:extLst>
                <a:ext uri="{FF2B5EF4-FFF2-40B4-BE49-F238E27FC236}">
                  <a16:creationId xmlns:a16="http://schemas.microsoft.com/office/drawing/2014/main" id="{BEDC7FBD-481B-4301-BA97-72320D0240F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97" name="Picture 13">
              <a:extLst>
                <a:ext uri="{FF2B5EF4-FFF2-40B4-BE49-F238E27FC236}">
                  <a16:creationId xmlns:a16="http://schemas.microsoft.com/office/drawing/2014/main" id="{E735C44B-EBC3-4220-A365-B957DF2E2F1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Obraz 97">
              <a:extLst>
                <a:ext uri="{FF2B5EF4-FFF2-40B4-BE49-F238E27FC236}">
                  <a16:creationId xmlns:a16="http://schemas.microsoft.com/office/drawing/2014/main" id="{88B086BB-528E-4F7D-85D4-C1BF6F5425A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99" name="Picture 13">
              <a:extLst>
                <a:ext uri="{FF2B5EF4-FFF2-40B4-BE49-F238E27FC236}">
                  <a16:creationId xmlns:a16="http://schemas.microsoft.com/office/drawing/2014/main" id="{C4893422-3365-498B-B2BE-43F0C95C2E1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Obraz 99">
              <a:extLst>
                <a:ext uri="{FF2B5EF4-FFF2-40B4-BE49-F238E27FC236}">
                  <a16:creationId xmlns:a16="http://schemas.microsoft.com/office/drawing/2014/main" id="{98520909-190A-48C2-948E-2EBD89DB21C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01" name="Picture 13">
              <a:extLst>
                <a:ext uri="{FF2B5EF4-FFF2-40B4-BE49-F238E27FC236}">
                  <a16:creationId xmlns:a16="http://schemas.microsoft.com/office/drawing/2014/main" id="{C35527C4-3FFB-46CD-883B-97A1B96C7AE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13">
              <a:extLst>
                <a:ext uri="{FF2B5EF4-FFF2-40B4-BE49-F238E27FC236}">
                  <a16:creationId xmlns:a16="http://schemas.microsoft.com/office/drawing/2014/main" id="{09CF2649-4A61-46D7-B731-3FE186AF3B2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Obraz 102">
              <a:extLst>
                <a:ext uri="{FF2B5EF4-FFF2-40B4-BE49-F238E27FC236}">
                  <a16:creationId xmlns:a16="http://schemas.microsoft.com/office/drawing/2014/main" id="{F245B173-0FCA-4053-A1DE-509ABDF16238}"/>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pic>
          <p:nvPicPr>
            <p:cNvPr id="104" name="Picture 13">
              <a:extLst>
                <a:ext uri="{FF2B5EF4-FFF2-40B4-BE49-F238E27FC236}">
                  <a16:creationId xmlns:a16="http://schemas.microsoft.com/office/drawing/2014/main" id="{B5472CF6-35AE-48DD-A733-417222B7BDD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7" name="Grafik 5" descr="Ein Bild, das Pflanze enthält.&#10;&#10;Mit sehr hoher Zuverlässigkeit generierte Beschreibung">
            <a:extLst>
              <a:ext uri="{FF2B5EF4-FFF2-40B4-BE49-F238E27FC236}">
                <a16:creationId xmlns:a16="http://schemas.microsoft.com/office/drawing/2014/main" id="{C0EA8C57-9430-4DA7-8995-EF6CE0B737E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1066099" y="3502640"/>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2">
            <a:extLst>
              <a:ext uri="{FF2B5EF4-FFF2-40B4-BE49-F238E27FC236}">
                <a16:creationId xmlns:a16="http://schemas.microsoft.com/office/drawing/2014/main" id="{0B0015CC-D9E8-4EBC-9694-828AC5327FA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675647" y="2520467"/>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a:extLst>
              <a:ext uri="{FF2B5EF4-FFF2-40B4-BE49-F238E27FC236}">
                <a16:creationId xmlns:a16="http://schemas.microsoft.com/office/drawing/2014/main" id="{6FBE853A-6FF6-4461-B893-EC019224ACA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016235" y="2671178"/>
            <a:ext cx="2433645" cy="314998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a:extLst>
              <a:ext uri="{FF2B5EF4-FFF2-40B4-BE49-F238E27FC236}">
                <a16:creationId xmlns:a16="http://schemas.microsoft.com/office/drawing/2014/main" id="{DEB80C60-7868-4D2B-8CA5-90588105894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407834" y="2772934"/>
            <a:ext cx="2366329" cy="306285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Corn vector image on VectorStock | Corn plant, Cartoon ...">
            <a:extLst>
              <a:ext uri="{FF2B5EF4-FFF2-40B4-BE49-F238E27FC236}">
                <a16:creationId xmlns:a16="http://schemas.microsoft.com/office/drawing/2014/main" id="{C5D3A041-CD01-48E5-92C7-7548C65BE81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103615" y="568915"/>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Corn vector image on VectorStock | Corn plant, Cartoon ...">
            <a:extLst>
              <a:ext uri="{FF2B5EF4-FFF2-40B4-BE49-F238E27FC236}">
                <a16:creationId xmlns:a16="http://schemas.microsoft.com/office/drawing/2014/main" id="{CD00F508-EAC8-4E37-8CA0-829626AD23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037428" y="56843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Corn vector image on VectorStock | Corn plant, Cartoon ...">
            <a:extLst>
              <a:ext uri="{FF2B5EF4-FFF2-40B4-BE49-F238E27FC236}">
                <a16:creationId xmlns:a16="http://schemas.microsoft.com/office/drawing/2014/main" id="{63DFADCC-1EAB-4864-82D9-752467DCDB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816271" y="12750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Corn vector image on VectorStock | Corn plant, Cartoon ...">
            <a:extLst>
              <a:ext uri="{FF2B5EF4-FFF2-40B4-BE49-F238E27FC236}">
                <a16:creationId xmlns:a16="http://schemas.microsoft.com/office/drawing/2014/main" id="{D9C305CF-A684-4D44-97FA-B50DC28B036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492657" y="1331477"/>
            <a:ext cx="2847302" cy="4495257"/>
          </a:xfrm>
          <a:prstGeom prst="rect">
            <a:avLst/>
          </a:prstGeom>
          <a:noFill/>
          <a:extLst>
            <a:ext uri="{909E8E84-426E-40DD-AFC4-6F175D3DCCD1}">
              <a14:hiddenFill xmlns:a14="http://schemas.microsoft.com/office/drawing/2010/main">
                <a:solidFill>
                  <a:srgbClr val="FFFFFF"/>
                </a:solidFill>
              </a14:hiddenFill>
            </a:ext>
          </a:extLst>
        </p:spPr>
      </p:pic>
      <p:grpSp>
        <p:nvGrpSpPr>
          <p:cNvPr id="51" name="Grupa 50">
            <a:extLst>
              <a:ext uri="{FF2B5EF4-FFF2-40B4-BE49-F238E27FC236}">
                <a16:creationId xmlns:a16="http://schemas.microsoft.com/office/drawing/2014/main" id="{BFF01D0A-5269-4388-89BD-18C1A7CA1A1E}"/>
              </a:ext>
            </a:extLst>
          </p:cNvPr>
          <p:cNvGrpSpPr/>
          <p:nvPr/>
        </p:nvGrpSpPr>
        <p:grpSpPr>
          <a:xfrm>
            <a:off x="8559079" y="126876"/>
            <a:ext cx="2518929" cy="1876556"/>
            <a:chOff x="4764187" y="433137"/>
            <a:chExt cx="2518929" cy="1876556"/>
          </a:xfrm>
        </p:grpSpPr>
        <p:sp>
          <p:nvSpPr>
            <p:cNvPr id="52" name="Dymek mowy: owalny 51">
              <a:extLst>
                <a:ext uri="{FF2B5EF4-FFF2-40B4-BE49-F238E27FC236}">
                  <a16:creationId xmlns:a16="http://schemas.microsoft.com/office/drawing/2014/main" id="{40B83246-A9F6-44F1-A808-21A3FF759C5E}"/>
                </a:ext>
              </a:extLst>
            </p:cNvPr>
            <p:cNvSpPr/>
            <p:nvPr/>
          </p:nvSpPr>
          <p:spPr>
            <a:xfrm>
              <a:off x="4764187" y="433137"/>
              <a:ext cx="2518929" cy="1876556"/>
            </a:xfrm>
            <a:prstGeom prst="wedgeEllipseCallou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6" descr="Question Mark Vector Icon 375499 Vector Art at Vecteezy">
              <a:extLst>
                <a:ext uri="{FF2B5EF4-FFF2-40B4-BE49-F238E27FC236}">
                  <a16:creationId xmlns:a16="http://schemas.microsoft.com/office/drawing/2014/main" id="{4BD10C5E-AD55-40C0-85CA-25281130CD32}"/>
                </a:ext>
              </a:extLst>
            </p:cNvPr>
            <p:cNvPicPr>
              <a:picLocks noChangeAspect="1" noChangeArrowheads="1"/>
            </p:cNvPicPr>
            <p:nvPr/>
          </p:nvPicPr>
          <p:blipFill rotWithShape="1">
            <a:blip r:embed="rId18">
              <a:duotone>
                <a:schemeClr val="accent6">
                  <a:shade val="45000"/>
                  <a:satMod val="135000"/>
                </a:schemeClr>
                <a:prstClr val="white"/>
              </a:duotone>
              <a:extLst>
                <a:ext uri="{BEBA8EAE-BF5A-486C-A8C5-ECC9F3942E4B}">
                  <a14:imgProps xmlns:a14="http://schemas.microsoft.com/office/drawing/2010/main">
                    <a14:imgLayer r:embed="rId19">
                      <a14:imgEffect>
                        <a14:backgroundRemoval t="10000" b="90000" l="10000" r="90000">
                          <a14:foregroundMark x1="50703" y1="75078" x2="46113" y2="80508"/>
                          <a14:foregroundMark x1="46113" y1="80508" x2="53281" y2="82754"/>
                          <a14:foregroundMark x1="53281" y1="82754" x2="51641" y2="75000"/>
                          <a14:foregroundMark x1="51641" y1="75000" x2="48125" y2="75781"/>
                        </a14:backgroundRemoval>
                      </a14:imgEffect>
                    </a14:imgLayer>
                  </a14:imgProps>
                </a:ext>
                <a:ext uri="{28A0092B-C50C-407E-A947-70E740481C1C}">
                  <a14:useLocalDpi xmlns:a14="http://schemas.microsoft.com/office/drawing/2010/main" val="0"/>
                </a:ext>
              </a:extLst>
            </a:blip>
            <a:srcRect l="18149" t="7332" r="17323" b="7607"/>
            <a:stretch/>
          </p:blipFill>
          <p:spPr bwMode="auto">
            <a:xfrm>
              <a:off x="5552413" y="750238"/>
              <a:ext cx="942475" cy="124235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8" name="Łącznik prosty 47">
            <a:extLst>
              <a:ext uri="{FF2B5EF4-FFF2-40B4-BE49-F238E27FC236}">
                <a16:creationId xmlns:a16="http://schemas.microsoft.com/office/drawing/2014/main" id="{7E057BA5-0B0C-410D-A42F-A58C44F3E245}"/>
              </a:ext>
            </a:extLst>
          </p:cNvPr>
          <p:cNvCxnSpPr/>
          <p:nvPr/>
        </p:nvCxnSpPr>
        <p:spPr>
          <a:xfrm flipV="1">
            <a:off x="0" y="5802415"/>
            <a:ext cx="12192000" cy="19500"/>
          </a:xfrm>
          <a:prstGeom prst="line">
            <a:avLst/>
          </a:prstGeom>
          <a:ln w="57150">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076" name="Picture 4">
            <a:extLst>
              <a:ext uri="{FF2B5EF4-FFF2-40B4-BE49-F238E27FC236}">
                <a16:creationId xmlns:a16="http://schemas.microsoft.com/office/drawing/2014/main" id="{CF9119EB-48D1-4B05-B268-6D40CBD9017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2532" b="98734" l="3586" r="93882">
                        <a14:foregroundMark x1="75527" y1="32911" x2="71941" y2="21308"/>
                        <a14:foregroundMark x1="71941" y1="21308" x2="64135" y2="12447"/>
                        <a14:foregroundMark x1="64135" y1="12447" x2="52321" y2="11392"/>
                        <a14:foregroundMark x1="52321" y1="11392" x2="32700" y2="31013"/>
                        <a14:foregroundMark x1="32700" y1="31013" x2="56540" y2="41772"/>
                        <a14:foregroundMark x1="56540" y1="41772" x2="68354" y2="41772"/>
                        <a14:foregroundMark x1="68354" y1="41772" x2="63291" y2="70253"/>
                        <a14:foregroundMark x1="63291" y1="70253" x2="48945" y2="72574"/>
                        <a14:foregroundMark x1="48945" y1="72574" x2="70042" y2="61814"/>
                        <a14:foregroundMark x1="70042" y1="61814" x2="72785" y2="72574"/>
                        <a14:foregroundMark x1="72785" y1="72574" x2="64768" y2="84177"/>
                        <a14:foregroundMark x1="64768" y1="84177" x2="51899" y2="82278"/>
                        <a14:foregroundMark x1="51899" y1="82278" x2="28270" y2="90295"/>
                        <a14:foregroundMark x1="28270" y1="90295" x2="22996" y2="65612"/>
                        <a14:foregroundMark x1="41350" y1="9705" x2="51266" y2="4219"/>
                        <a14:foregroundMark x1="51266" y1="4219" x2="66667" y2="6118"/>
                        <a14:foregroundMark x1="66667" y1="6118" x2="75527" y2="20675"/>
                        <a14:foregroundMark x1="75527" y1="20675" x2="75527" y2="20675"/>
                        <a14:foregroundMark x1="88186" y1="19409" x2="90880" y2="42162"/>
                        <a14:foregroundMark x1="78481" y1="48945" x2="79325" y2="86709"/>
                        <a14:foregroundMark x1="79325" y1="86709" x2="82278" y2="43249"/>
                        <a14:foregroundMark x1="82278" y1="43249" x2="87342" y2="61814"/>
                        <a14:foregroundMark x1="87342" y1="61814" x2="86709" y2="67722"/>
                        <a14:foregroundMark x1="71308" y1="47890" x2="32489" y2="44726"/>
                        <a14:foregroundMark x1="32489" y1="44726" x2="43460" y2="43249"/>
                        <a14:foregroundMark x1="43460" y1="43249" x2="89318" y2="47921"/>
                        <a14:foregroundMark x1="89633" y1="51497" x2="51899" y2="61392"/>
                        <a14:foregroundMark x1="51899" y1="61392" x2="71519" y2="78270"/>
                        <a14:foregroundMark x1="71519" y1="78270" x2="43038" y2="81646"/>
                        <a14:foregroundMark x1="43038" y1="81646" x2="94937" y2="89451"/>
                        <a14:foregroundMark x1="94937" y1="89451" x2="40506" y2="86709"/>
                        <a14:foregroundMark x1="40506" y1="86709" x2="64557" y2="84810"/>
                        <a14:foregroundMark x1="64557" y1="84810" x2="81646" y2="85865"/>
                        <a14:foregroundMark x1="81646" y1="85865" x2="39662" y2="87342"/>
                        <a14:foregroundMark x1="39662" y1="87342" x2="75105" y2="91983"/>
                        <a14:foregroundMark x1="75105" y1="91983" x2="40084" y2="89662"/>
                        <a14:foregroundMark x1="40084" y1="89662" x2="42194" y2="83544"/>
                        <a14:foregroundMark x1="14135" y1="18143" x2="6540" y2="86076"/>
                        <a14:foregroundMark x1="7687" y1="86709" x2="18776" y2="92827"/>
                        <a14:foregroundMark x1="6540" y1="86076" x2="7687" y2="86709"/>
                        <a14:foregroundMark x1="18776" y1="92827" x2="63502" y2="97890"/>
                        <a14:foregroundMark x1="63502" y1="97890" x2="86920" y2="94515"/>
                        <a14:foregroundMark x1="86920" y1="94515" x2="91772" y2="84599"/>
                        <a14:foregroundMark x1="91772" y1="84599" x2="90717" y2="73840"/>
                        <a14:foregroundMark x1="90717" y1="73840" x2="74895" y2="92616"/>
                        <a14:foregroundMark x1="74895" y1="92616" x2="58228" y2="97890"/>
                        <a14:foregroundMark x1="58228" y1="97890" x2="48523" y2="93249"/>
                        <a14:foregroundMark x1="48523" y1="93249" x2="33122" y2="90506"/>
                        <a14:foregroundMark x1="33122" y1="90506" x2="21730" y2="79114"/>
                        <a14:foregroundMark x1="21730" y1="79114" x2="22152" y2="67932"/>
                        <a14:foregroundMark x1="22152" y1="67932" x2="33122" y2="60127"/>
                        <a14:foregroundMark x1="33122" y1="60127" x2="29536" y2="48523"/>
                        <a14:foregroundMark x1="29536" y1="48523" x2="21308" y2="68354"/>
                        <a14:foregroundMark x1="21308" y1="68354" x2="14979" y2="57173"/>
                        <a14:foregroundMark x1="14979" y1="57173" x2="17722" y2="46414"/>
                        <a14:foregroundMark x1="17722" y1="46414" x2="8861" y2="58861"/>
                        <a14:foregroundMark x1="8861" y1="58861" x2="9494" y2="72996"/>
                        <a14:foregroundMark x1="9494" y1="72996" x2="14557" y2="86709"/>
                        <a14:foregroundMark x1="14557" y1="86709" x2="20675" y2="88608"/>
                        <a14:foregroundMark x1="60338" y1="73840" x2="48945" y2="76793"/>
                        <a14:foregroundMark x1="48945" y1="76793" x2="87131" y2="63080"/>
                        <a14:foregroundMark x1="87131" y1="63080" x2="46203" y2="64135"/>
                        <a14:foregroundMark x1="46203" y1="64135" x2="57806" y2="64135"/>
                        <a14:foregroundMark x1="57806" y1="64135" x2="23418" y2="61392"/>
                        <a14:foregroundMark x1="23418" y1="61392" x2="44093" y2="55485"/>
                        <a14:foregroundMark x1="44093" y1="55485" x2="54430" y2="59916"/>
                        <a14:foregroundMark x1="54430" y1="59916" x2="43882" y2="69620"/>
                        <a14:foregroundMark x1="43882" y1="69620" x2="55907" y2="77215"/>
                        <a14:foregroundMark x1="55907" y1="77215" x2="42616" y2="80380"/>
                        <a14:foregroundMark x1="42616" y1="80380" x2="19409" y2="72574"/>
                        <a14:foregroundMark x1="19409" y1="72574" x2="16878" y2="62236"/>
                        <a14:foregroundMark x1="16878" y1="62236" x2="22152" y2="48734"/>
                        <a14:foregroundMark x1="22152" y1="48734" x2="49367" y2="56118"/>
                        <a14:foregroundMark x1="49367" y1="56118" x2="50844" y2="70675"/>
                        <a14:foregroundMark x1="50844" y1="70675" x2="50000" y2="71730"/>
                        <a14:foregroundMark x1="55274" y1="57806" x2="44093" y2="62025"/>
                        <a14:foregroundMark x1="44093" y1="62025" x2="62869" y2="57173"/>
                        <a14:foregroundMark x1="62869" y1="57173" x2="75527" y2="46624"/>
                        <a14:foregroundMark x1="75527" y1="46624" x2="33755" y2="67089"/>
                        <a14:foregroundMark x1="33755" y1="67089" x2="58228" y2="62236"/>
                        <a14:foregroundMark x1="58228" y1="62236" x2="38186" y2="75949"/>
                        <a14:foregroundMark x1="38186" y1="75949" x2="38397" y2="63502"/>
                        <a14:foregroundMark x1="38397" y1="63502" x2="46835" y2="78692"/>
                        <a14:foregroundMark x1="67300" y1="93460" x2="32278" y2="92194"/>
                        <a14:foregroundMark x1="73629" y1="94726" x2="35164" y2="98628"/>
                        <a14:foregroundMark x1="26830" y1="97839" x2="25949" y2="97468"/>
                        <a14:foregroundMark x1="9072" y1="92194" x2="3797" y2="92194"/>
                        <a14:foregroundMark x1="54852" y1="4852" x2="40084" y2="2532"/>
                        <a14:backgroundMark x1="5696" y1="86709" x2="5696" y2="86709"/>
                        <a14:backgroundMark x1="3586" y1="92616" x2="3586" y2="92616"/>
                        <a14:backgroundMark x1="25949" y1="99156" x2="34388" y2="99789"/>
                        <a14:backgroundMark x1="95781" y1="90506" x2="95359" y2="89241"/>
                        <a14:backgroundMark x1="95359" y1="68354" x2="94515" y2="57384"/>
                        <a14:backgroundMark x1="94515" y1="57384" x2="95781" y2="52743"/>
                        <a14:backgroundMark x1="95781" y1="48312" x2="97257" y2="52321"/>
                        <a14:backgroundMark x1="95781" y1="50211" x2="93671" y2="61181"/>
                        <a14:backgroundMark x1="93671" y1="61181" x2="95148" y2="68354"/>
                        <a14:backgroundMark x1="94304" y1="50844" x2="95148" y2="50211"/>
                        <a14:backgroundMark x1="95148" y1="50211" x2="93671" y2="51688"/>
                        <a14:backgroundMark x1="93671" y1="51688" x2="94515" y2="49578"/>
                        <a14:backgroundMark x1="94515" y1="49578" x2="94304" y2="56962"/>
                        <a14:backgroundMark x1="94515" y1="47890" x2="93882" y2="45992"/>
                        <a14:backgroundMark x1="91772" y1="41983" x2="94304" y2="54430"/>
                        <a14:backgroundMark x1="94304" y1="54430" x2="94093" y2="43460"/>
                        <a14:backgroundMark x1="94093" y1="43460" x2="93882" y2="65612"/>
                        <a14:backgroundMark x1="93882" y1="65612" x2="92405" y2="42616"/>
                        <a14:backgroundMark x1="92405" y1="42616" x2="94937" y2="69620"/>
                      </a14:backgroundRemoval>
                    </a14:imgEffect>
                  </a14:imgLayer>
                </a14:imgProps>
              </a:ext>
              <a:ext uri="{28A0092B-C50C-407E-A947-70E740481C1C}">
                <a14:useLocalDpi xmlns:a14="http://schemas.microsoft.com/office/drawing/2010/main" val="0"/>
              </a:ext>
            </a:extLst>
          </a:blip>
          <a:srcRect/>
          <a:stretch>
            <a:fillRect/>
          </a:stretch>
        </p:blipFill>
        <p:spPr bwMode="auto">
          <a:xfrm>
            <a:off x="6371715" y="4493278"/>
            <a:ext cx="1132755" cy="113275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Little girl in different actions | Free Vector">
            <a:extLst>
              <a:ext uri="{FF2B5EF4-FFF2-40B4-BE49-F238E27FC236}">
                <a16:creationId xmlns:a16="http://schemas.microsoft.com/office/drawing/2014/main" id="{373981A8-6DDD-430D-95D0-96304101A77A}"/>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41026" b="96581" l="18371" r="34665">
                        <a14:foregroundMark x1="29553" y1="46154" x2="27316" y2="42521"/>
                        <a14:foregroundMark x1="27316" y1="42521" x2="23642" y2="42949"/>
                        <a14:foregroundMark x1="23642" y1="42949" x2="21086" y2="46368"/>
                        <a14:foregroundMark x1="21086" y1="46368" x2="26677" y2="41026"/>
                        <a14:foregroundMark x1="18371" y1="46368" x2="18371" y2="50641"/>
                        <a14:foregroundMark x1="32428" y1="56624" x2="34665" y2="60043"/>
                        <a14:foregroundMark x1="23163" y1="91880" x2="26997" y2="96581"/>
                      </a14:backgroundRemoval>
                    </a14:imgEffect>
                  </a14:imgLayer>
                </a14:imgProps>
              </a:ext>
              <a:ext uri="{28A0092B-C50C-407E-A947-70E740481C1C}">
                <a14:useLocalDpi xmlns:a14="http://schemas.microsoft.com/office/drawing/2010/main" val="0"/>
              </a:ext>
            </a:extLst>
          </a:blip>
          <a:srcRect l="17032" t="37944" r="65010"/>
          <a:stretch/>
        </p:blipFill>
        <p:spPr bwMode="auto">
          <a:xfrm flipH="1">
            <a:off x="12599933" y="2698189"/>
            <a:ext cx="1592095" cy="4112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0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11 -0.00324 L -0.42917 -0.15324 " pathEditMode="relative" rAng="0" ptsTypes="AA">
                                      <p:cBhvr>
                                        <p:cTn id="6" dur="2000" fill="hold"/>
                                        <p:tgtEl>
                                          <p:spTgt spid="56"/>
                                        </p:tgtEl>
                                        <p:attrNameLst>
                                          <p:attrName>ppt_x</p:attrName>
                                          <p:attrName>ppt_y</p:attrName>
                                        </p:attrNameLst>
                                      </p:cBhvr>
                                      <p:rCtr x="-20404" y="-7500"/>
                                    </p:animMotion>
                                  </p:childTnLst>
                                </p:cTn>
                              </p:par>
                              <p:par>
                                <p:cTn id="7" presetID="1" presetClass="entr" presetSubtype="0" fill="hold" nodeType="withEffect">
                                  <p:stCondLst>
                                    <p:cond delay="190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Страны, где раздают жилье почти бесплатно | Architecture ...">
            <a:extLst>
              <a:ext uri="{FF2B5EF4-FFF2-40B4-BE49-F238E27FC236}">
                <a16:creationId xmlns:a16="http://schemas.microsoft.com/office/drawing/2014/main" id="{920A10C8-86DB-4D18-8E8D-10F2E4CE7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Łącznik prosty ze strzałką 2">
            <a:extLst>
              <a:ext uri="{FF2B5EF4-FFF2-40B4-BE49-F238E27FC236}">
                <a16:creationId xmlns:a16="http://schemas.microsoft.com/office/drawing/2014/main" id="{636E4D71-5ACC-45CC-9310-041F74A7F3BE}"/>
              </a:ext>
            </a:extLst>
          </p:cNvPr>
          <p:cNvCxnSpPr>
            <a:cxnSpLocks/>
          </p:cNvCxnSpPr>
          <p:nvPr/>
        </p:nvCxnSpPr>
        <p:spPr>
          <a:xfrm>
            <a:off x="6849686" y="1504950"/>
            <a:ext cx="1014154" cy="623108"/>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upa 8">
            <a:extLst>
              <a:ext uri="{FF2B5EF4-FFF2-40B4-BE49-F238E27FC236}">
                <a16:creationId xmlns:a16="http://schemas.microsoft.com/office/drawing/2014/main" id="{A3A4D6A0-477C-4B92-AD0F-705445D0FBF8}"/>
              </a:ext>
            </a:extLst>
          </p:cNvPr>
          <p:cNvGrpSpPr/>
          <p:nvPr/>
        </p:nvGrpSpPr>
        <p:grpSpPr>
          <a:xfrm>
            <a:off x="4821381" y="199505"/>
            <a:ext cx="2028305" cy="1928553"/>
            <a:chOff x="3588029" y="1895302"/>
            <a:chExt cx="2028305" cy="1928553"/>
          </a:xfrm>
        </p:grpSpPr>
        <p:sp>
          <p:nvSpPr>
            <p:cNvPr id="7" name="Owal 6">
              <a:extLst>
                <a:ext uri="{FF2B5EF4-FFF2-40B4-BE49-F238E27FC236}">
                  <a16:creationId xmlns:a16="http://schemas.microsoft.com/office/drawing/2014/main" id="{7DFB00F8-D44D-4493-8BC8-5B7DE703C74A}"/>
                </a:ext>
              </a:extLst>
            </p:cNvPr>
            <p:cNvSpPr/>
            <p:nvPr/>
          </p:nvSpPr>
          <p:spPr>
            <a:xfrm>
              <a:off x="3588029" y="1895302"/>
              <a:ext cx="2028305" cy="1928553"/>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4" descr="Little girl in different actions | Free Vector">
              <a:extLst>
                <a:ext uri="{FF2B5EF4-FFF2-40B4-BE49-F238E27FC236}">
                  <a16:creationId xmlns:a16="http://schemas.microsoft.com/office/drawing/2014/main" id="{8AA7BA53-F581-49DC-A326-44EAE4CAADF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0385" b="96795" l="55911" r="72684">
                          <a14:foregroundMark x1="65815" y1="51282" x2="60224" y2="50000"/>
                          <a14:foregroundMark x1="60224" y1="50000" x2="62300" y2="49786"/>
                          <a14:foregroundMark x1="64377" y1="49573" x2="65335" y2="48932"/>
                          <a14:foregroundMark x1="67891" y1="51496" x2="72364" y2="57479"/>
                          <a14:foregroundMark x1="68371" y1="48932" x2="65815" y2="43590"/>
                          <a14:foregroundMark x1="65815" y1="43590" x2="60703" y2="42949"/>
                          <a14:foregroundMark x1="60703" y1="42949" x2="65495" y2="40598"/>
                          <a14:foregroundMark x1="65495" y1="40598" x2="67572" y2="41667"/>
                          <a14:foregroundMark x1="57668" y1="55342" x2="56070" y2="58333"/>
                          <a14:foregroundMark x1="62460" y1="90385" x2="61502" y2="96368"/>
                          <a14:foregroundMark x1="61502" y1="96368" x2="60703" y2="96795"/>
                        </a14:backgroundRemoval>
                      </a14:imgEffect>
                      <a14:imgEffect>
                        <a14:sharpenSoften amount="25000"/>
                      </a14:imgEffect>
                    </a14:imgLayer>
                  </a14:imgProps>
                </a:ext>
                <a:ext uri="{28A0092B-C50C-407E-A947-70E740481C1C}">
                  <a14:useLocalDpi xmlns:a14="http://schemas.microsoft.com/office/drawing/2010/main" val="0"/>
                </a:ext>
              </a:extLst>
            </a:blip>
            <a:srcRect l="54372" t="37944" r="24845" b="39511"/>
            <a:stretch/>
          </p:blipFill>
          <p:spPr bwMode="auto">
            <a:xfrm>
              <a:off x="3889578" y="2128058"/>
              <a:ext cx="1624706" cy="13175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62755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sh Morning Sun Balcony Terrace Banner Background, In ...">
            <a:extLst>
              <a:ext uri="{FF2B5EF4-FFF2-40B4-BE49-F238E27FC236}">
                <a16:creationId xmlns:a16="http://schemas.microsoft.com/office/drawing/2014/main" id="{6B0ED94A-687F-4010-A8F2-AD29EF35F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w to Create a Pot of Daffodils With Gradient Mesh in ...">
            <a:extLst>
              <a:ext uri="{FF2B5EF4-FFF2-40B4-BE49-F238E27FC236}">
                <a16:creationId xmlns:a16="http://schemas.microsoft.com/office/drawing/2014/main" id="{8B053110-5757-4D3E-8783-9836E43FAB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42840"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Create a Pot of Daffodils With Gradient Mesh in ...">
            <a:extLst>
              <a:ext uri="{FF2B5EF4-FFF2-40B4-BE49-F238E27FC236}">
                <a16:creationId xmlns:a16="http://schemas.microsoft.com/office/drawing/2014/main" id="{4E85255E-9391-4714-A0B3-AD1E473336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4139891"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w to Create a Pot of Daffodils With Gradient Mesh in ...">
            <a:extLst>
              <a:ext uri="{FF2B5EF4-FFF2-40B4-BE49-F238E27FC236}">
                <a16:creationId xmlns:a16="http://schemas.microsoft.com/office/drawing/2014/main" id="{0E047E7F-9FFF-48C3-97BD-E035B95E7AD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983838"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ow to Create a Pot of Daffodils With Gradient Mesh in ...">
            <a:extLst>
              <a:ext uri="{FF2B5EF4-FFF2-40B4-BE49-F238E27FC236}">
                <a16:creationId xmlns:a16="http://schemas.microsoft.com/office/drawing/2014/main" id="{E2DD5FC7-B365-4844-BC82-0D46F9CF3C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827785"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w to Create a Pot of Daffodils With Gradient Mesh in ...">
            <a:extLst>
              <a:ext uri="{FF2B5EF4-FFF2-40B4-BE49-F238E27FC236}">
                <a16:creationId xmlns:a16="http://schemas.microsoft.com/office/drawing/2014/main" id="{032D6AE6-D5AB-4833-99B9-2FC4FF157B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89777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w to Create a Pot of Daffodils With Gradient Mesh in ...">
            <a:extLst>
              <a:ext uri="{FF2B5EF4-FFF2-40B4-BE49-F238E27FC236}">
                <a16:creationId xmlns:a16="http://schemas.microsoft.com/office/drawing/2014/main" id="{09ED2C8F-DC7E-4EB2-B7AB-05C5D3D3F8C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66003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ow to Create a Pot of Daffodils With Gradient Mesh in ...">
            <a:extLst>
              <a:ext uri="{FF2B5EF4-FFF2-40B4-BE49-F238E27FC236}">
                <a16:creationId xmlns:a16="http://schemas.microsoft.com/office/drawing/2014/main" id="{3DD98641-41EC-4DEB-BDAB-C257BC9489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42229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extLst>
              <a:ext uri="{FF2B5EF4-FFF2-40B4-BE49-F238E27FC236}">
                <a16:creationId xmlns:a16="http://schemas.microsoft.com/office/drawing/2014/main" id="{9ACC08A7-5BF4-42F7-BF59-C78126340F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30" name="Grupa 29">
            <a:extLst>
              <a:ext uri="{FF2B5EF4-FFF2-40B4-BE49-F238E27FC236}">
                <a16:creationId xmlns:a16="http://schemas.microsoft.com/office/drawing/2014/main" id="{AAFAE346-A743-48B6-888D-AEC24F718642}"/>
              </a:ext>
            </a:extLst>
          </p:cNvPr>
          <p:cNvGrpSpPr/>
          <p:nvPr/>
        </p:nvGrpSpPr>
        <p:grpSpPr>
          <a:xfrm>
            <a:off x="9494286" y="880346"/>
            <a:ext cx="2325133" cy="5417784"/>
            <a:chOff x="8934728" y="940768"/>
            <a:chExt cx="2325133" cy="5417784"/>
          </a:xfrm>
        </p:grpSpPr>
        <p:pic>
          <p:nvPicPr>
            <p:cNvPr id="27" name="Picture 4" descr="Pin on TOKOH">
              <a:extLst>
                <a:ext uri="{FF2B5EF4-FFF2-40B4-BE49-F238E27FC236}">
                  <a16:creationId xmlns:a16="http://schemas.microsoft.com/office/drawing/2014/main" id="{FFDD1FAB-27CE-479D-BB81-2900BD49E284}"/>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7213" b="63198" l="35577" r="63569">
                          <a14:backgroundMark x1="48083" y1="61601" x2="46965" y2="60948"/>
                        </a14:backgroundRemoval>
                      </a14:imgEffect>
                    </a14:imgLayer>
                  </a14:imgProps>
                </a:ext>
                <a:ext uri="{28A0092B-C50C-407E-A947-70E740481C1C}">
                  <a14:useLocalDpi xmlns:a14="http://schemas.microsoft.com/office/drawing/2010/main" val="0"/>
                </a:ext>
              </a:extLst>
            </a:blip>
            <a:srcRect l="36715" t="36738" r="36546" b="36717"/>
            <a:stretch/>
          </p:blipFill>
          <p:spPr bwMode="auto">
            <a:xfrm>
              <a:off x="9359316" y="940768"/>
              <a:ext cx="1346784" cy="1307132"/>
            </a:xfrm>
            <a:prstGeom prst="rect">
              <a:avLst/>
            </a:prstGeom>
            <a:noFill/>
            <a:extLst>
              <a:ext uri="{909E8E84-426E-40DD-AFC4-6F175D3DCCD1}">
                <a14:hiddenFill xmlns:a14="http://schemas.microsoft.com/office/drawing/2010/main">
                  <a:solidFill>
                    <a:srgbClr val="FFFFFF"/>
                  </a:solidFill>
                </a14:hiddenFill>
              </a:ext>
            </a:extLst>
          </p:spPr>
        </p:pic>
        <p:pic>
          <p:nvPicPr>
            <p:cNvPr id="28" name="Obraz 27">
              <a:extLst>
                <a:ext uri="{FF2B5EF4-FFF2-40B4-BE49-F238E27FC236}">
                  <a16:creationId xmlns:a16="http://schemas.microsoft.com/office/drawing/2014/main" id="{FAA55C1C-F429-4E36-AFC0-14E1CBD8A3D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795" b="96282" l="9901" r="90347">
                          <a14:foregroundMark x1="28713" y1="10513" x2="58911" y2="9872"/>
                          <a14:foregroundMark x1="58911" y1="9872" x2="62624" y2="9872"/>
                          <a14:foregroundMark x1="46782" y1="7949" x2="46287" y2="6795"/>
                          <a14:foregroundMark x1="13366" y1="45128" x2="12624" y2="56795"/>
                          <a14:foregroundMark x1="90594" y1="50000" x2="90594" y2="49615"/>
                          <a14:foregroundMark x1="50990" y1="39103" x2="48267" y2="56795"/>
                          <a14:foregroundMark x1="48267" y1="56795" x2="51238" y2="64231"/>
                          <a14:foregroundMark x1="51238" y1="64231" x2="58911" y2="71154"/>
                          <a14:foregroundMark x1="58911" y1="71154" x2="58911" y2="78077"/>
                          <a14:foregroundMark x1="41337" y1="40000" x2="39604" y2="80513"/>
                          <a14:foregroundMark x1="35149" y1="62436" x2="35149" y2="53846"/>
                          <a14:foregroundMark x1="35149" y1="53846" x2="53960" y2="53974"/>
                          <a14:foregroundMark x1="53960" y1="53974" x2="66337" y2="56923"/>
                          <a14:foregroundMark x1="66337" y1="56923" x2="60891" y2="62949"/>
                          <a14:foregroundMark x1="63614" y1="53077" x2="67574" y2="45385"/>
                          <a14:foregroundMark x1="67574" y1="45385" x2="58168" y2="52821"/>
                          <a14:foregroundMark x1="58168" y1="52821" x2="58663" y2="54487"/>
                          <a14:foregroundMark x1="37376" y1="45385" x2="33663" y2="52436"/>
                          <a14:foregroundMark x1="33663" y1="52436" x2="34653" y2="60256"/>
                          <a14:foregroundMark x1="34653" y1="60256" x2="40347" y2="67308"/>
                          <a14:foregroundMark x1="40347" y1="67308" x2="36881" y2="60128"/>
                          <a14:foregroundMark x1="41337" y1="92692" x2="29208" y2="96282"/>
                          <a14:foregroundMark x1="29208" y1="96282" x2="30198" y2="91923"/>
                          <a14:foregroundMark x1="59406" y1="91923" x2="76980" y2="95256"/>
                          <a14:foregroundMark x1="64851" y1="96154" x2="57178" y2="92179"/>
                        </a14:backgroundRemoval>
                      </a14:imgEffect>
                    </a14:imgLayer>
                  </a14:imgProps>
                </a:ext>
                <a:ext uri="{28A0092B-C50C-407E-A947-70E740481C1C}">
                  <a14:useLocalDpi xmlns:a14="http://schemas.microsoft.com/office/drawing/2010/main" val="0"/>
                </a:ext>
              </a:extLst>
            </a:blip>
            <a:stretch>
              <a:fillRect/>
            </a:stretch>
          </p:blipFill>
          <p:spPr>
            <a:xfrm>
              <a:off x="8934728" y="1869433"/>
              <a:ext cx="2325133" cy="4489119"/>
            </a:xfrm>
            <a:prstGeom prst="rect">
              <a:avLst/>
            </a:prstGeom>
          </p:spPr>
        </p:pic>
      </p:grpSp>
      <p:pic>
        <p:nvPicPr>
          <p:cNvPr id="1032" name="Picture 8">
            <a:extLst>
              <a:ext uri="{FF2B5EF4-FFF2-40B4-BE49-F238E27FC236}">
                <a16:creationId xmlns:a16="http://schemas.microsoft.com/office/drawing/2014/main" id="{47CEC7DB-9998-4EC2-B0C9-664EBBD0A8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79968"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5BFF32B-42B2-48DE-9504-ABEFB091F11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4347" t="8215" r="52997" b="5987"/>
          <a:stretch/>
        </p:blipFill>
        <p:spPr bwMode="auto">
          <a:xfrm>
            <a:off x="944299" y="983446"/>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vector illustration of Sunflower plant. Download a Free ...">
            <a:extLst>
              <a:ext uri="{FF2B5EF4-FFF2-40B4-BE49-F238E27FC236}">
                <a16:creationId xmlns:a16="http://schemas.microsoft.com/office/drawing/2014/main" id="{5F09DF34-673F-45FD-840E-B6C29FCAD65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06166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a:extLst>
              <a:ext uri="{FF2B5EF4-FFF2-40B4-BE49-F238E27FC236}">
                <a16:creationId xmlns:a16="http://schemas.microsoft.com/office/drawing/2014/main" id="{8241D0BF-B66A-40DC-A25C-FE779D44046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l="4347" t="8215" r="52997" b="5987"/>
          <a:stretch/>
        </p:blipFill>
        <p:spPr bwMode="auto">
          <a:xfrm>
            <a:off x="2506764" y="983447"/>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extLst>
              <a:ext uri="{FF2B5EF4-FFF2-40B4-BE49-F238E27FC236}">
                <a16:creationId xmlns:a16="http://schemas.microsoft.com/office/drawing/2014/main" id="{EC5CB690-AA0E-43AC-B79D-22F8FCAC834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681417"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vector illustration of Sunflower plant. Download a Free ...">
            <a:extLst>
              <a:ext uri="{FF2B5EF4-FFF2-40B4-BE49-F238E27FC236}">
                <a16:creationId xmlns:a16="http://schemas.microsoft.com/office/drawing/2014/main" id="{A8E909A2-95EB-4B0F-AD41-4ED1C60CB0E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900944"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vector illustration of Sunflower plant. Download a Free ...">
            <a:extLst>
              <a:ext uri="{FF2B5EF4-FFF2-40B4-BE49-F238E27FC236}">
                <a16:creationId xmlns:a16="http://schemas.microsoft.com/office/drawing/2014/main" id="{C915B6D6-2676-47EE-9FFE-E55F128B7D35}"/>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74743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Little girl in different actions | Free Vector">
            <a:extLst>
              <a:ext uri="{FF2B5EF4-FFF2-40B4-BE49-F238E27FC236}">
                <a16:creationId xmlns:a16="http://schemas.microsoft.com/office/drawing/2014/main" id="{8245505D-C7EA-41C5-9025-9872D009E37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1026" b="96581" l="18371" r="34665">
                        <a14:foregroundMark x1="29553" y1="46154" x2="27316" y2="42521"/>
                        <a14:foregroundMark x1="27316" y1="42521" x2="23642" y2="42949"/>
                        <a14:foregroundMark x1="23642" y1="42949" x2="21086" y2="46368"/>
                        <a14:foregroundMark x1="21086" y1="46368" x2="26677" y2="41026"/>
                        <a14:foregroundMark x1="18371" y1="46368" x2="18371" y2="50641"/>
                        <a14:foregroundMark x1="32428" y1="56624" x2="34665" y2="60043"/>
                        <a14:foregroundMark x1="23163" y1="91880" x2="26997" y2="96581"/>
                      </a14:backgroundRemoval>
                    </a14:imgEffect>
                  </a14:imgLayer>
                </a14:imgProps>
              </a:ext>
              <a:ext uri="{28A0092B-C50C-407E-A947-70E740481C1C}">
                <a14:useLocalDpi xmlns:a14="http://schemas.microsoft.com/office/drawing/2010/main" val="0"/>
              </a:ext>
            </a:extLst>
          </a:blip>
          <a:srcRect l="17032" t="37944" r="65010"/>
          <a:stretch/>
        </p:blipFill>
        <p:spPr bwMode="auto">
          <a:xfrm>
            <a:off x="6384720" y="2267582"/>
            <a:ext cx="1592095" cy="411291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7686CC2B-F779-43B8-963E-57B8337424C1}"/>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2532" b="98734" l="3586" r="93882">
                        <a14:foregroundMark x1="75527" y1="32911" x2="71941" y2="21308"/>
                        <a14:foregroundMark x1="71941" y1="21308" x2="64135" y2="12447"/>
                        <a14:foregroundMark x1="64135" y1="12447" x2="52321" y2="11392"/>
                        <a14:foregroundMark x1="52321" y1="11392" x2="32700" y2="31013"/>
                        <a14:foregroundMark x1="32700" y1="31013" x2="56540" y2="41772"/>
                        <a14:foregroundMark x1="56540" y1="41772" x2="68354" y2="41772"/>
                        <a14:foregroundMark x1="68354" y1="41772" x2="63291" y2="70253"/>
                        <a14:foregroundMark x1="63291" y1="70253" x2="48945" y2="72574"/>
                        <a14:foregroundMark x1="48945" y1="72574" x2="70042" y2="61814"/>
                        <a14:foregroundMark x1="70042" y1="61814" x2="72785" y2="72574"/>
                        <a14:foregroundMark x1="72785" y1="72574" x2="64768" y2="84177"/>
                        <a14:foregroundMark x1="64768" y1="84177" x2="51899" y2="82278"/>
                        <a14:foregroundMark x1="51899" y1="82278" x2="28270" y2="90295"/>
                        <a14:foregroundMark x1="28270" y1="90295" x2="22996" y2="65612"/>
                        <a14:foregroundMark x1="41350" y1="9705" x2="51266" y2="4219"/>
                        <a14:foregroundMark x1="51266" y1="4219" x2="66667" y2="6118"/>
                        <a14:foregroundMark x1="66667" y1="6118" x2="75527" y2="20675"/>
                        <a14:foregroundMark x1="75527" y1="20675" x2="75527" y2="20675"/>
                        <a14:foregroundMark x1="88186" y1="19409" x2="90880" y2="42162"/>
                        <a14:foregroundMark x1="78481" y1="48945" x2="79325" y2="86709"/>
                        <a14:foregroundMark x1="79325" y1="86709" x2="82278" y2="43249"/>
                        <a14:foregroundMark x1="82278" y1="43249" x2="87342" y2="61814"/>
                        <a14:foregroundMark x1="87342" y1="61814" x2="86709" y2="67722"/>
                        <a14:foregroundMark x1="71308" y1="47890" x2="32489" y2="44726"/>
                        <a14:foregroundMark x1="32489" y1="44726" x2="43460" y2="43249"/>
                        <a14:foregroundMark x1="43460" y1="43249" x2="89318" y2="47921"/>
                        <a14:foregroundMark x1="89633" y1="51497" x2="51899" y2="61392"/>
                        <a14:foregroundMark x1="51899" y1="61392" x2="71519" y2="78270"/>
                        <a14:foregroundMark x1="71519" y1="78270" x2="43038" y2="81646"/>
                        <a14:foregroundMark x1="43038" y1="81646" x2="94937" y2="89451"/>
                        <a14:foregroundMark x1="94937" y1="89451" x2="40506" y2="86709"/>
                        <a14:foregroundMark x1="40506" y1="86709" x2="64557" y2="84810"/>
                        <a14:foregroundMark x1="64557" y1="84810" x2="81646" y2="85865"/>
                        <a14:foregroundMark x1="81646" y1="85865" x2="39662" y2="87342"/>
                        <a14:foregroundMark x1="39662" y1="87342" x2="75105" y2="91983"/>
                        <a14:foregroundMark x1="75105" y1="91983" x2="40084" y2="89662"/>
                        <a14:foregroundMark x1="40084" y1="89662" x2="42194" y2="83544"/>
                        <a14:foregroundMark x1="14135" y1="18143" x2="6540" y2="86076"/>
                        <a14:foregroundMark x1="7687" y1="86709" x2="18776" y2="92827"/>
                        <a14:foregroundMark x1="6540" y1="86076" x2="7687" y2="86709"/>
                        <a14:foregroundMark x1="18776" y1="92827" x2="63502" y2="97890"/>
                        <a14:foregroundMark x1="63502" y1="97890" x2="86920" y2="94515"/>
                        <a14:foregroundMark x1="86920" y1="94515" x2="91772" y2="84599"/>
                        <a14:foregroundMark x1="91772" y1="84599" x2="90717" y2="73840"/>
                        <a14:foregroundMark x1="90717" y1="73840" x2="74895" y2="92616"/>
                        <a14:foregroundMark x1="74895" y1="92616" x2="58228" y2="97890"/>
                        <a14:foregroundMark x1="58228" y1="97890" x2="48523" y2="93249"/>
                        <a14:foregroundMark x1="48523" y1="93249" x2="33122" y2="90506"/>
                        <a14:foregroundMark x1="33122" y1="90506" x2="21730" y2="79114"/>
                        <a14:foregroundMark x1="21730" y1="79114" x2="22152" y2="67932"/>
                        <a14:foregroundMark x1="22152" y1="67932" x2="33122" y2="60127"/>
                        <a14:foregroundMark x1="33122" y1="60127" x2="29536" y2="48523"/>
                        <a14:foregroundMark x1="29536" y1="48523" x2="21308" y2="68354"/>
                        <a14:foregroundMark x1="21308" y1="68354" x2="14979" y2="57173"/>
                        <a14:foregroundMark x1="14979" y1="57173" x2="17722" y2="46414"/>
                        <a14:foregroundMark x1="17722" y1="46414" x2="8861" y2="58861"/>
                        <a14:foregroundMark x1="8861" y1="58861" x2="9494" y2="72996"/>
                        <a14:foregroundMark x1="9494" y1="72996" x2="14557" y2="86709"/>
                        <a14:foregroundMark x1="14557" y1="86709" x2="20675" y2="88608"/>
                        <a14:foregroundMark x1="60338" y1="73840" x2="48945" y2="76793"/>
                        <a14:foregroundMark x1="48945" y1="76793" x2="87131" y2="63080"/>
                        <a14:foregroundMark x1="87131" y1="63080" x2="46203" y2="64135"/>
                        <a14:foregroundMark x1="46203" y1="64135" x2="57806" y2="64135"/>
                        <a14:foregroundMark x1="57806" y1="64135" x2="23418" y2="61392"/>
                        <a14:foregroundMark x1="23418" y1="61392" x2="44093" y2="55485"/>
                        <a14:foregroundMark x1="44093" y1="55485" x2="54430" y2="59916"/>
                        <a14:foregroundMark x1="54430" y1="59916" x2="43882" y2="69620"/>
                        <a14:foregroundMark x1="43882" y1="69620" x2="55907" y2="77215"/>
                        <a14:foregroundMark x1="55907" y1="77215" x2="42616" y2="80380"/>
                        <a14:foregroundMark x1="42616" y1="80380" x2="19409" y2="72574"/>
                        <a14:foregroundMark x1="19409" y1="72574" x2="16878" y2="62236"/>
                        <a14:foregroundMark x1="16878" y1="62236" x2="22152" y2="48734"/>
                        <a14:foregroundMark x1="22152" y1="48734" x2="49367" y2="56118"/>
                        <a14:foregroundMark x1="49367" y1="56118" x2="50844" y2="70675"/>
                        <a14:foregroundMark x1="50844" y1="70675" x2="50000" y2="71730"/>
                        <a14:foregroundMark x1="55274" y1="57806" x2="44093" y2="62025"/>
                        <a14:foregroundMark x1="44093" y1="62025" x2="62869" y2="57173"/>
                        <a14:foregroundMark x1="62869" y1="57173" x2="75527" y2="46624"/>
                        <a14:foregroundMark x1="75527" y1="46624" x2="33755" y2="67089"/>
                        <a14:foregroundMark x1="33755" y1="67089" x2="58228" y2="62236"/>
                        <a14:foregroundMark x1="58228" y1="62236" x2="38186" y2="75949"/>
                        <a14:foregroundMark x1="38186" y1="75949" x2="38397" y2="63502"/>
                        <a14:foregroundMark x1="38397" y1="63502" x2="46835" y2="78692"/>
                        <a14:foregroundMark x1="67300" y1="93460" x2="32278" y2="92194"/>
                        <a14:foregroundMark x1="73629" y1="94726" x2="35164" y2="98628"/>
                        <a14:foregroundMark x1="26830" y1="97839" x2="25949" y2="97468"/>
                        <a14:foregroundMark x1="9072" y1="92194" x2="3797" y2="92194"/>
                        <a14:foregroundMark x1="54852" y1="4852" x2="40084" y2="2532"/>
                        <a14:backgroundMark x1="5696" y1="86709" x2="5696" y2="86709"/>
                        <a14:backgroundMark x1="3586" y1="92616" x2="3586" y2="92616"/>
                        <a14:backgroundMark x1="25949" y1="99156" x2="34388" y2="99789"/>
                        <a14:backgroundMark x1="95781" y1="90506" x2="95359" y2="89241"/>
                        <a14:backgroundMark x1="95359" y1="68354" x2="94515" y2="57384"/>
                        <a14:backgroundMark x1="94515" y1="57384" x2="95781" y2="52743"/>
                        <a14:backgroundMark x1="95781" y1="48312" x2="97257" y2="52321"/>
                        <a14:backgroundMark x1="95781" y1="50211" x2="93671" y2="61181"/>
                        <a14:backgroundMark x1="93671" y1="61181" x2="95148" y2="68354"/>
                        <a14:backgroundMark x1="94304" y1="50844" x2="95148" y2="50211"/>
                        <a14:backgroundMark x1="95148" y1="50211" x2="93671" y2="51688"/>
                        <a14:backgroundMark x1="93671" y1="51688" x2="94515" y2="49578"/>
                        <a14:backgroundMark x1="94515" y1="49578" x2="94304" y2="56962"/>
                        <a14:backgroundMark x1="94515" y1="47890" x2="93882" y2="45992"/>
                        <a14:backgroundMark x1="91772" y1="41983" x2="94304" y2="54430"/>
                        <a14:backgroundMark x1="94304" y1="54430" x2="94093" y2="43460"/>
                        <a14:backgroundMark x1="94093" y1="43460" x2="93882" y2="65612"/>
                        <a14:backgroundMark x1="93882" y1="65612" x2="92405" y2="42616"/>
                        <a14:backgroundMark x1="92405" y1="42616" x2="94937" y2="69620"/>
                      </a14:backgroundRemoval>
                    </a14:imgEffect>
                  </a14:imgLayer>
                </a14:imgProps>
              </a:ext>
              <a:ext uri="{28A0092B-C50C-407E-A947-70E740481C1C}">
                <a14:useLocalDpi xmlns:a14="http://schemas.microsoft.com/office/drawing/2010/main" val="0"/>
              </a:ext>
            </a:extLst>
          </a:blip>
          <a:srcRect/>
          <a:stretch>
            <a:fillRect/>
          </a:stretch>
        </p:blipFill>
        <p:spPr bwMode="auto">
          <a:xfrm>
            <a:off x="8225211" y="4502365"/>
            <a:ext cx="1132755" cy="1132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63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sh Morning Sun Balcony Terrace Banner Background, In ...">
            <a:extLst>
              <a:ext uri="{FF2B5EF4-FFF2-40B4-BE49-F238E27FC236}">
                <a16:creationId xmlns:a16="http://schemas.microsoft.com/office/drawing/2014/main" id="{6B0ED94A-687F-4010-A8F2-AD29EF35F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w to Create a Pot of Daffodils With Gradient Mesh in ...">
            <a:extLst>
              <a:ext uri="{FF2B5EF4-FFF2-40B4-BE49-F238E27FC236}">
                <a16:creationId xmlns:a16="http://schemas.microsoft.com/office/drawing/2014/main" id="{8B053110-5757-4D3E-8783-9836E43FAB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42840"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Create a Pot of Daffodils With Gradient Mesh in ...">
            <a:extLst>
              <a:ext uri="{FF2B5EF4-FFF2-40B4-BE49-F238E27FC236}">
                <a16:creationId xmlns:a16="http://schemas.microsoft.com/office/drawing/2014/main" id="{4E85255E-9391-4714-A0B3-AD1E4733362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4139891"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w to Create a Pot of Daffodils With Gradient Mesh in ...">
            <a:extLst>
              <a:ext uri="{FF2B5EF4-FFF2-40B4-BE49-F238E27FC236}">
                <a16:creationId xmlns:a16="http://schemas.microsoft.com/office/drawing/2014/main" id="{0E047E7F-9FFF-48C3-97BD-E035B95E7AD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983838"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ow to Create a Pot of Daffodils With Gradient Mesh in ...">
            <a:extLst>
              <a:ext uri="{FF2B5EF4-FFF2-40B4-BE49-F238E27FC236}">
                <a16:creationId xmlns:a16="http://schemas.microsoft.com/office/drawing/2014/main" id="{E2DD5FC7-B365-4844-BC82-0D46F9CF3C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827785" y="3791794"/>
            <a:ext cx="1156053" cy="12769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ow to Create a Pot of Daffodils With Gradient Mesh in ...">
            <a:extLst>
              <a:ext uri="{FF2B5EF4-FFF2-40B4-BE49-F238E27FC236}">
                <a16:creationId xmlns:a16="http://schemas.microsoft.com/office/drawing/2014/main" id="{032D6AE6-D5AB-4833-99B9-2FC4FF157B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89777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w to Create a Pot of Daffodils With Gradient Mesh in ...">
            <a:extLst>
              <a:ext uri="{FF2B5EF4-FFF2-40B4-BE49-F238E27FC236}">
                <a16:creationId xmlns:a16="http://schemas.microsoft.com/office/drawing/2014/main" id="{09ED2C8F-DC7E-4EB2-B7AB-05C5D3D3F8C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166003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ow to Create a Pot of Daffodils With Gradient Mesh in ...">
            <a:extLst>
              <a:ext uri="{FF2B5EF4-FFF2-40B4-BE49-F238E27FC236}">
                <a16:creationId xmlns:a16="http://schemas.microsoft.com/office/drawing/2014/main" id="{3DD98641-41EC-4DEB-BDAB-C257BC9489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98" b="95421" l="2471" r="95412">
                        <a14:foregroundMark x1="9412" y1="18211" x2="5294" y2="24281"/>
                        <a14:foregroundMark x1="5294" y1="24281" x2="14000" y2="30351"/>
                        <a14:foregroundMark x1="14000" y1="30351" x2="23529" y2="28647"/>
                        <a14:foregroundMark x1="23529" y1="28647" x2="30471" y2="32055"/>
                        <a14:foregroundMark x1="30471" y1="32055" x2="23059" y2="37593"/>
                        <a14:foregroundMark x1="23059" y1="37593" x2="15176" y2="36848"/>
                        <a14:foregroundMark x1="15176" y1="36848" x2="7647" y2="34185"/>
                        <a14:foregroundMark x1="7647" y1="34185" x2="10941" y2="39297"/>
                        <a14:foregroundMark x1="3290" y1="27370" x2="3094" y2="31019"/>
                        <a14:foregroundMark x1="3317" y1="26874" x2="3290" y2="27370"/>
                        <a14:foregroundMark x1="3765" y1="18530" x2="3428" y2="24793"/>
                        <a14:foregroundMark x1="88824" y1="17359" x2="92588" y2="30777"/>
                        <a14:foregroundMark x1="92588" y1="30777" x2="90353" y2="46113"/>
                        <a14:foregroundMark x1="94471" y1="17785" x2="97765" y2="24494"/>
                        <a14:foregroundMark x1="97765" y1="24494" x2="95412" y2="31842"/>
                        <a14:foregroundMark x1="95412" y1="31842" x2="93882" y2="26411"/>
                        <a14:foregroundMark x1="3294" y1="18956" x2="2803" y2="23720"/>
                        <a14:foregroundMark x1="30353" y1="92119" x2="44706" y2="91906"/>
                        <a14:foregroundMark x1="44706" y1="91906" x2="63176" y2="94462"/>
                        <a14:foregroundMark x1="63176" y1="94462" x2="71294" y2="90948"/>
                        <a14:foregroundMark x1="71294" y1="90948" x2="75294" y2="90735"/>
                        <a14:foregroundMark x1="65807" y1="95305" x2="34471" y2="94462"/>
                        <a14:backgroundMark x1="2235" y1="31097" x2="2706" y2="35357"/>
                        <a14:backgroundMark x1="2471" y1="26624" x2="2471" y2="26624"/>
                        <a14:backgroundMark x1="2235" y1="26198" x2="2235" y2="26198"/>
                        <a14:backgroundMark x1="2000" y1="27370" x2="2000" y2="27370"/>
                        <a14:backgroundMark x1="69412" y1="95953" x2="69412" y2="95953"/>
                        <a14:backgroundMark x1="69882" y1="95953" x2="69882" y2="95953"/>
                        <a14:backgroundMark x1="70118" y1="95634" x2="70118" y2="95634"/>
                        <a14:backgroundMark x1="69882" y1="95634" x2="67882" y2="96166"/>
                        <a14:backgroundMark x1="70941" y1="96379" x2="66235" y2="95953"/>
                        <a14:backgroundMark x1="1176" y1="24068" x2="2000" y2="27157"/>
                      </a14:backgroundRemoval>
                    </a14:imgEffect>
                  </a14:imgLayer>
                </a14:imgProps>
              </a:ext>
              <a:ext uri="{28A0092B-C50C-407E-A947-70E740481C1C}">
                <a14:useLocalDpi xmlns:a14="http://schemas.microsoft.com/office/drawing/2010/main" val="0"/>
              </a:ext>
            </a:extLst>
          </a:blip>
          <a:srcRect/>
          <a:stretch>
            <a:fillRect/>
          </a:stretch>
        </p:blipFill>
        <p:spPr bwMode="auto">
          <a:xfrm>
            <a:off x="2422295" y="1534998"/>
            <a:ext cx="754935" cy="83388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a:extLst>
              <a:ext uri="{FF2B5EF4-FFF2-40B4-BE49-F238E27FC236}">
                <a16:creationId xmlns:a16="http://schemas.microsoft.com/office/drawing/2014/main" id="{9ACC08A7-5BF4-42F7-BF59-C78126340F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nvGrpSpPr>
          <p:cNvPr id="29" name="Grupa 28">
            <a:extLst>
              <a:ext uri="{FF2B5EF4-FFF2-40B4-BE49-F238E27FC236}">
                <a16:creationId xmlns:a16="http://schemas.microsoft.com/office/drawing/2014/main" id="{EB7A0141-FDCA-49CB-A311-5AE9CE3193F0}"/>
              </a:ext>
            </a:extLst>
          </p:cNvPr>
          <p:cNvGrpSpPr/>
          <p:nvPr/>
        </p:nvGrpSpPr>
        <p:grpSpPr>
          <a:xfrm>
            <a:off x="6828545" y="616034"/>
            <a:ext cx="2325133" cy="5486024"/>
            <a:chOff x="6587200" y="872528"/>
            <a:chExt cx="2325133" cy="5486024"/>
          </a:xfrm>
        </p:grpSpPr>
        <p:pic>
          <p:nvPicPr>
            <p:cNvPr id="31" name="Picture 4" descr="Pin on TOKOH">
              <a:extLst>
                <a:ext uri="{FF2B5EF4-FFF2-40B4-BE49-F238E27FC236}">
                  <a16:creationId xmlns:a16="http://schemas.microsoft.com/office/drawing/2014/main" id="{67EB4113-7F63-49E0-8615-E2F1FA86EFA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2222" b="97876" l="3035" r="28275">
                          <a14:foregroundMark x1="3514" y1="93791" x2="10383" y2="96732"/>
                          <a14:foregroundMark x1="27316" y1="96405" x2="17732" y2="96405"/>
                          <a14:foregroundMark x1="10383" y1="97876" x2="10383" y2="97876"/>
                          <a14:foregroundMark x1="2875" y1="96732" x2="2875" y2="96732"/>
                          <a14:foregroundMark x1="17732" y1="97876" x2="17732" y2="97876"/>
                          <a14:foregroundMark x1="21725" y1="97876" x2="21725" y2="97876"/>
                          <a14:backgroundMark x1="12939" y1="96732" x2="12939" y2="96732"/>
                          <a14:backgroundMark x1="17093" y1="96242" x2="17093" y2="96242"/>
                          <a14:backgroundMark x1="11182" y1="95752" x2="11182" y2="95752"/>
                        </a14:backgroundRemoval>
                      </a14:imgEffect>
                    </a14:imgLayer>
                  </a14:imgProps>
                </a:ext>
                <a:ext uri="{28A0092B-C50C-407E-A947-70E740481C1C}">
                  <a14:useLocalDpi xmlns:a14="http://schemas.microsoft.com/office/drawing/2010/main" val="0"/>
                </a:ext>
              </a:extLst>
            </a:blip>
            <a:srcRect l="2298" t="71218" r="71699" b="1242"/>
            <a:stretch/>
          </p:blipFill>
          <p:spPr bwMode="auto">
            <a:xfrm>
              <a:off x="7019460" y="872528"/>
              <a:ext cx="1346400" cy="1394090"/>
            </a:xfrm>
            <a:prstGeom prst="rect">
              <a:avLst/>
            </a:prstGeom>
            <a:noFill/>
            <a:extLst>
              <a:ext uri="{909E8E84-426E-40DD-AFC4-6F175D3DCCD1}">
                <a14:hiddenFill xmlns:a14="http://schemas.microsoft.com/office/drawing/2010/main">
                  <a:solidFill>
                    <a:srgbClr val="FFFFFF"/>
                  </a:solidFill>
                </a14:hiddenFill>
              </a:ext>
            </a:extLst>
          </p:spPr>
        </p:pic>
        <p:pic>
          <p:nvPicPr>
            <p:cNvPr id="32" name="Obraz 31">
              <a:extLst>
                <a:ext uri="{FF2B5EF4-FFF2-40B4-BE49-F238E27FC236}">
                  <a16:creationId xmlns:a16="http://schemas.microsoft.com/office/drawing/2014/main" id="{6441CD0C-B942-49EA-AA24-F946D9D2673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795" b="96282" l="9901" r="90347">
                          <a14:foregroundMark x1="28713" y1="10513" x2="58911" y2="9872"/>
                          <a14:foregroundMark x1="58911" y1="9872" x2="62624" y2="9872"/>
                          <a14:foregroundMark x1="46782" y1="7949" x2="46287" y2="6795"/>
                          <a14:foregroundMark x1="13366" y1="45128" x2="12624" y2="56795"/>
                          <a14:foregroundMark x1="90594" y1="50000" x2="90594" y2="49615"/>
                          <a14:foregroundMark x1="50990" y1="39103" x2="48267" y2="56795"/>
                          <a14:foregroundMark x1="48267" y1="56795" x2="51238" y2="64231"/>
                          <a14:foregroundMark x1="51238" y1="64231" x2="58911" y2="71154"/>
                          <a14:foregroundMark x1="58911" y1="71154" x2="58911" y2="78077"/>
                          <a14:foregroundMark x1="41337" y1="40000" x2="39604" y2="80513"/>
                          <a14:foregroundMark x1="35149" y1="62436" x2="35149" y2="53846"/>
                          <a14:foregroundMark x1="35149" y1="53846" x2="53960" y2="53974"/>
                          <a14:foregroundMark x1="53960" y1="53974" x2="66337" y2="56923"/>
                          <a14:foregroundMark x1="66337" y1="56923" x2="60891" y2="62949"/>
                          <a14:foregroundMark x1="63614" y1="53077" x2="67574" y2="45385"/>
                          <a14:foregroundMark x1="67574" y1="45385" x2="58168" y2="52821"/>
                          <a14:foregroundMark x1="58168" y1="52821" x2="58663" y2="54487"/>
                          <a14:foregroundMark x1="37376" y1="45385" x2="33663" y2="52436"/>
                          <a14:foregroundMark x1="33663" y1="52436" x2="34653" y2="60256"/>
                          <a14:foregroundMark x1="34653" y1="60256" x2="40347" y2="67308"/>
                          <a14:foregroundMark x1="40347" y1="67308" x2="36881" y2="60128"/>
                          <a14:foregroundMark x1="41337" y1="92692" x2="29208" y2="96282"/>
                          <a14:foregroundMark x1="29208" y1="96282" x2="30198" y2="91923"/>
                          <a14:foregroundMark x1="59406" y1="91923" x2="76980" y2="95256"/>
                          <a14:foregroundMark x1="64851" y1="96154" x2="57178" y2="92179"/>
                        </a14:backgroundRemoval>
                      </a14:imgEffect>
                    </a14:imgLayer>
                  </a14:imgProps>
                </a:ext>
                <a:ext uri="{28A0092B-C50C-407E-A947-70E740481C1C}">
                  <a14:useLocalDpi xmlns:a14="http://schemas.microsoft.com/office/drawing/2010/main" val="0"/>
                </a:ext>
              </a:extLst>
            </a:blip>
            <a:stretch>
              <a:fillRect/>
            </a:stretch>
          </p:blipFill>
          <p:spPr>
            <a:xfrm>
              <a:off x="6587200" y="1869433"/>
              <a:ext cx="2325133" cy="4489119"/>
            </a:xfrm>
            <a:prstGeom prst="rect">
              <a:avLst/>
            </a:prstGeom>
          </p:spPr>
        </p:pic>
      </p:grpSp>
      <p:pic>
        <p:nvPicPr>
          <p:cNvPr id="24" name="Picture 8">
            <a:extLst>
              <a:ext uri="{FF2B5EF4-FFF2-40B4-BE49-F238E27FC236}">
                <a16:creationId xmlns:a16="http://schemas.microsoft.com/office/drawing/2014/main" id="{C7EC2D57-27FB-4E71-9040-ED1803A8157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Layer>
                </a14:imgProps>
              </a:ext>
              <a:ext uri="{28A0092B-C50C-407E-A947-70E740481C1C}">
                <a14:useLocalDpi xmlns:a14="http://schemas.microsoft.com/office/drawing/2010/main" val="0"/>
              </a:ext>
            </a:extLst>
          </a:blip>
          <a:srcRect/>
          <a:stretch>
            <a:fillRect/>
          </a:stretch>
        </p:blipFill>
        <p:spPr bwMode="auto">
          <a:xfrm>
            <a:off x="179968"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B495AE6F-31E3-485E-AB9A-B7780CE7B96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l="4347" t="8215" r="52997" b="5987"/>
          <a:stretch/>
        </p:blipFill>
        <p:spPr bwMode="auto">
          <a:xfrm>
            <a:off x="944299" y="983446"/>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vector illustration of Sunflower plant. Download a Free ...">
            <a:extLst>
              <a:ext uri="{FF2B5EF4-FFF2-40B4-BE49-F238E27FC236}">
                <a16:creationId xmlns:a16="http://schemas.microsoft.com/office/drawing/2014/main" id="{5435E73C-F5A3-471D-B89D-EF6AFF3253B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Layer>
                </a14:imgProps>
              </a:ext>
              <a:ext uri="{28A0092B-C50C-407E-A947-70E740481C1C}">
                <a14:useLocalDpi xmlns:a14="http://schemas.microsoft.com/office/drawing/2010/main" val="0"/>
              </a:ext>
            </a:extLst>
          </a:blip>
          <a:srcRect/>
          <a:stretch>
            <a:fillRect/>
          </a:stretch>
        </p:blipFill>
        <p:spPr bwMode="auto">
          <a:xfrm>
            <a:off x="406166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a:extLst>
              <a:ext uri="{FF2B5EF4-FFF2-40B4-BE49-F238E27FC236}">
                <a16:creationId xmlns:a16="http://schemas.microsoft.com/office/drawing/2014/main" id="{02DE9E69-B22B-48F0-9FAC-101C0B39513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rcRect l="4347" t="8215" r="52997" b="5987"/>
          <a:stretch/>
        </p:blipFill>
        <p:spPr bwMode="auto">
          <a:xfrm>
            <a:off x="2506764" y="983447"/>
            <a:ext cx="811293" cy="8237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4D5C2E06-A1E7-4DD0-A402-CECAA6B029F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364" l="4619" r="93072">
                        <a14:foregroundMark x1="25635" y1="18182" x2="25404" y2="26000"/>
                        <a14:foregroundMark x1="25404" y1="26000" x2="21940" y2="19636"/>
                        <a14:foregroundMark x1="57679" y1="24364" x2="56120" y2="29273"/>
                        <a14:foregroundMark x1="58430" y1="22000" x2="57679" y2="24364"/>
                        <a14:foregroundMark x1="56120" y1="29273" x2="46651" y2="28000"/>
                        <a14:foregroundMark x1="45785" y1="36182" x2="45727" y2="36727"/>
                        <a14:foregroundMark x1="45881" y1="35273" x2="45785" y2="36182"/>
                        <a14:foregroundMark x1="46151" y1="32727" x2="45881" y2="35273"/>
                        <a14:foregroundMark x1="46651" y1="28000" x2="46151" y2="32727"/>
                        <a14:foregroundMark x1="49848" y1="43525" x2="50577" y2="44727"/>
                        <a14:foregroundMark x1="46939" y1="38727" x2="49758" y2="43376"/>
                        <a14:foregroundMark x1="46609" y1="38182" x2="46939" y2="38727"/>
                        <a14:foregroundMark x1="45948" y1="37091" x2="46609" y2="38182"/>
                        <a14:foregroundMark x1="45727" y1="36727" x2="45948" y2="37091"/>
                        <a14:foregroundMark x1="51074" y1="48545" x2="51501" y2="51818"/>
                        <a14:foregroundMark x1="51003" y1="48000" x2="51074" y2="48545"/>
                        <a14:foregroundMark x1="50932" y1="47455" x2="51003" y2="48000"/>
                        <a14:foregroundMark x1="50790" y1="46364" x2="50885" y2="47091"/>
                        <a14:foregroundMark x1="50672" y1="45455" x2="50767" y2="46182"/>
                        <a14:foregroundMark x1="50601" y1="44909" x2="50672" y2="45455"/>
                        <a14:foregroundMark x1="50577" y1="44727" x2="50601" y2="44909"/>
                        <a14:foregroundMark x1="75982" y1="21455" x2="76905" y2="18909"/>
                        <a14:foregroundMark x1="93072" y1="66000" x2="90762" y2="62727"/>
                        <a14:foregroundMark x1="75982" y1="44909" x2="78984" y2="45455"/>
                        <a14:foregroundMark x1="88915" y1="50545" x2="88915" y2="50545"/>
                        <a14:foregroundMark x1="33718" y1="89636" x2="36259" y2="90545"/>
                        <a14:foregroundMark x1="9238" y1="69091" x2="10393" y2="73091"/>
                        <a14:foregroundMark x1="4619" y1="70909" x2="5543" y2="74000"/>
                        <a14:foregroundMark x1="53811" y1="39273" x2="53811" y2="39273"/>
                        <a14:foregroundMark x1="54273" y1="34727" x2="54273" y2="39455"/>
                        <a14:backgroundMark x1="40647" y1="23636" x2="40647" y2="23636"/>
                        <a14:backgroundMark x1="54273" y1="24364" x2="54273" y2="24364"/>
                        <a14:backgroundMark x1="51501" y1="45455" x2="51501" y2="45455"/>
                        <a14:backgroundMark x1="51501" y1="46182" x2="51501" y2="46364"/>
                        <a14:backgroundMark x1="48037" y1="32727" x2="48037" y2="32727"/>
                        <a14:backgroundMark x1="48037" y1="35273" x2="48037" y2="35273"/>
                        <a14:backgroundMark x1="54273" y1="44909" x2="54273" y2="44909"/>
                        <a14:backgroundMark x1="54503" y1="42545" x2="54503" y2="42545"/>
                        <a14:backgroundMark x1="48268" y1="36182" x2="48268" y2="36182"/>
                        <a14:backgroundMark x1="54503" y1="40727" x2="54503" y2="40727"/>
                        <a14:backgroundMark x1="48499" y1="37091" x2="48499" y2="37091"/>
                        <a14:backgroundMark x1="54734" y1="39636" x2="54734" y2="39636"/>
                        <a14:backgroundMark x1="48499" y1="38182" x2="48499" y2="38182"/>
                        <a14:backgroundMark x1="48730" y1="38727" x2="48730" y2="38727"/>
                        <a14:backgroundMark x1="51039" y1="45273" x2="51039" y2="44545"/>
                        <a14:backgroundMark x1="51039" y1="47091" x2="51039" y2="47455"/>
                        <a14:backgroundMark x1="51501" y1="47455" x2="51039" y2="46000"/>
                        <a14:backgroundMark x1="51039" y1="46545" x2="51039" y2="46000"/>
                        <a14:backgroundMark x1="51501" y1="48545" x2="51501" y2="48545"/>
                        <a14:backgroundMark x1="50808" y1="48000" x2="50808" y2="48000"/>
                        <a14:backgroundMark x1="61894" y1="77273" x2="61894" y2="77273"/>
                        <a14:backgroundMark x1="67436" y1="65273" x2="67436" y2="65273"/>
                        <a14:backgroundMark x1="37875" y1="74727" x2="37875" y2="74727"/>
                        <a14:backgroundMark x1="26559" y1="62545" x2="26559" y2="62545"/>
                        <a14:backgroundMark x1="31640" y1="62727" x2="31640" y2="62727"/>
                        <a14:backgroundMark x1="23788" y1="63636" x2="23788" y2="63636"/>
                        <a14:backgroundMark x1="32794" y1="61818" x2="32794" y2="61818"/>
                        <a14:backgroundMark x1="17321" y1="66364" x2="17321" y2="66364"/>
                        <a14:backgroundMark x1="20554" y1="68545" x2="20554" y2="68364"/>
                        <a14:backgroundMark x1="18707" y1="71636" x2="19169" y2="72364"/>
                        <a14:backgroundMark x1="21247" y1="68000" x2="21016" y2="68000"/>
                        <a14:backgroundMark x1="20092" y1="68727" x2="20092" y2="69273"/>
                        <a14:backgroundMark x1="31409" y1="68909" x2="31640" y2="69455"/>
                        <a14:backgroundMark x1="26790" y1="70727" x2="26790" y2="70727"/>
                        <a14:backgroundMark x1="37413" y1="83273" x2="39030" y2="83636"/>
                        <a14:backgroundMark x1="38568" y1="86000" x2="38337" y2="86000"/>
                        <a14:backgroundMark x1="39261" y1="81818" x2="39261" y2="81818"/>
                        <a14:backgroundMark x1="37413" y1="85818" x2="37413" y2="85818"/>
                        <a14:backgroundMark x1="82448" y1="52182" x2="82448" y2="52182"/>
                      </a14:backgroundRemoval>
                    </a14:imgEffect>
                  </a14:imgLayer>
                </a14:imgProps>
              </a:ext>
              <a:ext uri="{28A0092B-C50C-407E-A947-70E740481C1C}">
                <a14:useLocalDpi xmlns:a14="http://schemas.microsoft.com/office/drawing/2010/main" val="0"/>
              </a:ext>
            </a:extLst>
          </a:blip>
          <a:srcRect/>
          <a:stretch>
            <a:fillRect/>
          </a:stretch>
        </p:blipFill>
        <p:spPr bwMode="auto">
          <a:xfrm>
            <a:off x="1681417" y="872528"/>
            <a:ext cx="754934" cy="95892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vector illustration of Sunflower plant. Download a Free ...">
            <a:extLst>
              <a:ext uri="{FF2B5EF4-FFF2-40B4-BE49-F238E27FC236}">
                <a16:creationId xmlns:a16="http://schemas.microsoft.com/office/drawing/2014/main" id="{E950AB07-E084-4CFC-BBF4-0E2FDB5A5358}"/>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Layer>
                </a14:imgProps>
              </a:ext>
              <a:ext uri="{28A0092B-C50C-407E-A947-70E740481C1C}">
                <a14:useLocalDpi xmlns:a14="http://schemas.microsoft.com/office/drawing/2010/main" val="0"/>
              </a:ext>
            </a:extLst>
          </a:blip>
          <a:srcRect/>
          <a:stretch>
            <a:fillRect/>
          </a:stretch>
        </p:blipFill>
        <p:spPr bwMode="auto">
          <a:xfrm>
            <a:off x="2900944"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vector illustration of Sunflower plant. Download a Free ...">
            <a:extLst>
              <a:ext uri="{FF2B5EF4-FFF2-40B4-BE49-F238E27FC236}">
                <a16:creationId xmlns:a16="http://schemas.microsoft.com/office/drawing/2014/main" id="{60C660EC-FC37-4EE2-84EA-39705D395DDC}"/>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3981" b="90000" l="9732" r="89986">
                        <a14:foregroundMark x1="42172" y1="10741" x2="37377" y2="3981"/>
                        <a14:foregroundMark x1="37377" y1="3981" x2="26657" y2="6852"/>
                        <a14:foregroundMark x1="26657" y1="6852" x2="22990" y2="11204"/>
                        <a14:foregroundMark x1="40056" y1="4722" x2="40056" y2="3981"/>
                        <a14:foregroundMark x1="47908" y1="57870" x2="50353" y2="82870"/>
                        <a14:foregroundMark x1="46486" y1="43333" x2="46522" y2="43704"/>
                        <a14:foregroundMark x1="46144" y1="39831" x2="46486" y2="43333"/>
                        <a14:foregroundMark x1="45698" y1="35259" x2="45618" y2="34444"/>
                        <a14:foregroundMark x1="45011" y1="28238" x2="45362" y2="31827"/>
                        <a14:foregroundMark x1="44893" y1="27037" x2="44920" y2="27310"/>
                        <a14:foregroundMark x1="44821" y1="26296" x2="44893" y2="27037"/>
                        <a14:foregroundMark x1="44712" y1="25183" x2="44821" y2="26296"/>
                        <a14:foregroundMark x1="43300" y1="10741" x2="44712" y2="25180"/>
                        <a14:foregroundMark x1="50353" y1="82870" x2="49288" y2="87236"/>
                        <a14:foregroundMark x1="35825" y1="47870" x2="34697" y2="53889"/>
                        <a14:foregroundMark x1="39069" y1="61296" x2="34274" y2="67315"/>
                        <a14:foregroundMark x1="59520" y1="65556" x2="70240" y2="65185"/>
                        <a14:foregroundMark x1="58392" y1="11481" x2="56841" y2="19630"/>
                        <a14:backgroundMark x1="66008" y1="42130" x2="66008" y2="42130"/>
                        <a14:backgroundMark x1="34274" y1="58241" x2="34274" y2="58241"/>
                        <a14:backgroundMark x1="35684" y1="26204" x2="35684" y2="26204"/>
                        <a14:backgroundMark x1="44429" y1="26296" x2="44429" y2="26296"/>
                        <a14:backgroundMark x1="46544" y1="37315" x2="46544" y2="37315"/>
                        <a14:backgroundMark x1="46121" y1="27407" x2="45557" y2="26667"/>
                        <a14:backgroundMark x1="44993" y1="37963" x2="44993" y2="34444"/>
                        <a14:backgroundMark x1="46544" y1="50370" x2="46544" y2="49630"/>
                        <a14:backgroundMark x1="46544" y1="46111" x2="46544" y2="46111"/>
                        <a14:backgroundMark x1="46544" y1="43333" x2="46544" y2="43333"/>
                        <a14:backgroundMark x1="46544" y1="44352" x2="46544" y2="44352"/>
                        <a14:backgroundMark x1="46121" y1="46852" x2="46121" y2="46852"/>
                        <a14:backgroundMark x1="44993" y1="35185" x2="44993" y2="37685"/>
                        <a14:backgroundMark x1="46121" y1="34444" x2="46121" y2="34444"/>
                        <a14:backgroundMark x1="45557" y1="38704" x2="45557" y2="38704"/>
                        <a14:backgroundMark x1="46544" y1="39444" x2="46544" y2="39444"/>
                        <a14:backgroundMark x1="44429" y1="35185" x2="44429" y2="33796"/>
                        <a14:backgroundMark x1="44993" y1="27037" x2="44993" y2="27037"/>
                        <a14:backgroundMark x1="44429" y1="27037" x2="44429" y2="26296"/>
                        <a14:backgroundMark x1="44852" y1="27130" x2="44852" y2="25833"/>
                        <a14:backgroundMark x1="44852" y1="34537" x2="45839" y2="38426"/>
                        <a14:backgroundMark x1="45134" y1="35463" x2="44147" y2="33241"/>
                        <a14:backgroundMark x1="46544" y1="43704" x2="46827" y2="55463"/>
                        <a14:backgroundMark x1="45839" y1="43519" x2="45839" y2="43056"/>
                        <a14:backgroundMark x1="46262" y1="53333" x2="46262" y2="57870"/>
                        <a14:backgroundMark x1="46262" y1="43704" x2="46544" y2="42407"/>
                        <a14:backgroundMark x1="46544" y1="36944" x2="45839" y2="32778"/>
                        <a14:backgroundMark x1="46262" y1="36296" x2="45839" y2="39815"/>
                        <a14:backgroundMark x1="41185" y1="87778" x2="43159" y2="89074"/>
                        <a14:backgroundMark x1="62482" y1="87963" x2="68124" y2="88889"/>
                        <a14:backgroundMark x1="68124" y1="88889" x2="32299" y2="88241"/>
                        <a14:backgroundMark x1="32299" y1="88241" x2="48519" y2="91296"/>
                      </a14:backgroundRemoval>
                    </a14:imgEffect>
                  </a14:imgLayer>
                </a14:imgProps>
              </a:ext>
              <a:ext uri="{28A0092B-C50C-407E-A947-70E740481C1C}">
                <a14:useLocalDpi xmlns:a14="http://schemas.microsoft.com/office/drawing/2010/main" val="0"/>
              </a:ext>
            </a:extLst>
          </a:blip>
          <a:srcRect/>
          <a:stretch>
            <a:fillRect/>
          </a:stretch>
        </p:blipFill>
        <p:spPr bwMode="auto">
          <a:xfrm>
            <a:off x="1747431" y="2267582"/>
            <a:ext cx="1369340" cy="208587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Little girl in different actions | Free Vector">
            <a:extLst>
              <a:ext uri="{FF2B5EF4-FFF2-40B4-BE49-F238E27FC236}">
                <a16:creationId xmlns:a16="http://schemas.microsoft.com/office/drawing/2014/main" id="{0CBEB72E-A60A-4BD3-B2B2-8FBCDECCBC0F}"/>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40385" b="96795" l="55911" r="72684">
                        <a14:foregroundMark x1="65815" y1="51282" x2="60224" y2="50000"/>
                        <a14:foregroundMark x1="60224" y1="50000" x2="62300" y2="49786"/>
                        <a14:foregroundMark x1="64377" y1="49573" x2="65335" y2="48932"/>
                        <a14:foregroundMark x1="67891" y1="51496" x2="72364" y2="57479"/>
                        <a14:foregroundMark x1="68371" y1="48932" x2="65815" y2="43590"/>
                        <a14:foregroundMark x1="65815" y1="43590" x2="60703" y2="42949"/>
                        <a14:foregroundMark x1="60703" y1="42949" x2="65495" y2="40598"/>
                        <a14:foregroundMark x1="65495" y1="40598" x2="67572" y2="41667"/>
                        <a14:foregroundMark x1="57668" y1="55342" x2="56070" y2="58333"/>
                        <a14:foregroundMark x1="62460" y1="90385" x2="61502" y2="96368"/>
                        <a14:foregroundMark x1="61502" y1="96368" x2="60703" y2="96795"/>
                      </a14:backgroundRemoval>
                    </a14:imgEffect>
                    <a14:imgEffect>
                      <a14:sharpenSoften amount="25000"/>
                    </a14:imgEffect>
                  </a14:imgLayer>
                </a14:imgProps>
              </a:ext>
              <a:ext uri="{28A0092B-C50C-407E-A947-70E740481C1C}">
                <a14:useLocalDpi xmlns:a14="http://schemas.microsoft.com/office/drawing/2010/main" val="0"/>
              </a:ext>
            </a:extLst>
          </a:blip>
          <a:srcRect l="54372" t="37944" r="24845"/>
          <a:stretch/>
        </p:blipFill>
        <p:spPr bwMode="auto">
          <a:xfrm>
            <a:off x="5999415" y="2277646"/>
            <a:ext cx="1843200" cy="41143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artoon red hearts pattern on white background Vector Image">
            <a:extLst>
              <a:ext uri="{FF2B5EF4-FFF2-40B4-BE49-F238E27FC236}">
                <a16:creationId xmlns:a16="http://schemas.microsoft.com/office/drawing/2014/main" id="{FFF8D314-EFA5-4A2C-BF67-EF7407444D91}"/>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4501" b="52838" l="27215" r="93460">
                        <a14:foregroundMark x1="39451" y1="9393" x2="32068" y2="9980"/>
                        <a14:foregroundMark x1="72574" y1="8023" x2="64979" y2="10176"/>
                        <a14:foregroundMark x1="83122" y1="26810" x2="79958" y2="29550"/>
                        <a14:foregroundMark x1="67300" y1="46380" x2="65823" y2="45205"/>
                        <a14:foregroundMark x1="37553" y1="46575" x2="33755" y2="46184"/>
                        <a14:foregroundMark x1="27848" y1="41292" x2="28481" y2="47750"/>
                        <a14:foregroundMark x1="28692" y1="4501" x2="28481" y2="8023"/>
                        <a14:foregroundMark x1="34810" y1="52838" x2="34810" y2="52838"/>
                        <a14:foregroundMark x1="93460" y1="24266" x2="93460" y2="25245"/>
                      </a14:backgroundRemoval>
                    </a14:imgEffect>
                  </a14:imgLayer>
                </a14:imgProps>
              </a:ext>
              <a:ext uri="{28A0092B-C50C-407E-A947-70E740481C1C}">
                <a14:useLocalDpi xmlns:a14="http://schemas.microsoft.com/office/drawing/2010/main" val="0"/>
              </a:ext>
            </a:extLst>
          </a:blip>
          <a:srcRect l="23771" b="44096"/>
          <a:stretch/>
        </p:blipFill>
        <p:spPr bwMode="auto">
          <a:xfrm>
            <a:off x="5340625" y="648241"/>
            <a:ext cx="1954801" cy="15455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a 3">
            <a:extLst>
              <a:ext uri="{FF2B5EF4-FFF2-40B4-BE49-F238E27FC236}">
                <a16:creationId xmlns:a16="http://schemas.microsoft.com/office/drawing/2014/main" id="{CCE1A121-9787-4EF0-B4EE-8B25557035B8}"/>
              </a:ext>
            </a:extLst>
          </p:cNvPr>
          <p:cNvGrpSpPr/>
          <p:nvPr/>
        </p:nvGrpSpPr>
        <p:grpSpPr>
          <a:xfrm>
            <a:off x="10055866" y="5725245"/>
            <a:ext cx="2325133" cy="1132755"/>
            <a:chOff x="10790960" y="4807398"/>
            <a:chExt cx="2798584" cy="1424542"/>
          </a:xfrm>
        </p:grpSpPr>
        <p:pic>
          <p:nvPicPr>
            <p:cNvPr id="39" name="Obraz 38">
              <a:extLst>
                <a:ext uri="{FF2B5EF4-FFF2-40B4-BE49-F238E27FC236}">
                  <a16:creationId xmlns:a16="http://schemas.microsoft.com/office/drawing/2014/main" id="{148EC365-7315-4C82-A848-694841BDE975}"/>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19144" t="14820" b="39104"/>
            <a:stretch/>
          </p:blipFill>
          <p:spPr>
            <a:xfrm>
              <a:off x="10790960" y="4807398"/>
              <a:ext cx="2798584" cy="1424541"/>
            </a:xfrm>
            <a:prstGeom prst="rect">
              <a:avLst/>
            </a:prstGeom>
          </p:spPr>
        </p:pic>
        <p:pic>
          <p:nvPicPr>
            <p:cNvPr id="41" name="Obraz 40">
              <a:extLst>
                <a:ext uri="{FF2B5EF4-FFF2-40B4-BE49-F238E27FC236}">
                  <a16:creationId xmlns:a16="http://schemas.microsoft.com/office/drawing/2014/main" id="{9A0237F0-B486-4E40-9DE9-61359A1F15FE}"/>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10886038" y="5429200"/>
              <a:ext cx="1764632" cy="802740"/>
            </a:xfrm>
            <a:prstGeom prst="rect">
              <a:avLst/>
            </a:prstGeom>
          </p:spPr>
        </p:pic>
      </p:grpSp>
      <p:pic>
        <p:nvPicPr>
          <p:cNvPr id="44" name="Picture 4">
            <a:extLst>
              <a:ext uri="{FF2B5EF4-FFF2-40B4-BE49-F238E27FC236}">
                <a16:creationId xmlns:a16="http://schemas.microsoft.com/office/drawing/2014/main" id="{A1167BE1-FB87-4BCD-B5B1-46CC2F1AB290}"/>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2532" b="98734" l="3586" r="93882">
                        <a14:foregroundMark x1="75527" y1="32911" x2="71941" y2="21308"/>
                        <a14:foregroundMark x1="71941" y1="21308" x2="64135" y2="12447"/>
                        <a14:foregroundMark x1="64135" y1="12447" x2="52321" y2="11392"/>
                        <a14:foregroundMark x1="52321" y1="11392" x2="32700" y2="31013"/>
                        <a14:foregroundMark x1="32700" y1="31013" x2="56540" y2="41772"/>
                        <a14:foregroundMark x1="56540" y1="41772" x2="68354" y2="41772"/>
                        <a14:foregroundMark x1="68354" y1="41772" x2="63291" y2="70253"/>
                        <a14:foregroundMark x1="63291" y1="70253" x2="48945" y2="72574"/>
                        <a14:foregroundMark x1="48945" y1="72574" x2="70042" y2="61814"/>
                        <a14:foregroundMark x1="70042" y1="61814" x2="72785" y2="72574"/>
                        <a14:foregroundMark x1="72785" y1="72574" x2="64768" y2="84177"/>
                        <a14:foregroundMark x1="64768" y1="84177" x2="51899" y2="82278"/>
                        <a14:foregroundMark x1="51899" y1="82278" x2="28270" y2="90295"/>
                        <a14:foregroundMark x1="28270" y1="90295" x2="22996" y2="65612"/>
                        <a14:foregroundMark x1="41350" y1="9705" x2="51266" y2="4219"/>
                        <a14:foregroundMark x1="51266" y1="4219" x2="66667" y2="6118"/>
                        <a14:foregroundMark x1="66667" y1="6118" x2="75527" y2="20675"/>
                        <a14:foregroundMark x1="75527" y1="20675" x2="75527" y2="20675"/>
                        <a14:foregroundMark x1="88186" y1="19409" x2="90880" y2="42162"/>
                        <a14:foregroundMark x1="78481" y1="48945" x2="79325" y2="86709"/>
                        <a14:foregroundMark x1="79325" y1="86709" x2="82278" y2="43249"/>
                        <a14:foregroundMark x1="82278" y1="43249" x2="87342" y2="61814"/>
                        <a14:foregroundMark x1="87342" y1="61814" x2="86709" y2="67722"/>
                        <a14:foregroundMark x1="71308" y1="47890" x2="32489" y2="44726"/>
                        <a14:foregroundMark x1="32489" y1="44726" x2="43460" y2="43249"/>
                        <a14:foregroundMark x1="43460" y1="43249" x2="89318" y2="47921"/>
                        <a14:foregroundMark x1="89633" y1="51497" x2="51899" y2="61392"/>
                        <a14:foregroundMark x1="51899" y1="61392" x2="71519" y2="78270"/>
                        <a14:foregroundMark x1="71519" y1="78270" x2="43038" y2="81646"/>
                        <a14:foregroundMark x1="43038" y1="81646" x2="94937" y2="89451"/>
                        <a14:foregroundMark x1="94937" y1="89451" x2="40506" y2="86709"/>
                        <a14:foregroundMark x1="40506" y1="86709" x2="64557" y2="84810"/>
                        <a14:foregroundMark x1="64557" y1="84810" x2="81646" y2="85865"/>
                        <a14:foregroundMark x1="81646" y1="85865" x2="39662" y2="87342"/>
                        <a14:foregroundMark x1="39662" y1="87342" x2="75105" y2="91983"/>
                        <a14:foregroundMark x1="75105" y1="91983" x2="40084" y2="89662"/>
                        <a14:foregroundMark x1="40084" y1="89662" x2="42194" y2="83544"/>
                        <a14:foregroundMark x1="14135" y1="18143" x2="6540" y2="86076"/>
                        <a14:foregroundMark x1="7687" y1="86709" x2="18776" y2="92827"/>
                        <a14:foregroundMark x1="6540" y1="86076" x2="7687" y2="86709"/>
                        <a14:foregroundMark x1="18776" y1="92827" x2="63502" y2="97890"/>
                        <a14:foregroundMark x1="63502" y1="97890" x2="86920" y2="94515"/>
                        <a14:foregroundMark x1="86920" y1="94515" x2="91772" y2="84599"/>
                        <a14:foregroundMark x1="91772" y1="84599" x2="90717" y2="73840"/>
                        <a14:foregroundMark x1="90717" y1="73840" x2="74895" y2="92616"/>
                        <a14:foregroundMark x1="74895" y1="92616" x2="58228" y2="97890"/>
                        <a14:foregroundMark x1="58228" y1="97890" x2="48523" y2="93249"/>
                        <a14:foregroundMark x1="48523" y1="93249" x2="33122" y2="90506"/>
                        <a14:foregroundMark x1="33122" y1="90506" x2="21730" y2="79114"/>
                        <a14:foregroundMark x1="21730" y1="79114" x2="22152" y2="67932"/>
                        <a14:foregroundMark x1="22152" y1="67932" x2="33122" y2="60127"/>
                        <a14:foregroundMark x1="33122" y1="60127" x2="29536" y2="48523"/>
                        <a14:foregroundMark x1="29536" y1="48523" x2="21308" y2="68354"/>
                        <a14:foregroundMark x1="21308" y1="68354" x2="14979" y2="57173"/>
                        <a14:foregroundMark x1="14979" y1="57173" x2="17722" y2="46414"/>
                        <a14:foregroundMark x1="17722" y1="46414" x2="8861" y2="58861"/>
                        <a14:foregroundMark x1="8861" y1="58861" x2="9494" y2="72996"/>
                        <a14:foregroundMark x1="9494" y1="72996" x2="14557" y2="86709"/>
                        <a14:foregroundMark x1="14557" y1="86709" x2="20675" y2="88608"/>
                        <a14:foregroundMark x1="60338" y1="73840" x2="48945" y2="76793"/>
                        <a14:foregroundMark x1="48945" y1="76793" x2="87131" y2="63080"/>
                        <a14:foregroundMark x1="87131" y1="63080" x2="46203" y2="64135"/>
                        <a14:foregroundMark x1="46203" y1="64135" x2="57806" y2="64135"/>
                        <a14:foregroundMark x1="57806" y1="64135" x2="23418" y2="61392"/>
                        <a14:foregroundMark x1="23418" y1="61392" x2="44093" y2="55485"/>
                        <a14:foregroundMark x1="44093" y1="55485" x2="54430" y2="59916"/>
                        <a14:foregroundMark x1="54430" y1="59916" x2="43882" y2="69620"/>
                        <a14:foregroundMark x1="43882" y1="69620" x2="55907" y2="77215"/>
                        <a14:foregroundMark x1="55907" y1="77215" x2="42616" y2="80380"/>
                        <a14:foregroundMark x1="42616" y1="80380" x2="19409" y2="72574"/>
                        <a14:foregroundMark x1="19409" y1="72574" x2="16878" y2="62236"/>
                        <a14:foregroundMark x1="16878" y1="62236" x2="22152" y2="48734"/>
                        <a14:foregroundMark x1="22152" y1="48734" x2="49367" y2="56118"/>
                        <a14:foregroundMark x1="49367" y1="56118" x2="50844" y2="70675"/>
                        <a14:foregroundMark x1="50844" y1="70675" x2="50000" y2="71730"/>
                        <a14:foregroundMark x1="55274" y1="57806" x2="44093" y2="62025"/>
                        <a14:foregroundMark x1="44093" y1="62025" x2="62869" y2="57173"/>
                        <a14:foregroundMark x1="62869" y1="57173" x2="75527" y2="46624"/>
                        <a14:foregroundMark x1="75527" y1="46624" x2="33755" y2="67089"/>
                        <a14:foregroundMark x1="33755" y1="67089" x2="58228" y2="62236"/>
                        <a14:foregroundMark x1="58228" y1="62236" x2="38186" y2="75949"/>
                        <a14:foregroundMark x1="38186" y1="75949" x2="38397" y2="63502"/>
                        <a14:foregroundMark x1="38397" y1="63502" x2="46835" y2="78692"/>
                        <a14:foregroundMark x1="67300" y1="93460" x2="32278" y2="92194"/>
                        <a14:foregroundMark x1="73629" y1="94726" x2="35164" y2="98628"/>
                        <a14:foregroundMark x1="26830" y1="97839" x2="25949" y2="97468"/>
                        <a14:foregroundMark x1="9072" y1="92194" x2="3797" y2="92194"/>
                        <a14:foregroundMark x1="54852" y1="4852" x2="40084" y2="2532"/>
                        <a14:backgroundMark x1="5696" y1="86709" x2="5696" y2="86709"/>
                        <a14:backgroundMark x1="3586" y1="92616" x2="3586" y2="92616"/>
                        <a14:backgroundMark x1="25949" y1="99156" x2="34388" y2="99789"/>
                        <a14:backgroundMark x1="95781" y1="90506" x2="95359" y2="89241"/>
                        <a14:backgroundMark x1="95359" y1="68354" x2="94515" y2="57384"/>
                        <a14:backgroundMark x1="94515" y1="57384" x2="95781" y2="52743"/>
                        <a14:backgroundMark x1="95781" y1="48312" x2="97257" y2="52321"/>
                        <a14:backgroundMark x1="95781" y1="50211" x2="93671" y2="61181"/>
                        <a14:backgroundMark x1="93671" y1="61181" x2="95148" y2="68354"/>
                        <a14:backgroundMark x1="94304" y1="50844" x2="95148" y2="50211"/>
                        <a14:backgroundMark x1="95148" y1="50211" x2="93671" y2="51688"/>
                        <a14:backgroundMark x1="93671" y1="51688" x2="94515" y2="49578"/>
                        <a14:backgroundMark x1="94515" y1="49578" x2="94304" y2="56962"/>
                        <a14:backgroundMark x1="94515" y1="47890" x2="93882" y2="45992"/>
                        <a14:backgroundMark x1="91772" y1="41983" x2="94304" y2="54430"/>
                        <a14:backgroundMark x1="94304" y1="54430" x2="94093" y2="43460"/>
                        <a14:backgroundMark x1="94093" y1="43460" x2="93882" y2="65612"/>
                        <a14:backgroundMark x1="93882" y1="65612" x2="92405" y2="42616"/>
                        <a14:backgroundMark x1="92405" y1="42616" x2="94937" y2="69620"/>
                      </a14:backgroundRemoval>
                    </a14:imgEffect>
                  </a14:imgLayer>
                </a14:imgProps>
              </a:ext>
              <a:ext uri="{28A0092B-C50C-407E-A947-70E740481C1C}">
                <a14:useLocalDpi xmlns:a14="http://schemas.microsoft.com/office/drawing/2010/main" val="0"/>
              </a:ext>
            </a:extLst>
          </a:blip>
          <a:srcRect/>
          <a:stretch>
            <a:fillRect/>
          </a:stretch>
        </p:blipFill>
        <p:spPr bwMode="auto">
          <a:xfrm>
            <a:off x="9270131" y="5893174"/>
            <a:ext cx="961266" cy="9612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122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Bucks Country Gardens">
            <a:extLst>
              <a:ext uri="{FF2B5EF4-FFF2-40B4-BE49-F238E27FC236}">
                <a16:creationId xmlns:a16="http://schemas.microsoft.com/office/drawing/2014/main" id="{064A7341-8778-4F8E-B7A5-7DCF039DA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811" b="18224"/>
          <a:stretch/>
        </p:blipFill>
        <p:spPr bwMode="auto">
          <a:xfrm>
            <a:off x="-16799" y="4123370"/>
            <a:ext cx="12191999" cy="17157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rn vector image on VectorStock | Corn plant, Cartoon ...">
            <a:extLst>
              <a:ext uri="{FF2B5EF4-FFF2-40B4-BE49-F238E27FC236}">
                <a16:creationId xmlns:a16="http://schemas.microsoft.com/office/drawing/2014/main" id="{56C70424-76F4-4AD5-89CD-A21B7CA4D64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8209982" y="15484"/>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44" name="Grafik 5" descr="Ein Bild, das Pflanze enthält.&#10;&#10;Mit sehr hoher Zuverlässigkeit generierte Beschreibung">
            <a:extLst>
              <a:ext uri="{FF2B5EF4-FFF2-40B4-BE49-F238E27FC236}">
                <a16:creationId xmlns:a16="http://schemas.microsoft.com/office/drawing/2014/main" id="{7212BAA2-9AF1-4FB9-988D-620ADD3D3D34}"/>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607981" y="2884529"/>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rafik 5" descr="Ein Bild, das Pflanze enthält.&#10;&#10;Mit sehr hoher Zuverlässigkeit generierte Beschreibung">
            <a:extLst>
              <a:ext uri="{FF2B5EF4-FFF2-40B4-BE49-F238E27FC236}">
                <a16:creationId xmlns:a16="http://schemas.microsoft.com/office/drawing/2014/main" id="{7FDA4018-697F-4225-8E40-03CC29FC5112}"/>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225065" y="3945897"/>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rafik 5" descr="Ein Bild, das Pflanze enthält.&#10;&#10;Mit sehr hoher Zuverlässigkeit generierte Beschreibung">
            <a:extLst>
              <a:ext uri="{FF2B5EF4-FFF2-40B4-BE49-F238E27FC236}">
                <a16:creationId xmlns:a16="http://schemas.microsoft.com/office/drawing/2014/main" id="{CA9F8705-4CEF-4C16-8453-07461530BE90}"/>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9960104"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830ADD9D-84BB-4969-8EE4-CAA8A27D3EE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574390" y="1155364"/>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Corn vector image on VectorStock | Corn plant, Cartoon ...">
            <a:extLst>
              <a:ext uri="{FF2B5EF4-FFF2-40B4-BE49-F238E27FC236}">
                <a16:creationId xmlns:a16="http://schemas.microsoft.com/office/drawing/2014/main" id="{14ED4097-6503-4508-AF2E-CC6FB6579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572693" y="57198"/>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Corn vector image on VectorStock | Corn plant, Cartoon ...">
            <a:extLst>
              <a:ext uri="{FF2B5EF4-FFF2-40B4-BE49-F238E27FC236}">
                <a16:creationId xmlns:a16="http://schemas.microsoft.com/office/drawing/2014/main" id="{E50C6AB5-5805-4B42-874B-E07A3C3D569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15576" y="59398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55" name="Grafik 5" descr="Ein Bild, das Pflanze enthält.&#10;&#10;Mit sehr hoher Zuverlässigkeit generierte Beschreibung">
            <a:extLst>
              <a:ext uri="{FF2B5EF4-FFF2-40B4-BE49-F238E27FC236}">
                <a16:creationId xmlns:a16="http://schemas.microsoft.com/office/drawing/2014/main" id="{F65DD3C2-A07A-4582-83E2-38B44CED52B9}"/>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793738" y="2221636"/>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Grafik 5" descr="Ein Bild, das Pflanze enthält.&#10;&#10;Mit sehr hoher Zuverlässigkeit generierte Beschreibung">
            <a:extLst>
              <a:ext uri="{FF2B5EF4-FFF2-40B4-BE49-F238E27FC236}">
                <a16:creationId xmlns:a16="http://schemas.microsoft.com/office/drawing/2014/main" id="{784E3A2D-C373-42DE-A767-86DC54B1E526}"/>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441615" y="2901135"/>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6" descr="Corn vector image on VectorStock | Corn plant, Cartoon ...">
            <a:extLst>
              <a:ext uri="{FF2B5EF4-FFF2-40B4-BE49-F238E27FC236}">
                <a16:creationId xmlns:a16="http://schemas.microsoft.com/office/drawing/2014/main" id="{9309693A-3275-4CA7-A76B-EB4F4CA6FE1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5121745" y="130761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65" name="Grafik 5" descr="Ein Bild, das Pflanze enthält.&#10;&#10;Mit sehr hoher Zuverlässigkeit generierte Beschreibung">
            <a:extLst>
              <a:ext uri="{FF2B5EF4-FFF2-40B4-BE49-F238E27FC236}">
                <a16:creationId xmlns:a16="http://schemas.microsoft.com/office/drawing/2014/main" id="{AE62C6A7-2800-48B7-9D49-683D19592A01}"/>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0159684" y="3635241"/>
            <a:ext cx="1647715" cy="22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2">
            <a:extLst>
              <a:ext uri="{FF2B5EF4-FFF2-40B4-BE49-F238E27FC236}">
                <a16:creationId xmlns:a16="http://schemas.microsoft.com/office/drawing/2014/main" id="{FA981D7F-894F-4AE3-9760-A1585A7A662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100552" y="1668735"/>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a:extLst>
              <a:ext uri="{FF2B5EF4-FFF2-40B4-BE49-F238E27FC236}">
                <a16:creationId xmlns:a16="http://schemas.microsoft.com/office/drawing/2014/main" id="{F452A6E3-0EB8-4BDA-87D7-F83AB8D3A59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174361" y="1767848"/>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a:extLst>
              <a:ext uri="{FF2B5EF4-FFF2-40B4-BE49-F238E27FC236}">
                <a16:creationId xmlns:a16="http://schemas.microsoft.com/office/drawing/2014/main" id="{E7329271-C0F2-4566-BC98-769FE203F81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203960" y="1258875"/>
            <a:ext cx="2801171" cy="3625691"/>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Corn vector image on VectorStock | Corn plant, Cartoon ...">
            <a:extLst>
              <a:ext uri="{FF2B5EF4-FFF2-40B4-BE49-F238E27FC236}">
                <a16:creationId xmlns:a16="http://schemas.microsoft.com/office/drawing/2014/main" id="{36D10B58-3BB9-4144-B438-A23F2D172C5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452228" y="363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Corn vector image on VectorStock | Corn plant, Cartoon ...">
            <a:extLst>
              <a:ext uri="{FF2B5EF4-FFF2-40B4-BE49-F238E27FC236}">
                <a16:creationId xmlns:a16="http://schemas.microsoft.com/office/drawing/2014/main" id="{2A111B28-1051-40D8-9ED1-2121C5E469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576011" y="43243"/>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7C9651CF-E244-4FD4-A6B4-EDC55CFF885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452642" y="2527731"/>
            <a:ext cx="3114551" cy="36270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a 2">
            <a:extLst>
              <a:ext uri="{FF2B5EF4-FFF2-40B4-BE49-F238E27FC236}">
                <a16:creationId xmlns:a16="http://schemas.microsoft.com/office/drawing/2014/main" id="{FA32F6A2-1B17-4063-917E-E97F38579F52}"/>
              </a:ext>
            </a:extLst>
          </p:cNvPr>
          <p:cNvGrpSpPr/>
          <p:nvPr/>
        </p:nvGrpSpPr>
        <p:grpSpPr>
          <a:xfrm>
            <a:off x="-16799" y="5803533"/>
            <a:ext cx="12225598" cy="1058104"/>
            <a:chOff x="-1" y="5821915"/>
            <a:chExt cx="12191999" cy="1058104"/>
          </a:xfrm>
        </p:grpSpPr>
        <p:pic>
          <p:nvPicPr>
            <p:cNvPr id="91" name="Picture 2" descr="Bucks Country Gardens">
              <a:extLst>
                <a:ext uri="{FF2B5EF4-FFF2-40B4-BE49-F238E27FC236}">
                  <a16:creationId xmlns:a16="http://schemas.microsoft.com/office/drawing/2014/main" id="{DCED327C-8B96-4AD5-93BE-34B69988A77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rcRect t="82556"/>
            <a:stretch/>
          </p:blipFill>
          <p:spPr bwMode="auto">
            <a:xfrm>
              <a:off x="-1" y="5821915"/>
              <a:ext cx="12191999" cy="1058104"/>
            </a:xfrm>
            <a:prstGeom prst="rect">
              <a:avLst/>
            </a:prstGeom>
            <a:noFill/>
            <a:extLst>
              <a:ext uri="{909E8E84-426E-40DD-AFC4-6F175D3DCCD1}">
                <a14:hiddenFill xmlns:a14="http://schemas.microsoft.com/office/drawing/2010/main">
                  <a:solidFill>
                    <a:srgbClr val="FFFFFF"/>
                  </a:solidFill>
                </a14:hiddenFill>
              </a:ext>
            </a:extLst>
          </p:spPr>
        </p:pic>
        <p:pic>
          <p:nvPicPr>
            <p:cNvPr id="92" name="Obraz 91">
              <a:extLst>
                <a:ext uri="{FF2B5EF4-FFF2-40B4-BE49-F238E27FC236}">
                  <a16:creationId xmlns:a16="http://schemas.microsoft.com/office/drawing/2014/main" id="{B3F0F0FA-062B-45C1-9338-E822CF475EE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4663316" y="5870185"/>
              <a:ext cx="772996" cy="547696"/>
            </a:xfrm>
            <a:prstGeom prst="rect">
              <a:avLst/>
            </a:prstGeom>
          </p:spPr>
        </p:pic>
        <p:pic>
          <p:nvPicPr>
            <p:cNvPr id="93" name="Picture 13">
              <a:extLst>
                <a:ext uri="{FF2B5EF4-FFF2-40B4-BE49-F238E27FC236}">
                  <a16:creationId xmlns:a16="http://schemas.microsoft.com/office/drawing/2014/main" id="{E0F61878-9BA2-45B2-9659-6CCFB40551B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1125442" y="5941736"/>
              <a:ext cx="554556" cy="388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Obraz 93">
              <a:extLst>
                <a:ext uri="{FF2B5EF4-FFF2-40B4-BE49-F238E27FC236}">
                  <a16:creationId xmlns:a16="http://schemas.microsoft.com/office/drawing/2014/main" id="{5FD8E5F9-8F6D-40A0-BF23-95786D8B7F6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1627345" y="5904410"/>
              <a:ext cx="871510" cy="617497"/>
            </a:xfrm>
            <a:prstGeom prst="rect">
              <a:avLst/>
            </a:prstGeom>
          </p:spPr>
        </p:pic>
        <p:pic>
          <p:nvPicPr>
            <p:cNvPr id="95" name="Picture 13">
              <a:extLst>
                <a:ext uri="{FF2B5EF4-FFF2-40B4-BE49-F238E27FC236}">
                  <a16:creationId xmlns:a16="http://schemas.microsoft.com/office/drawing/2014/main" id="{F78A97BD-0EF7-407F-A2A6-A56ED682187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0854773">
              <a:off x="8645291" y="6036001"/>
              <a:ext cx="514713" cy="360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 name="Obraz 95">
              <a:extLst>
                <a:ext uri="{FF2B5EF4-FFF2-40B4-BE49-F238E27FC236}">
                  <a16:creationId xmlns:a16="http://schemas.microsoft.com/office/drawing/2014/main" id="{BEDC7FBD-481B-4301-BA97-72320D0240F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367317" y="6149732"/>
              <a:ext cx="850280" cy="602455"/>
            </a:xfrm>
            <a:prstGeom prst="rect">
              <a:avLst/>
            </a:prstGeom>
          </p:spPr>
        </p:pic>
        <p:pic>
          <p:nvPicPr>
            <p:cNvPr id="97" name="Picture 13">
              <a:extLst>
                <a:ext uri="{FF2B5EF4-FFF2-40B4-BE49-F238E27FC236}">
                  <a16:creationId xmlns:a16="http://schemas.microsoft.com/office/drawing/2014/main" id="{E735C44B-EBC3-4220-A365-B957DF2E2F1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3825572" y="6090353"/>
              <a:ext cx="571625" cy="40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 name="Obraz 97">
              <a:extLst>
                <a:ext uri="{FF2B5EF4-FFF2-40B4-BE49-F238E27FC236}">
                  <a16:creationId xmlns:a16="http://schemas.microsoft.com/office/drawing/2014/main" id="{88B086BB-528E-4F7D-85D4-C1BF6F5425A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6987621" y="5854981"/>
              <a:ext cx="894623" cy="633873"/>
            </a:xfrm>
            <a:prstGeom prst="rect">
              <a:avLst/>
            </a:prstGeom>
          </p:spPr>
        </p:pic>
        <p:pic>
          <p:nvPicPr>
            <p:cNvPr id="99" name="Picture 13">
              <a:extLst>
                <a:ext uri="{FF2B5EF4-FFF2-40B4-BE49-F238E27FC236}">
                  <a16:creationId xmlns:a16="http://schemas.microsoft.com/office/drawing/2014/main" id="{C4893422-3365-498B-B2BE-43F0C95C2E1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6394171" y="6320040"/>
              <a:ext cx="496587" cy="348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Obraz 99">
              <a:extLst>
                <a:ext uri="{FF2B5EF4-FFF2-40B4-BE49-F238E27FC236}">
                  <a16:creationId xmlns:a16="http://schemas.microsoft.com/office/drawing/2014/main" id="{98520909-190A-48C2-948E-2EBD89DB21CE}"/>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9229543" y="6075745"/>
              <a:ext cx="843623" cy="597738"/>
            </a:xfrm>
            <a:prstGeom prst="rect">
              <a:avLst/>
            </a:prstGeom>
          </p:spPr>
        </p:pic>
        <p:pic>
          <p:nvPicPr>
            <p:cNvPr id="101" name="Picture 13">
              <a:extLst>
                <a:ext uri="{FF2B5EF4-FFF2-40B4-BE49-F238E27FC236}">
                  <a16:creationId xmlns:a16="http://schemas.microsoft.com/office/drawing/2014/main" id="{C35527C4-3FFB-46CD-883B-97A1B96C7AE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7716848">
              <a:off x="10811203" y="6017890"/>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 name="Picture 13">
              <a:extLst>
                <a:ext uri="{FF2B5EF4-FFF2-40B4-BE49-F238E27FC236}">
                  <a16:creationId xmlns:a16="http://schemas.microsoft.com/office/drawing/2014/main" id="{09CF2649-4A61-46D7-B731-3FE186AF3B2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3517043">
              <a:off x="10248067" y="6383289"/>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Obraz 102">
              <a:extLst>
                <a:ext uri="{FF2B5EF4-FFF2-40B4-BE49-F238E27FC236}">
                  <a16:creationId xmlns:a16="http://schemas.microsoft.com/office/drawing/2014/main" id="{F245B173-0FCA-4053-A1DE-509ABDF1623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99546" y="5857173"/>
              <a:ext cx="871510" cy="617497"/>
            </a:xfrm>
            <a:prstGeom prst="rect">
              <a:avLst/>
            </a:prstGeom>
          </p:spPr>
        </p:pic>
        <p:pic>
          <p:nvPicPr>
            <p:cNvPr id="104" name="Picture 13">
              <a:extLst>
                <a:ext uri="{FF2B5EF4-FFF2-40B4-BE49-F238E27FC236}">
                  <a16:creationId xmlns:a16="http://schemas.microsoft.com/office/drawing/2014/main" id="{B5472CF6-35AE-48DD-A733-417222B7BDD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13214564">
              <a:off x="5486578" y="6072428"/>
              <a:ext cx="464715" cy="32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7" name="Grafik 5" descr="Ein Bild, das Pflanze enthält.&#10;&#10;Mit sehr hoher Zuverlässigkeit generierte Beschreibung">
            <a:extLst>
              <a:ext uri="{FF2B5EF4-FFF2-40B4-BE49-F238E27FC236}">
                <a16:creationId xmlns:a16="http://schemas.microsoft.com/office/drawing/2014/main" id="{C0EA8C57-9430-4DA7-8995-EF6CE0B737E3}"/>
              </a:ext>
            </a:extLst>
          </p:cNvPr>
          <p:cNvPicPr>
            <a:picLocks noChangeAspect="1"/>
          </p:cNvPicPr>
          <p:nvPr/>
        </p:nvPicPr>
        <p:blipFill>
          <a:blip r:embed="rId6" cstate="print">
            <a:extLst>
              <a:ext uri="{28A0092B-C50C-407E-A947-70E740481C1C}">
                <a14:useLocalDpi xmlns:a14="http://schemas.microsoft.com/office/drawing/2010/main" val="0"/>
              </a:ext>
            </a:extLst>
          </a:blip>
          <a:srcRect b="17725"/>
          <a:stretch>
            <a:fillRect/>
          </a:stretch>
        </p:blipFill>
        <p:spPr bwMode="auto">
          <a:xfrm>
            <a:off x="11066099" y="3502640"/>
            <a:ext cx="165417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2">
            <a:extLst>
              <a:ext uri="{FF2B5EF4-FFF2-40B4-BE49-F238E27FC236}">
                <a16:creationId xmlns:a16="http://schemas.microsoft.com/office/drawing/2014/main" id="{0B0015CC-D9E8-4EBC-9694-828AC5327FA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10" b="89674" l="9494" r="89873">
                        <a14:foregroundMark x1="40928" y1="7790" x2="36920" y2="6341"/>
                        <a14:foregroundMark x1="57384" y1="10688" x2="52532" y2="5072"/>
                        <a14:foregroundMark x1="54852" y1="89674" x2="54219" y2="89674"/>
                        <a14:foregroundMark x1="90084" y1="35507" x2="90084" y2="35507"/>
                        <a14:foregroundMark x1="62025" y1="7971" x2="69198" y2="5616"/>
                        <a14:foregroundMark x1="9916" y1="53623" x2="9916" y2="53623"/>
                        <a14:foregroundMark x1="9494" y1="35870" x2="9494" y2="35870"/>
                        <a14:backgroundMark x1="30591" y1="54167" x2="30591" y2="54167"/>
                        <a14:backgroundMark x1="65401" y1="35507" x2="65401" y2="35507"/>
                        <a14:backgroundMark x1="60759" y1="37681" x2="60759" y2="37681"/>
                        <a14:backgroundMark x1="64557" y1="32065" x2="64557" y2="32065"/>
                        <a14:backgroundMark x1="63713" y1="32246" x2="63713" y2="32246"/>
                        <a14:backgroundMark x1="78903" y1="35870" x2="78903" y2="35870"/>
                        <a14:backgroundMark x1="21730" y1="53623" x2="21730" y2="53623"/>
                        <a14:backgroundMark x1="23840" y1="51268" x2="23840" y2="51268"/>
                        <a14:backgroundMark x1="35654" y1="57609" x2="35654" y2="57609"/>
                        <a14:backgroundMark x1="37764" y1="60688" x2="37764" y2="60688"/>
                      </a14:backgroundRemoval>
                    </a14:imgEffect>
                  </a14:imgLayer>
                </a14:imgProps>
              </a:ext>
              <a:ext uri="{28A0092B-C50C-407E-A947-70E740481C1C}">
                <a14:useLocalDpi xmlns:a14="http://schemas.microsoft.com/office/drawing/2010/main" val="0"/>
              </a:ext>
            </a:extLst>
          </a:blip>
          <a:srcRect/>
          <a:stretch>
            <a:fillRect/>
          </a:stretch>
        </p:blipFill>
        <p:spPr bwMode="auto">
          <a:xfrm>
            <a:off x="-675647" y="2520467"/>
            <a:ext cx="3114551" cy="3627072"/>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a:extLst>
              <a:ext uri="{FF2B5EF4-FFF2-40B4-BE49-F238E27FC236}">
                <a16:creationId xmlns:a16="http://schemas.microsoft.com/office/drawing/2014/main" id="{6FBE853A-6FF6-4461-B893-EC019224ACA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2016235" y="2671178"/>
            <a:ext cx="2433645" cy="314998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4">
            <a:extLst>
              <a:ext uri="{FF2B5EF4-FFF2-40B4-BE49-F238E27FC236}">
                <a16:creationId xmlns:a16="http://schemas.microsoft.com/office/drawing/2014/main" id="{DEB80C60-7868-4D2B-8CA5-90588105894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556" b="85093" l="18800" r="78000">
                        <a14:foregroundMark x1="21200" y1="32315" x2="21200" y2="32315"/>
                        <a14:foregroundMark x1="21700" y1="46296" x2="18900" y2="53056"/>
                        <a14:foregroundMark x1="18900" y1="53056" x2="20700" y2="52130"/>
                        <a14:foregroundMark x1="57600" y1="14074" x2="57800" y2="12407"/>
                        <a14:foregroundMark x1="58800" y1="11204" x2="56100" y2="11481"/>
                        <a14:foregroundMark x1="58100" y1="8889" x2="55600" y2="9167"/>
                        <a14:foregroundMark x1="56600" y1="6574" x2="56600" y2="5648"/>
                        <a14:foregroundMark x1="57600" y1="77870" x2="63100" y2="78333"/>
                        <a14:foregroundMark x1="49000" y1="77685" x2="50000" y2="85185"/>
                        <a14:foregroundMark x1="77500" y1="55926" x2="77500" y2="57500"/>
                        <a14:foregroundMark x1="78000" y1="29259" x2="77300" y2="29259"/>
                        <a14:backgroundMark x1="29800" y1="27407" x2="29800" y2="27407"/>
                        <a14:backgroundMark x1="59300" y1="24537" x2="59300" y2="24537"/>
                        <a14:backgroundMark x1="60100" y1="21481" x2="60100" y2="21481"/>
                        <a14:backgroundMark x1="58800" y1="19630" x2="58800" y2="19630"/>
                        <a14:backgroundMark x1="51800" y1="47500" x2="51800" y2="47500"/>
                      </a14:backgroundRemoval>
                    </a14:imgEffect>
                    <a14:imgEffect>
                      <a14:sharpenSoften amount="-25000"/>
                    </a14:imgEffect>
                  </a14:imgLayer>
                </a14:imgProps>
              </a:ext>
              <a:ext uri="{28A0092B-C50C-407E-A947-70E740481C1C}">
                <a14:useLocalDpi xmlns:a14="http://schemas.microsoft.com/office/drawing/2010/main" val="0"/>
              </a:ext>
            </a:extLst>
          </a:blip>
          <a:srcRect l="14524" t="3519" r="16287" b="13559"/>
          <a:stretch/>
        </p:blipFill>
        <p:spPr bwMode="auto">
          <a:xfrm>
            <a:off x="3407834" y="2772934"/>
            <a:ext cx="2366329" cy="3062854"/>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Corn vector image on VectorStock | Corn plant, Cartoon ...">
            <a:extLst>
              <a:ext uri="{FF2B5EF4-FFF2-40B4-BE49-F238E27FC236}">
                <a16:creationId xmlns:a16="http://schemas.microsoft.com/office/drawing/2014/main" id="{C5D3A041-CD01-48E5-92C7-7548C65BE81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103615" y="568915"/>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Corn vector image on VectorStock | Corn plant, Cartoon ...">
            <a:extLst>
              <a:ext uri="{FF2B5EF4-FFF2-40B4-BE49-F238E27FC236}">
                <a16:creationId xmlns:a16="http://schemas.microsoft.com/office/drawing/2014/main" id="{CD00F508-EAC8-4E37-8CA0-829626AD23B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037428" y="56843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Corn vector image on VectorStock | Corn plant, Cartoon ...">
            <a:extLst>
              <a:ext uri="{FF2B5EF4-FFF2-40B4-BE49-F238E27FC236}">
                <a16:creationId xmlns:a16="http://schemas.microsoft.com/office/drawing/2014/main" id="{63DFADCC-1EAB-4864-82D9-752467DCDB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7816271" y="1275041"/>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6" descr="Corn vector image on VectorStock | Corn plant, Cartoon ...">
            <a:extLst>
              <a:ext uri="{FF2B5EF4-FFF2-40B4-BE49-F238E27FC236}">
                <a16:creationId xmlns:a16="http://schemas.microsoft.com/office/drawing/2014/main" id="{D9C305CF-A684-4D44-97FA-B50DC28B036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52" b="91389" l="11000" r="91429">
                        <a14:foregroundMark x1="50714" y1="14444" x2="34143" y2="5093"/>
                        <a14:foregroundMark x1="34143" y1="5093" x2="32000" y2="4815"/>
                        <a14:foregroundMark x1="52571" y1="5741" x2="50429" y2="2037"/>
                        <a14:foregroundMark x1="59000" y1="6204" x2="67000" y2="2037"/>
                        <a14:foregroundMark x1="86143" y1="47870" x2="91571" y2="47870"/>
                        <a14:foregroundMark x1="11000" y1="55093" x2="12429" y2="54630"/>
                        <a14:foregroundMark x1="39857" y1="83704" x2="41286" y2="89259"/>
                        <a14:foregroundMark x1="54714" y1="82037" x2="54714" y2="91389"/>
                        <a14:backgroundMark x1="54286" y1="17963" x2="54286" y2="17963"/>
                        <a14:backgroundMark x1="51429" y1="45741" x2="51429" y2="45741"/>
                        <a14:backgroundMark x1="55857" y1="53519" x2="55857" y2="53519"/>
                      </a14:backgroundRemoval>
                    </a14:imgEffect>
                  </a14:imgLayer>
                </a14:imgProps>
              </a:ext>
              <a:ext uri="{28A0092B-C50C-407E-A947-70E740481C1C}">
                <a14:useLocalDpi xmlns:a14="http://schemas.microsoft.com/office/drawing/2010/main" val="0"/>
              </a:ext>
            </a:extLst>
          </a:blip>
          <a:srcRect l="4133" t="-777" r="4676" b="7462"/>
          <a:stretch/>
        </p:blipFill>
        <p:spPr bwMode="auto">
          <a:xfrm>
            <a:off x="6492657" y="1331477"/>
            <a:ext cx="2847302" cy="449525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happy farmer family cartoon character in organic rural ...">
            <a:extLst>
              <a:ext uri="{FF2B5EF4-FFF2-40B4-BE49-F238E27FC236}">
                <a16:creationId xmlns:a16="http://schemas.microsoft.com/office/drawing/2014/main" id="{287E348E-7CA2-4F1C-A8B8-A309F2181311}"/>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9631" b="50615" l="33920" r="65040">
                        <a14:foregroundMark x1="54600" y1="13861" x2="51020" y2="12901"/>
                        <a14:foregroundMark x1="55240" y1="13861" x2="51740" y2="11281"/>
                        <a14:foregroundMark x1="51740" y1="11281" x2="50900" y2="13261"/>
                        <a14:foregroundMark x1="53960" y1="10411" x2="51920" y2="9631"/>
                        <a14:foregroundMark x1="53700" y1="32613" x2="52960" y2="45185"/>
                        <a14:foregroundMark x1="52960" y1="45185" x2="49340" y2="40954"/>
                        <a14:foregroundMark x1="49340" y1="40954" x2="48900" y2="34593"/>
                        <a14:foregroundMark x1="48900" y1="34593" x2="52020" y2="38044"/>
                        <a14:foregroundMark x1="52020" y1="38044" x2="53400" y2="44764"/>
                        <a14:foregroundMark x1="53400" y1="44764" x2="53040" y2="50645"/>
                        <a14:foregroundMark x1="53040" y1="50645" x2="52940" y2="50645"/>
                        <a14:foregroundMark x1="64300" y1="34923" x2="65040" y2="29013"/>
                        <a14:foregroundMark x1="65040" y1="29013" x2="63540" y2="29763"/>
                        <a14:backgroundMark x1="36600" y1="42214" x2="37100" y2="45845"/>
                      </a14:backgroundRemoval>
                    </a14:imgEffect>
                  </a14:imgLayer>
                </a14:imgProps>
              </a:ext>
              <a:ext uri="{28A0092B-C50C-407E-A947-70E740481C1C}">
                <a14:useLocalDpi xmlns:a14="http://schemas.microsoft.com/office/drawing/2010/main" val="0"/>
              </a:ext>
            </a:extLst>
          </a:blip>
          <a:srcRect l="43241" t="8070" r="31827" b="55217"/>
          <a:stretch/>
        </p:blipFill>
        <p:spPr bwMode="auto">
          <a:xfrm>
            <a:off x="187915" y="1664363"/>
            <a:ext cx="5323518" cy="5192979"/>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upa 49">
            <a:extLst>
              <a:ext uri="{FF2B5EF4-FFF2-40B4-BE49-F238E27FC236}">
                <a16:creationId xmlns:a16="http://schemas.microsoft.com/office/drawing/2014/main" id="{0BB4FD9E-49F5-49D6-847C-50749498A20A}"/>
              </a:ext>
            </a:extLst>
          </p:cNvPr>
          <p:cNvGrpSpPr/>
          <p:nvPr/>
        </p:nvGrpSpPr>
        <p:grpSpPr>
          <a:xfrm>
            <a:off x="2276928" y="1158890"/>
            <a:ext cx="5489961" cy="5705565"/>
            <a:chOff x="2276198" y="1183621"/>
            <a:chExt cx="5489961" cy="5705565"/>
          </a:xfrm>
        </p:grpSpPr>
        <p:pic>
          <p:nvPicPr>
            <p:cNvPr id="51" name="Obraz 50" descr="Obraz zawierający tekst, zabawka, lalka&#10;&#10;Opis wygenerowany automatycznie">
              <a:extLst>
                <a:ext uri="{FF2B5EF4-FFF2-40B4-BE49-F238E27FC236}">
                  <a16:creationId xmlns:a16="http://schemas.microsoft.com/office/drawing/2014/main" id="{787C7D47-7359-4CDE-96B7-12A2E46872F9}"/>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459" b="83742" l="4154" r="27615">
                          <a14:foregroundMark x1="25308" y1="15924" x2="22308" y2="10022"/>
                          <a14:foregroundMark x1="22308" y1="10022" x2="18154" y2="6570"/>
                          <a14:foregroundMark x1="18154" y1="6570" x2="15231" y2="12138"/>
                          <a14:foregroundMark x1="15231" y1="12138" x2="21462" y2="12584"/>
                          <a14:foregroundMark x1="21462" y1="12584" x2="24615" y2="14031"/>
                          <a14:foregroundMark x1="20846" y1="20935" x2="18308" y2="21381"/>
                          <a14:foregroundMark x1="8664" y1="52328" x2="10923" y2="72160"/>
                          <a14:foregroundMark x1="10923" y1="72160" x2="10846" y2="79510"/>
                          <a14:foregroundMark x1="10846" y1="79510" x2="13923" y2="73274"/>
                          <a14:foregroundMark x1="13923" y1="73274" x2="9000" y2="72383"/>
                          <a14:foregroundMark x1="9000" y1="72383" x2="10846" y2="78953"/>
                          <a14:foregroundMark x1="10846" y1="78953" x2="11385" y2="79176"/>
                          <a14:foregroundMark x1="13231" y1="77728" x2="13692" y2="78953"/>
                          <a14:foregroundMark x1="21692" y1="77728" x2="24846" y2="83296"/>
                          <a14:foregroundMark x1="24846" y1="83296" x2="25000" y2="83185"/>
                          <a14:foregroundMark x1="16000" y1="83296" x2="12769" y2="83742"/>
                          <a14:foregroundMark x1="27385" y1="16147" x2="27615" y2="15813"/>
                          <a14:backgroundMark x1="4692" y1="20045" x2="3462" y2="26503"/>
                          <a14:backgroundMark x1="3462" y1="26503" x2="5923" y2="27283"/>
                          <a14:backgroundMark x1="5923" y1="27283" x2="5077" y2="31737"/>
                          <a14:backgroundMark x1="5077" y1="31737" x2="5846" y2="35523"/>
                          <a14:backgroundMark x1="5846" y1="35523" x2="7692" y2="38530"/>
                          <a14:backgroundMark x1="7692" y1="38530" x2="8923" y2="41871"/>
                          <a14:backgroundMark x1="8923" y1="41871" x2="8077" y2="52227"/>
                        </a14:backgroundRemoval>
                      </a14:imgEffect>
                    </a14:imgLayer>
                  </a14:imgProps>
                </a:ext>
                <a:ext uri="{28A0092B-C50C-407E-A947-70E740481C1C}">
                  <a14:useLocalDpi xmlns:a14="http://schemas.microsoft.com/office/drawing/2010/main" val="0"/>
                </a:ext>
              </a:extLst>
            </a:blip>
            <a:srcRect l="1215" t="2468" r="69373" b="53282"/>
            <a:stretch/>
          </p:blipFill>
          <p:spPr>
            <a:xfrm>
              <a:off x="2276198" y="1183621"/>
              <a:ext cx="5489961" cy="5705565"/>
            </a:xfrm>
            <a:prstGeom prst="rect">
              <a:avLst/>
            </a:prstGeom>
          </p:spPr>
        </p:pic>
        <p:pic>
          <p:nvPicPr>
            <p:cNvPr id="52" name="Picture 4" descr="Pointing finger illustration, Carnivores Finger Material ...">
              <a:extLst>
                <a:ext uri="{FF2B5EF4-FFF2-40B4-BE49-F238E27FC236}">
                  <a16:creationId xmlns:a16="http://schemas.microsoft.com/office/drawing/2014/main" id="{C7DFA2D5-A3CC-473A-881E-FF5ECF2D4357}"/>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3146" b="94118" l="3750" r="98000">
                          <a14:foregroundMark x1="61250" y1="11081" x2="57125" y2="4241"/>
                          <a14:foregroundMark x1="57125" y1="4241" x2="50625" y2="3557"/>
                          <a14:foregroundMark x1="50625" y1="3557" x2="45875" y2="8345"/>
                          <a14:foregroundMark x1="45875" y1="8345" x2="39250" y2="8208"/>
                          <a14:foregroundMark x1="39250" y1="8208" x2="26625" y2="4514"/>
                          <a14:foregroundMark x1="26625" y1="4514" x2="18875" y2="4925"/>
                          <a14:foregroundMark x1="18875" y1="4925" x2="7625" y2="13680"/>
                          <a14:foregroundMark x1="3690" y1="34598" x2="3534" y2="35426"/>
                          <a14:foregroundMark x1="7625" y1="13680" x2="3887" y2="33549"/>
                          <a14:foregroundMark x1="3526" y1="46140" x2="4500" y2="78659"/>
                          <a14:foregroundMark x1="4500" y1="78659" x2="17500" y2="91108"/>
                          <a14:foregroundMark x1="17500" y1="91108" x2="24250" y2="94528"/>
                          <a14:foregroundMark x1="24250" y1="94528" x2="32375" y2="95759"/>
                          <a14:foregroundMark x1="32375" y1="95759" x2="39750" y2="95349"/>
                          <a14:foregroundMark x1="39750" y1="95349" x2="44875" y2="90698"/>
                          <a14:foregroundMark x1="44875" y1="90698" x2="45000" y2="78933"/>
                          <a14:foregroundMark x1="45000" y1="78933" x2="60625" y2="85636"/>
                          <a14:foregroundMark x1="60625" y1="85636" x2="67125" y2="84405"/>
                          <a14:foregroundMark x1="67125" y1="84405" x2="73369" y2="87914"/>
                          <a14:foregroundMark x1="74021" y1="87914" x2="77750" y2="86594"/>
                          <a14:foregroundMark x1="77750" y1="86594" x2="88125" y2="74692"/>
                          <a14:foregroundMark x1="88125" y1="74692" x2="93250" y2="61012"/>
                          <a14:foregroundMark x1="93250" y1="61012" x2="94142" y2="37573"/>
                          <a14:foregroundMark x1="93372" y1="33633" x2="88750" y2="27770"/>
                          <a14:foregroundMark x1="88750" y1="27770" x2="80875" y2="24897"/>
                          <a14:foregroundMark x1="80875" y1="24897" x2="75250" y2="17784"/>
                          <a14:foregroundMark x1="75250" y1="17784" x2="53000" y2="7387"/>
                          <a14:foregroundMark x1="53000" y1="7387" x2="30000" y2="12722"/>
                          <a14:foregroundMark x1="30000" y1="12722" x2="18125" y2="20793"/>
                          <a14:foregroundMark x1="18125" y1="20793" x2="30000" y2="22298"/>
                          <a14:foregroundMark x1="30000" y1="22298" x2="22250" y2="26813"/>
                          <a14:foregroundMark x1="22250" y1="26813" x2="13250" y2="38304"/>
                          <a14:foregroundMark x1="13250" y1="38304" x2="19750" y2="40219"/>
                          <a14:foregroundMark x1="19750" y1="40219" x2="15750" y2="48290"/>
                          <a14:foregroundMark x1="15750" y1="48290" x2="26250" y2="45964"/>
                          <a14:foregroundMark x1="26250" y1="45964" x2="16000" y2="55267"/>
                          <a14:foregroundMark x1="16000" y1="55267" x2="26500" y2="49384"/>
                          <a14:foregroundMark x1="26500" y1="49384" x2="18250" y2="63064"/>
                          <a14:foregroundMark x1="18250" y1="63064" x2="28500" y2="58140"/>
                          <a14:foregroundMark x1="28500" y1="58140" x2="24500" y2="67442"/>
                          <a14:foregroundMark x1="24500" y1="67442" x2="25875" y2="79207"/>
                          <a14:foregroundMark x1="25875" y1="79207" x2="32500" y2="77975"/>
                          <a14:foregroundMark x1="32500" y1="77975" x2="34750" y2="85363"/>
                          <a14:foregroundMark x1="34750" y1="85363" x2="34500" y2="86183"/>
                          <a14:foregroundMark x1="6750" y1="83037" x2="3750" y2="75650"/>
                          <a14:foregroundMark x1="3750" y1="75650" x2="8625" y2="21067"/>
                          <a14:foregroundMark x1="11250" y1="49111" x2="7000" y2="70451"/>
                          <a14:foregroundMark x1="7000" y1="70451" x2="13375" y2="75103"/>
                          <a14:foregroundMark x1="13375" y1="75103" x2="18500" y2="67989"/>
                          <a14:foregroundMark x1="18500" y1="67989" x2="19625" y2="60192"/>
                          <a14:foregroundMark x1="19625" y1="60192" x2="18500" y2="55540"/>
                          <a14:foregroundMark x1="13375" y1="52941" x2="26875" y2="57866"/>
                          <a14:foregroundMark x1="26875" y1="57866" x2="26875" y2="57866"/>
                          <a14:foregroundMark x1="15250" y1="93160" x2="28000" y2="97948"/>
                          <a14:foregroundMark x1="28000" y1="97948" x2="34375" y2="97811"/>
                          <a14:foregroundMark x1="34375" y1="97811" x2="41125" y2="95212"/>
                          <a14:foregroundMark x1="41125" y1="95212" x2="34875" y2="97264"/>
                          <a14:foregroundMark x1="34875" y1="97264" x2="28375" y2="95759"/>
                          <a14:foregroundMark x1="28375" y1="95759" x2="31875" y2="87825"/>
                          <a14:foregroundMark x1="31875" y1="87825" x2="23500" y2="92339"/>
                          <a14:foregroundMark x1="23500" y1="92339" x2="31375" y2="93297"/>
                          <a14:foregroundMark x1="31375" y1="93297" x2="39000" y2="90014"/>
                          <a14:foregroundMark x1="39000" y1="90014" x2="30750" y2="91518"/>
                          <a14:foregroundMark x1="30750" y1="91518" x2="36375" y2="87004"/>
                          <a14:foregroundMark x1="36375" y1="87004" x2="28750" y2="91792"/>
                          <a14:foregroundMark x1="28750" y1="91792" x2="35250" y2="89740"/>
                          <a14:foregroundMark x1="35250" y1="89740" x2="25875" y2="91792"/>
                          <a14:foregroundMark x1="25875" y1="91792" x2="31375" y2="96033"/>
                          <a14:foregroundMark x1="31375" y1="96033" x2="39125" y2="92476"/>
                          <a14:foregroundMark x1="39125" y1="92476" x2="33500" y2="94118"/>
                          <a14:foregroundMark x1="93914" y1="65388" x2="97420" y2="48016"/>
                          <a14:foregroundMark x1="98000" y1="45144" x2="93731" y2="37649"/>
                          <a14:foregroundMark x1="94125" y1="43502" x2="93125" y2="51026"/>
                          <a14:foregroundMark x1="17250" y1="3830" x2="30500" y2="2052"/>
                          <a14:foregroundMark x1="30500" y1="2052" x2="23750" y2="3557"/>
                          <a14:foregroundMark x1="23750" y1="3557" x2="30750" y2="3146"/>
                          <a14:foregroundMark x1="30750" y1="3146" x2="33000" y2="3283"/>
                          <a14:backgroundMark x1="3125" y1="35841" x2="3250" y2="43639"/>
                          <a14:backgroundMark x1="3250" y1="43639" x2="4000" y2="45964"/>
                          <a14:backgroundMark x1="68250" y1="89877" x2="76250" y2="89877"/>
                          <a14:backgroundMark x1="94625" y1="65800" x2="95500" y2="64843"/>
                          <a14:backgroundMark x1="94000" y1="33516" x2="94625" y2="37483"/>
                          <a14:backgroundMark x1="93750" y1="68126" x2="92875" y2="66484"/>
                          <a14:backgroundMark x1="94375" y1="65116" x2="94750" y2="65800"/>
                          <a14:backgroundMark x1="99125" y1="43502" x2="99125" y2="48016"/>
                          <a14:backgroundMark x1="93750" y1="66074" x2="95500" y2="66484"/>
                          <a14:backgroundMark x1="3375" y1="34610" x2="3750" y2="34473"/>
                          <a14:backgroundMark x1="4000" y1="35568" x2="3750" y2="36525"/>
                        </a14:backgroundRemoval>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flipH="1">
              <a:off x="3869878" y="5082444"/>
              <a:ext cx="1295679" cy="1183869"/>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Dymek mowy: owalny 52">
            <a:extLst>
              <a:ext uri="{FF2B5EF4-FFF2-40B4-BE49-F238E27FC236}">
                <a16:creationId xmlns:a16="http://schemas.microsoft.com/office/drawing/2014/main" id="{F00A7002-0383-4D3E-94BE-FDE20A9CE207}"/>
              </a:ext>
            </a:extLst>
          </p:cNvPr>
          <p:cNvSpPr/>
          <p:nvPr/>
        </p:nvSpPr>
        <p:spPr>
          <a:xfrm>
            <a:off x="6031408" y="-162364"/>
            <a:ext cx="5566627" cy="3122387"/>
          </a:xfrm>
          <a:prstGeom prst="wedgeEllipseCallout">
            <a:avLst>
              <a:gd name="adj1" fmla="val -38928"/>
              <a:gd name="adj2" fmla="val 55856"/>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400" b="1" dirty="0">
                <a:solidFill>
                  <a:schemeClr val="tx1"/>
                </a:solidFill>
              </a:rPr>
              <a:t>ORA È IL TUO TURNO</a:t>
            </a:r>
            <a:r>
              <a:rPr lang="pl-PL" sz="4400" b="1" dirty="0">
                <a:solidFill>
                  <a:schemeClr val="tx1"/>
                </a:solidFill>
              </a:rPr>
              <a:t>!</a:t>
            </a:r>
            <a:endParaRPr lang="en-GB" sz="4400" b="1" dirty="0">
              <a:solidFill>
                <a:schemeClr val="tx1"/>
              </a:solidFill>
            </a:endParaRPr>
          </a:p>
          <a:p>
            <a:pPr algn="ctr"/>
            <a:r>
              <a:rPr lang="zh-CN" altLang="en-US" sz="4400" b="1" dirty="0">
                <a:solidFill>
                  <a:schemeClr val="tx1"/>
                </a:solidFill>
              </a:rPr>
              <a:t>现在轮到你了！</a:t>
            </a:r>
            <a:endParaRPr lang="en-GB" sz="4400" b="1" dirty="0">
              <a:solidFill>
                <a:schemeClr val="tx1"/>
              </a:solidFill>
            </a:endParaRPr>
          </a:p>
        </p:txBody>
      </p:sp>
      <p:grpSp>
        <p:nvGrpSpPr>
          <p:cNvPr id="56" name="Grupa 55">
            <a:extLst>
              <a:ext uri="{FF2B5EF4-FFF2-40B4-BE49-F238E27FC236}">
                <a16:creationId xmlns:a16="http://schemas.microsoft.com/office/drawing/2014/main" id="{6C178CD8-9939-4C24-90A3-FD6DA341A81A}"/>
              </a:ext>
            </a:extLst>
          </p:cNvPr>
          <p:cNvGrpSpPr/>
          <p:nvPr/>
        </p:nvGrpSpPr>
        <p:grpSpPr>
          <a:xfrm>
            <a:off x="8939398" y="4979928"/>
            <a:ext cx="3461166" cy="1890208"/>
            <a:chOff x="8807946" y="4863046"/>
            <a:chExt cx="3461166" cy="1890208"/>
          </a:xfrm>
        </p:grpSpPr>
        <p:pic>
          <p:nvPicPr>
            <p:cNvPr id="57" name="Obraz 56">
              <a:extLst>
                <a:ext uri="{FF2B5EF4-FFF2-40B4-BE49-F238E27FC236}">
                  <a16:creationId xmlns:a16="http://schemas.microsoft.com/office/drawing/2014/main" id="{9C5E60C2-EECC-4368-81F6-DCCBB7ACB122}"/>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b="39104"/>
            <a:stretch/>
          </p:blipFill>
          <p:spPr>
            <a:xfrm>
              <a:off x="8807946" y="4863046"/>
              <a:ext cx="3461166" cy="1882740"/>
            </a:xfrm>
            <a:prstGeom prst="rect">
              <a:avLst/>
            </a:prstGeom>
          </p:spPr>
        </p:pic>
        <p:pic>
          <p:nvPicPr>
            <p:cNvPr id="58" name="Picture 13">
              <a:extLst>
                <a:ext uri="{FF2B5EF4-FFF2-40B4-BE49-F238E27FC236}">
                  <a16:creationId xmlns:a16="http://schemas.microsoft.com/office/drawing/2014/main" id="{01088603-234D-431D-81A0-9810CE05A1EE}"/>
                </a:ext>
              </a:extLst>
            </p:cNvPr>
            <p:cNvPicPr>
              <a:picLocks noChangeAspect="1" noChangeArrowheads="1"/>
            </p:cNvPicPr>
            <p:nvPr/>
          </p:nvPicPr>
          <p:blipFill>
            <a:blip r:embed="rId1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318706">
              <a:off x="10205294" y="5590240"/>
              <a:ext cx="516478" cy="36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13">
              <a:extLst>
                <a:ext uri="{FF2B5EF4-FFF2-40B4-BE49-F238E27FC236}">
                  <a16:creationId xmlns:a16="http://schemas.microsoft.com/office/drawing/2014/main" id="{53BD09B1-AACA-496C-8251-FF984BDEB3D2}"/>
                </a:ext>
              </a:extLst>
            </p:cNvPr>
            <p:cNvPicPr>
              <a:picLocks noChangeAspect="1" noChangeArrowheads="1"/>
            </p:cNvPicPr>
            <p:nvPr/>
          </p:nvPicPr>
          <p:blipFill>
            <a:blip r:embed="rId1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7716848">
              <a:off x="10748665" y="5703707"/>
              <a:ext cx="645645" cy="41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Obraz 59">
              <a:extLst>
                <a:ext uri="{FF2B5EF4-FFF2-40B4-BE49-F238E27FC236}">
                  <a16:creationId xmlns:a16="http://schemas.microsoft.com/office/drawing/2014/main" id="{503E7041-A8C1-4394-BDB6-ACD3B0B24D53}"/>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9434" b="89937" l="9551" r="91573">
                          <a14:foregroundMark x1="89888" y1="22013" x2="92135" y2="54717"/>
                          <a14:foregroundMark x1="92135" y1="54717" x2="79775" y2="83648"/>
                          <a14:foregroundMark x1="79775" y1="83648" x2="49438" y2="89308"/>
                          <a14:foregroundMark x1="49438" y1="89308" x2="76404" y2="79874"/>
                          <a14:foregroundMark x1="76404" y1="79874" x2="91573" y2="50943"/>
                          <a14:foregroundMark x1="91573" y1="50943" x2="89888" y2="63522"/>
                          <a14:foregroundMark x1="65169" y1="19497" x2="55618" y2="20755"/>
                          <a14:foregroundMark x1="36517" y1="26415" x2="25281" y2="36478"/>
                        </a14:backgroundRemoval>
                      </a14:imgEffect>
                    </a14:imgLayer>
                  </a14:imgProps>
                </a:ext>
              </a:extLst>
            </a:blip>
            <a:srcRect l="21540" t="35348" r="27029" b="38688"/>
            <a:stretch/>
          </p:blipFill>
          <p:spPr>
            <a:xfrm>
              <a:off x="9596554" y="5950514"/>
              <a:ext cx="1764632" cy="802740"/>
            </a:xfrm>
            <a:prstGeom prst="rect">
              <a:avLst/>
            </a:prstGeom>
          </p:spPr>
        </p:pic>
      </p:grpSp>
      <p:grpSp>
        <p:nvGrpSpPr>
          <p:cNvPr id="4" name="Grupa 3">
            <a:extLst>
              <a:ext uri="{FF2B5EF4-FFF2-40B4-BE49-F238E27FC236}">
                <a16:creationId xmlns:a16="http://schemas.microsoft.com/office/drawing/2014/main" id="{3F7B7A71-A727-4E1F-9C0B-B57FD730F99D}"/>
              </a:ext>
            </a:extLst>
          </p:cNvPr>
          <p:cNvGrpSpPr/>
          <p:nvPr/>
        </p:nvGrpSpPr>
        <p:grpSpPr>
          <a:xfrm>
            <a:off x="8045080" y="2388701"/>
            <a:ext cx="3377098" cy="4469299"/>
            <a:chOff x="8045080" y="2388701"/>
            <a:chExt cx="3377098" cy="4469299"/>
          </a:xfrm>
        </p:grpSpPr>
        <p:pic>
          <p:nvPicPr>
            <p:cNvPr id="66" name="Picture 4" descr="Pin on TOKOH">
              <a:extLst>
                <a:ext uri="{FF2B5EF4-FFF2-40B4-BE49-F238E27FC236}">
                  <a16:creationId xmlns:a16="http://schemas.microsoft.com/office/drawing/2014/main" id="{C7791F34-CF37-44D2-9DDD-9A1B9E74C5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37213" b="63198" l="35577" r="63569">
                          <a14:backgroundMark x1="48083" y1="61601" x2="46965" y2="60948"/>
                        </a14:backgroundRemoval>
                      </a14:imgEffect>
                    </a14:imgLayer>
                  </a14:imgProps>
                </a:ext>
                <a:ext uri="{28A0092B-C50C-407E-A947-70E740481C1C}">
                  <a14:useLocalDpi xmlns:a14="http://schemas.microsoft.com/office/drawing/2010/main" val="0"/>
                </a:ext>
              </a:extLst>
            </a:blip>
            <a:srcRect l="36715" t="36738" r="36546" b="36717"/>
            <a:stretch/>
          </p:blipFill>
          <p:spPr bwMode="auto">
            <a:xfrm>
              <a:off x="8661765" y="2388701"/>
              <a:ext cx="1956112" cy="1784287"/>
            </a:xfrm>
            <a:prstGeom prst="rect">
              <a:avLst/>
            </a:prstGeom>
            <a:noFill/>
            <a:extLst>
              <a:ext uri="{909E8E84-426E-40DD-AFC4-6F175D3DCCD1}">
                <a14:hiddenFill xmlns:a14="http://schemas.microsoft.com/office/drawing/2010/main">
                  <a:solidFill>
                    <a:srgbClr val="FFFFFF"/>
                  </a:solidFill>
                </a14:hiddenFill>
              </a:ext>
            </a:extLst>
          </p:spPr>
        </p:pic>
        <p:pic>
          <p:nvPicPr>
            <p:cNvPr id="67" name="Obraz 66">
              <a:extLst>
                <a:ext uri="{FF2B5EF4-FFF2-40B4-BE49-F238E27FC236}">
                  <a16:creationId xmlns:a16="http://schemas.microsoft.com/office/drawing/2014/main" id="{F59994D2-72BB-45A4-8ED5-1017E9D13D5B}"/>
                </a:ext>
              </a:extLst>
            </p:cNvPr>
            <p:cNvPicPr>
              <a:picLocks noChangeAspect="1"/>
            </p:cNvPicPr>
            <p:nvPr/>
          </p:nvPicPr>
          <p:blipFill rotWithShape="1">
            <a:blip r:embed="rId26">
              <a:extLst>
                <a:ext uri="{BEBA8EAE-BF5A-486C-A8C5-ECC9F3942E4B}">
                  <a14:imgProps xmlns:a14="http://schemas.microsoft.com/office/drawing/2010/main">
                    <a14:imgLayer r:embed="rId27">
                      <a14:imgEffect>
                        <a14:backgroundRemoval t="6795" b="96282" l="9901" r="90347">
                          <a14:foregroundMark x1="28713" y1="10513" x2="58911" y2="9872"/>
                          <a14:foregroundMark x1="58911" y1="9872" x2="62624" y2="9872"/>
                          <a14:foregroundMark x1="46782" y1="7949" x2="46287" y2="6795"/>
                          <a14:foregroundMark x1="13366" y1="45128" x2="12624" y2="56795"/>
                          <a14:foregroundMark x1="90594" y1="50000" x2="90594" y2="49615"/>
                          <a14:foregroundMark x1="50990" y1="39103" x2="48267" y2="56795"/>
                          <a14:foregroundMark x1="48267" y1="56795" x2="51238" y2="64231"/>
                          <a14:foregroundMark x1="51238" y1="64231" x2="58911" y2="71154"/>
                          <a14:foregroundMark x1="58911" y1="71154" x2="58911" y2="78077"/>
                          <a14:foregroundMark x1="41337" y1="40000" x2="39604" y2="80513"/>
                          <a14:foregroundMark x1="35149" y1="62436" x2="35149" y2="53846"/>
                          <a14:foregroundMark x1="35149" y1="53846" x2="53960" y2="53974"/>
                          <a14:foregroundMark x1="53960" y1="53974" x2="66337" y2="56923"/>
                          <a14:foregroundMark x1="66337" y1="56923" x2="60891" y2="62949"/>
                          <a14:foregroundMark x1="63614" y1="53077" x2="67574" y2="45385"/>
                          <a14:foregroundMark x1="67574" y1="45385" x2="58168" y2="52821"/>
                          <a14:foregroundMark x1="58168" y1="52821" x2="58663" y2="54487"/>
                          <a14:foregroundMark x1="37376" y1="45385" x2="33663" y2="52436"/>
                          <a14:foregroundMark x1="33663" y1="52436" x2="34653" y2="60256"/>
                          <a14:foregroundMark x1="34653" y1="60256" x2="40347" y2="67308"/>
                          <a14:foregroundMark x1="40347" y1="67308" x2="36881" y2="60128"/>
                          <a14:foregroundMark x1="41337" y1="92692" x2="29208" y2="96282"/>
                          <a14:foregroundMark x1="29208" y1="96282" x2="30198" y2="91923"/>
                          <a14:foregroundMark x1="59406" y1="91923" x2="76980" y2="95256"/>
                          <a14:foregroundMark x1="64851" y1="96154" x2="57178" y2="92179"/>
                        </a14:backgroundRemoval>
                      </a14:imgEffect>
                    </a14:imgLayer>
                  </a14:imgProps>
                </a:ext>
                <a:ext uri="{28A0092B-C50C-407E-A947-70E740481C1C}">
                  <a14:useLocalDpi xmlns:a14="http://schemas.microsoft.com/office/drawing/2010/main" val="0"/>
                </a:ext>
              </a:extLst>
            </a:blip>
            <a:srcRect b="47752"/>
            <a:stretch/>
          </p:blipFill>
          <p:spPr>
            <a:xfrm>
              <a:off x="8045080" y="3656365"/>
              <a:ext cx="3377098" cy="3201635"/>
            </a:xfrm>
            <a:prstGeom prst="rect">
              <a:avLst/>
            </a:prstGeom>
          </p:spPr>
        </p:pic>
      </p:grpSp>
      <p:pic>
        <p:nvPicPr>
          <p:cNvPr id="61" name="Picture 4" descr="Little girl in different actions | Free Vector">
            <a:extLst>
              <a:ext uri="{FF2B5EF4-FFF2-40B4-BE49-F238E27FC236}">
                <a16:creationId xmlns:a16="http://schemas.microsoft.com/office/drawing/2014/main" id="{8F2A6AD5-411C-40FB-B355-8C54E2F5EFEF}"/>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9">
                    <a14:imgEffect>
                      <a14:backgroundRemoval t="40385" b="96795" l="55911" r="72684">
                        <a14:foregroundMark x1="65815" y1="51282" x2="60224" y2="50000"/>
                        <a14:foregroundMark x1="60224" y1="50000" x2="62300" y2="49786"/>
                        <a14:foregroundMark x1="64377" y1="49573" x2="65335" y2="48932"/>
                        <a14:foregroundMark x1="67891" y1="51496" x2="72364" y2="57479"/>
                        <a14:foregroundMark x1="68371" y1="48932" x2="65815" y2="43590"/>
                        <a14:foregroundMark x1="65815" y1="43590" x2="60703" y2="42949"/>
                        <a14:foregroundMark x1="60703" y1="42949" x2="65495" y2="40598"/>
                        <a14:foregroundMark x1="65495" y1="40598" x2="67572" y2="41667"/>
                        <a14:foregroundMark x1="57668" y1="55342" x2="56070" y2="58333"/>
                        <a14:foregroundMark x1="62460" y1="90385" x2="61502" y2="96368"/>
                        <a14:foregroundMark x1="61502" y1="96368" x2="60703" y2="96795"/>
                      </a14:backgroundRemoval>
                    </a14:imgEffect>
                  </a14:imgLayer>
                </a14:imgProps>
              </a:ext>
              <a:ext uri="{28A0092B-C50C-407E-A947-70E740481C1C}">
                <a14:useLocalDpi xmlns:a14="http://schemas.microsoft.com/office/drawing/2010/main" val="0"/>
              </a:ext>
            </a:extLst>
          </a:blip>
          <a:srcRect l="54372" t="37944" r="24845" b="31137"/>
          <a:stretch/>
        </p:blipFill>
        <p:spPr bwMode="auto">
          <a:xfrm>
            <a:off x="6830790" y="4347907"/>
            <a:ext cx="2262707" cy="251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766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Users\KSENIJA\Desktop\dir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69"/>
          <a:stretch/>
        </p:blipFill>
        <p:spPr bwMode="auto">
          <a:xfrm>
            <a:off x="0" y="4579615"/>
            <a:ext cx="1234034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Users\Admin\AppData\Local\Microsoft\Windows\Temporary Internet Files\Content.IE5\TCP2U6LP\Grass[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4089899"/>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9977" y="4090725"/>
            <a:ext cx="918306" cy="58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99656" y="408823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1744" y="4088236"/>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2494" y="4206237"/>
            <a:ext cx="663426" cy="42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2272" y="404075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2749" y="402031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0096" y="4141211"/>
            <a:ext cx="720080" cy="46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6252" y="405208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8915" y="405208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163" y="405208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47250" y="4035728"/>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az 1">
            <a:extLst>
              <a:ext uri="{FF2B5EF4-FFF2-40B4-BE49-F238E27FC236}">
                <a16:creationId xmlns:a16="http://schemas.microsoft.com/office/drawing/2014/main" id="{B4BAB056-3C28-4254-9C31-A2E3BABEB33A}"/>
              </a:ext>
            </a:extLst>
          </p:cNvPr>
          <p:cNvPicPr>
            <a:picLocks noChangeAspect="1"/>
          </p:cNvPicPr>
          <p:nvPr/>
        </p:nvPicPr>
        <p:blipFill>
          <a:blip r:embed="rId7"/>
          <a:stretch>
            <a:fillRect/>
          </a:stretch>
        </p:blipFill>
        <p:spPr>
          <a:xfrm>
            <a:off x="705303" y="4102703"/>
            <a:ext cx="902286" cy="591363"/>
          </a:xfrm>
          <a:prstGeom prst="rect">
            <a:avLst/>
          </a:prstGeom>
        </p:spPr>
      </p:pic>
      <p:pic>
        <p:nvPicPr>
          <p:cNvPr id="3" name="Obraz 2">
            <a:extLst>
              <a:ext uri="{FF2B5EF4-FFF2-40B4-BE49-F238E27FC236}">
                <a16:creationId xmlns:a16="http://schemas.microsoft.com/office/drawing/2014/main" id="{EEE5EE72-7C23-4599-8AE8-E38917AF8C1A}"/>
              </a:ext>
            </a:extLst>
          </p:cNvPr>
          <p:cNvPicPr>
            <a:picLocks noChangeAspect="1"/>
          </p:cNvPicPr>
          <p:nvPr/>
        </p:nvPicPr>
        <p:blipFill>
          <a:blip r:embed="rId7"/>
          <a:stretch>
            <a:fillRect/>
          </a:stretch>
        </p:blipFill>
        <p:spPr>
          <a:xfrm>
            <a:off x="-33872" y="4107461"/>
            <a:ext cx="902286" cy="591363"/>
          </a:xfrm>
          <a:prstGeom prst="rect">
            <a:avLst/>
          </a:prstGeom>
        </p:spPr>
      </p:pic>
      <p:pic>
        <p:nvPicPr>
          <p:cNvPr id="5" name="Obraz 4">
            <a:extLst>
              <a:ext uri="{FF2B5EF4-FFF2-40B4-BE49-F238E27FC236}">
                <a16:creationId xmlns:a16="http://schemas.microsoft.com/office/drawing/2014/main" id="{B6E9A25A-1C7F-4677-B859-2E323C5DCA6D}"/>
              </a:ext>
            </a:extLst>
          </p:cNvPr>
          <p:cNvPicPr>
            <a:picLocks noChangeAspect="1"/>
          </p:cNvPicPr>
          <p:nvPr/>
        </p:nvPicPr>
        <p:blipFill>
          <a:blip r:embed="rId7"/>
          <a:stretch>
            <a:fillRect/>
          </a:stretch>
        </p:blipFill>
        <p:spPr>
          <a:xfrm>
            <a:off x="10612498" y="4048130"/>
            <a:ext cx="902286" cy="591363"/>
          </a:xfrm>
          <a:prstGeom prst="rect">
            <a:avLst/>
          </a:prstGeom>
        </p:spPr>
      </p:pic>
      <p:pic>
        <p:nvPicPr>
          <p:cNvPr id="20" name="Picture 2" descr="C:\Users\Admin\AppData\Local\Microsoft\Windows\Temporary Internet Files\Content.IE5\TCP2U6LP\Grass[1].png">
            <a:extLst>
              <a:ext uri="{FF2B5EF4-FFF2-40B4-BE49-F238E27FC236}">
                <a16:creationId xmlns:a16="http://schemas.microsoft.com/office/drawing/2014/main" id="{9837E8A2-E824-46CD-BEA2-E95B0C7165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3596" y="4027502"/>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Admin\AppData\Local\Microsoft\Windows\Temporary Internet Files\Content.IE5\TCP2U6LP\Grass[1].png">
            <a:extLst>
              <a:ext uri="{FF2B5EF4-FFF2-40B4-BE49-F238E27FC236}">
                <a16:creationId xmlns:a16="http://schemas.microsoft.com/office/drawing/2014/main" id="{3D151A1F-DCDC-4F51-9E44-1A27891313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781" y="4088235"/>
            <a:ext cx="899592" cy="5904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E74F14C8-94C4-47BA-9761-2D117C09EC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832325">
            <a:off x="1068990" y="5061802"/>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3">
            <a:extLst>
              <a:ext uri="{FF2B5EF4-FFF2-40B4-BE49-F238E27FC236}">
                <a16:creationId xmlns:a16="http://schemas.microsoft.com/office/drawing/2014/main" id="{B7F63C20-915A-4FBA-967C-2A0B49E263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832325">
            <a:off x="1805571" y="5427015"/>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3">
            <a:extLst>
              <a:ext uri="{FF2B5EF4-FFF2-40B4-BE49-F238E27FC236}">
                <a16:creationId xmlns:a16="http://schemas.microsoft.com/office/drawing/2014/main" id="{43408CD1-D580-419C-82D5-FC96C3F300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832325">
            <a:off x="2566197" y="496485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Obraz 8">
            <a:extLst>
              <a:ext uri="{FF2B5EF4-FFF2-40B4-BE49-F238E27FC236}">
                <a16:creationId xmlns:a16="http://schemas.microsoft.com/office/drawing/2014/main" id="{581E7FDE-8632-4912-AF04-769A8B3CB895}"/>
              </a:ext>
            </a:extLst>
          </p:cNvPr>
          <p:cNvPicPr>
            <a:picLocks noChangeAspect="1"/>
          </p:cNvPicPr>
          <p:nvPr/>
        </p:nvPicPr>
        <p:blipFill>
          <a:blip r:embed="rId9"/>
          <a:stretch>
            <a:fillRect/>
          </a:stretch>
        </p:blipFill>
        <p:spPr>
          <a:xfrm>
            <a:off x="10503384" y="5606435"/>
            <a:ext cx="560257" cy="448906"/>
          </a:xfrm>
          <a:prstGeom prst="rect">
            <a:avLst/>
          </a:prstGeom>
        </p:spPr>
      </p:pic>
      <p:pic>
        <p:nvPicPr>
          <p:cNvPr id="10" name="Obraz 9">
            <a:extLst>
              <a:ext uri="{FF2B5EF4-FFF2-40B4-BE49-F238E27FC236}">
                <a16:creationId xmlns:a16="http://schemas.microsoft.com/office/drawing/2014/main" id="{15025CC6-75B7-4010-9529-308A4C43AE41}"/>
              </a:ext>
            </a:extLst>
          </p:cNvPr>
          <p:cNvPicPr>
            <a:picLocks noChangeAspect="1"/>
          </p:cNvPicPr>
          <p:nvPr/>
        </p:nvPicPr>
        <p:blipFill>
          <a:blip r:embed="rId9"/>
          <a:stretch>
            <a:fillRect/>
          </a:stretch>
        </p:blipFill>
        <p:spPr>
          <a:xfrm>
            <a:off x="10872324" y="5012871"/>
            <a:ext cx="513005" cy="411045"/>
          </a:xfrm>
          <a:prstGeom prst="rect">
            <a:avLst/>
          </a:prstGeom>
        </p:spPr>
      </p:pic>
      <p:pic>
        <p:nvPicPr>
          <p:cNvPr id="28" name="Obraz 27">
            <a:extLst>
              <a:ext uri="{FF2B5EF4-FFF2-40B4-BE49-F238E27FC236}">
                <a16:creationId xmlns:a16="http://schemas.microsoft.com/office/drawing/2014/main" id="{2953D650-89FC-44CB-AE47-8EE016B553EA}"/>
              </a:ext>
            </a:extLst>
          </p:cNvPr>
          <p:cNvPicPr>
            <a:picLocks noChangeAspect="1"/>
          </p:cNvPicPr>
          <p:nvPr/>
        </p:nvPicPr>
        <p:blipFill>
          <a:blip r:embed="rId9"/>
          <a:stretch>
            <a:fillRect/>
          </a:stretch>
        </p:blipFill>
        <p:spPr>
          <a:xfrm>
            <a:off x="10099493" y="5074857"/>
            <a:ext cx="513005" cy="491594"/>
          </a:xfrm>
          <a:prstGeom prst="rect">
            <a:avLst/>
          </a:prstGeom>
        </p:spPr>
      </p:pic>
      <p:pic>
        <p:nvPicPr>
          <p:cNvPr id="29" name="Obraz 28">
            <a:extLst>
              <a:ext uri="{FF2B5EF4-FFF2-40B4-BE49-F238E27FC236}">
                <a16:creationId xmlns:a16="http://schemas.microsoft.com/office/drawing/2014/main" id="{EB313770-F317-4118-BBAD-32138BEBD3C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6484416" y="5537444"/>
            <a:ext cx="835720" cy="592138"/>
          </a:xfrm>
          <a:prstGeom prst="rect">
            <a:avLst/>
          </a:prstGeom>
        </p:spPr>
      </p:pic>
      <p:pic>
        <p:nvPicPr>
          <p:cNvPr id="30" name="Obraz 29">
            <a:extLst>
              <a:ext uri="{FF2B5EF4-FFF2-40B4-BE49-F238E27FC236}">
                <a16:creationId xmlns:a16="http://schemas.microsoft.com/office/drawing/2014/main" id="{67195568-1F7D-4130-A2A8-C90BEA1BCC94}"/>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3671462" y="5261980"/>
            <a:ext cx="1289953" cy="913979"/>
          </a:xfrm>
          <a:prstGeom prst="rect">
            <a:avLst/>
          </a:prstGeom>
        </p:spPr>
      </p:pic>
      <p:pic>
        <p:nvPicPr>
          <p:cNvPr id="2050" name="Picture 2">
            <a:extLst>
              <a:ext uri="{FF2B5EF4-FFF2-40B4-BE49-F238E27FC236}">
                <a16:creationId xmlns:a16="http://schemas.microsoft.com/office/drawing/2014/main" id="{68CC29F5-D4E8-4DA4-9D9B-8CC60299C7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8146" y="2463311"/>
            <a:ext cx="1540305" cy="200425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Ãhnliches Foto">
            <a:extLst>
              <a:ext uri="{FF2B5EF4-FFF2-40B4-BE49-F238E27FC236}">
                <a16:creationId xmlns:a16="http://schemas.microsoft.com/office/drawing/2014/main" id="{0127716E-5B9E-4D52-BD8E-30E77006C74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2288" b="92026" l="17778" r="92556">
                        <a14:foregroundMark x1="19667" y1="25490" x2="18111" y2="33595"/>
                        <a14:foregroundMark x1="18111" y1="33595" x2="20333" y2="47451"/>
                        <a14:foregroundMark x1="20333" y1="47451" x2="18667" y2="62092"/>
                        <a14:foregroundMark x1="18667" y1="62092" x2="21000" y2="68758"/>
                        <a14:foregroundMark x1="21000" y1="68758" x2="18778" y2="76601"/>
                        <a14:foregroundMark x1="18778" y1="76601" x2="19222" y2="68105"/>
                        <a14:foregroundMark x1="19222" y1="68105" x2="22778" y2="58039"/>
                        <a14:foregroundMark x1="22778" y1="58039" x2="21889" y2="51373"/>
                        <a14:foregroundMark x1="21889" y1="51373" x2="14667" y2="42614"/>
                        <a14:foregroundMark x1="14667" y1="42614" x2="17778" y2="27843"/>
                        <a14:foregroundMark x1="17778" y1="27843" x2="30556" y2="21307"/>
                        <a14:foregroundMark x1="53222" y1="16340" x2="72556" y2="11373"/>
                        <a14:foregroundMark x1="72556" y1="11373" x2="71889" y2="18039"/>
                        <a14:foregroundMark x1="71889" y1="18039" x2="60111" y2="19216"/>
                        <a14:foregroundMark x1="60111" y1="19216" x2="59222" y2="14510"/>
                        <a14:foregroundMark x1="93222" y1="46405" x2="92556" y2="57908"/>
                        <a14:foregroundMark x1="92556" y1="57908" x2="92556" y2="50588"/>
                        <a14:foregroundMark x1="92556" y1="50588" x2="89222" y2="50327"/>
                        <a14:foregroundMark x1="61667" y1="13203" x2="54556" y2="12680"/>
                        <a14:foregroundMark x1="54556" y1="12680" x2="48222" y2="16601"/>
                        <a14:foregroundMark x1="48222" y1="16601" x2="59444" y2="17124"/>
                        <a14:foregroundMark x1="59444" y1="17124" x2="55556" y2="12288"/>
                        <a14:foregroundMark x1="55556" y1="12288" x2="54778" y2="13203"/>
                        <a14:foregroundMark x1="59667" y1="70719" x2="56889" y2="85490"/>
                        <a14:foregroundMark x1="56889" y1="85490" x2="53667" y2="92026"/>
                        <a14:foregroundMark x1="53667" y1="92026" x2="44333" y2="81176"/>
                        <a14:foregroundMark x1="44333" y1="81176" x2="44111" y2="80654"/>
                      </a14:backgroundRemoval>
                    </a14:imgEffect>
                  </a14:imgLayer>
                </a14:imgProps>
              </a:ext>
              <a:ext uri="{28A0092B-C50C-407E-A947-70E740481C1C}">
                <a14:useLocalDpi xmlns:a14="http://schemas.microsoft.com/office/drawing/2010/main" val="0"/>
              </a:ext>
            </a:extLst>
          </a:blip>
          <a:srcRect l="12276" t="9543"/>
          <a:stretch/>
        </p:blipFill>
        <p:spPr bwMode="auto">
          <a:xfrm>
            <a:off x="5937382" y="2002737"/>
            <a:ext cx="3204795" cy="280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5C92C709-2226-406A-82FF-5CF58D2ED1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9329" t="26001" r="2806" b="11704"/>
          <a:stretch/>
        </p:blipFill>
        <p:spPr bwMode="auto">
          <a:xfrm>
            <a:off x="9625268" y="2351967"/>
            <a:ext cx="2469778" cy="19974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B3C7791-5FBD-468A-90A2-BBA673F206D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302" r="6246"/>
          <a:stretch/>
        </p:blipFill>
        <p:spPr bwMode="auto">
          <a:xfrm>
            <a:off x="6447900" y="192484"/>
            <a:ext cx="2577189" cy="201064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a:extLst>
              <a:ext uri="{FF2B5EF4-FFF2-40B4-BE49-F238E27FC236}">
                <a16:creationId xmlns:a16="http://schemas.microsoft.com/office/drawing/2014/main" id="{9819DAB7-9E34-47E2-B7A5-989FF45276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4502" y="430063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a:extLst>
              <a:ext uri="{FF2B5EF4-FFF2-40B4-BE49-F238E27FC236}">
                <a16:creationId xmlns:a16="http://schemas.microsoft.com/office/drawing/2014/main" id="{1386A3C4-C821-49B0-AF78-288F5930300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2378" b="93867" l="10000" r="93765">
                        <a14:foregroundMark x1="30706" y1="12641" x2="38941" y2="2879"/>
                        <a14:foregroundMark x1="49595" y1="323" x2="50941" y2="0"/>
                        <a14:foregroundMark x1="38941" y1="2879" x2="46454" y2="1077"/>
                        <a14:foregroundMark x1="58907" y1="1505" x2="63529" y2="2378"/>
                        <a14:foregroundMark x1="50941" y1="0" x2="52093" y2="218"/>
                        <a14:foregroundMark x1="63529" y1="2378" x2="66824" y2="12015"/>
                        <a14:foregroundMark x1="85529" y1="37297" x2="93765" y2="47184"/>
                        <a14:foregroundMark x1="93765" y1="47184" x2="85176" y2="52190"/>
                        <a14:foregroundMark x1="49529" y1="88360" x2="48235" y2="93867"/>
                        <a14:backgroundMark x1="59059" y1="1752" x2="47176" y2="2253"/>
                      </a14:backgroundRemoval>
                    </a14:imgEffect>
                  </a14:imgLayer>
                </a14:imgProps>
              </a:ext>
              <a:ext uri="{28A0092B-C50C-407E-A947-70E740481C1C}">
                <a14:useLocalDpi xmlns:a14="http://schemas.microsoft.com/office/drawing/2010/main" val="0"/>
              </a:ext>
            </a:extLst>
          </a:blip>
          <a:srcRect/>
          <a:stretch>
            <a:fillRect/>
          </a:stretch>
        </p:blipFill>
        <p:spPr bwMode="auto">
          <a:xfrm>
            <a:off x="2220057" y="1260955"/>
            <a:ext cx="3810566" cy="358173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7">
            <a:extLst>
              <a:ext uri="{FF2B5EF4-FFF2-40B4-BE49-F238E27FC236}">
                <a16:creationId xmlns:a16="http://schemas.microsoft.com/office/drawing/2014/main" id="{4203D26B-429A-4380-986D-BA7D900362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26590" y="435293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7">
            <a:extLst>
              <a:ext uri="{FF2B5EF4-FFF2-40B4-BE49-F238E27FC236}">
                <a16:creationId xmlns:a16="http://schemas.microsoft.com/office/drawing/2014/main" id="{5DEC46E5-CAF7-4883-8D3C-DA8B8A2C95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14672" y="419315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a:extLst>
              <a:ext uri="{FF2B5EF4-FFF2-40B4-BE49-F238E27FC236}">
                <a16:creationId xmlns:a16="http://schemas.microsoft.com/office/drawing/2014/main" id="{0A62B57F-3C00-4BF4-B6F2-31CA8CBA8E2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1946" y="206772"/>
            <a:ext cx="2285035" cy="201064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Euforbia Arborea - Itinerari Natura Camerota">
            <a:extLst>
              <a:ext uri="{FF2B5EF4-FFF2-40B4-BE49-F238E27FC236}">
                <a16:creationId xmlns:a16="http://schemas.microsoft.com/office/drawing/2014/main" id="{C63E1B39-DEDE-425C-9E38-D6318612DC0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74343" y="192484"/>
            <a:ext cx="3374131" cy="2036103"/>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4C8C5778-D8B1-40BD-A3D0-E260EF2798F3}"/>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0470" t="11863" r="6623"/>
          <a:stretch/>
        </p:blipFill>
        <p:spPr bwMode="auto">
          <a:xfrm>
            <a:off x="9424515" y="195679"/>
            <a:ext cx="2665539" cy="200425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a:extLst>
              <a:ext uri="{FF2B5EF4-FFF2-40B4-BE49-F238E27FC236}">
                <a16:creationId xmlns:a16="http://schemas.microsoft.com/office/drawing/2014/main" id="{1922404D-29E6-4717-8888-2C543D1929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2976" y="418770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extLst>
              <a:ext uri="{FF2B5EF4-FFF2-40B4-BE49-F238E27FC236}">
                <a16:creationId xmlns:a16="http://schemas.microsoft.com/office/drawing/2014/main" id="{47B6F887-7D44-4DC7-819F-A083B36736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9834" y="4307207"/>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3927E1CF-4FB2-4E37-8D4C-7DB55CB5F0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2892" y="430063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7">
            <a:extLst>
              <a:ext uri="{FF2B5EF4-FFF2-40B4-BE49-F238E27FC236}">
                <a16:creationId xmlns:a16="http://schemas.microsoft.com/office/drawing/2014/main" id="{71B68903-D463-4D26-B35E-6C770861D2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4181" y="4281663"/>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7">
            <a:extLst>
              <a:ext uri="{FF2B5EF4-FFF2-40B4-BE49-F238E27FC236}">
                <a16:creationId xmlns:a16="http://schemas.microsoft.com/office/drawing/2014/main" id="{394E56A1-9E56-46B0-B6E1-FEFC2D68CCB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2016" y="426225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7">
            <a:extLst>
              <a:ext uri="{FF2B5EF4-FFF2-40B4-BE49-F238E27FC236}">
                <a16:creationId xmlns:a16="http://schemas.microsoft.com/office/drawing/2014/main" id="{983936F0-5273-45E0-86E4-B79753C163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209" y="431756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7">
            <a:extLst>
              <a:ext uri="{FF2B5EF4-FFF2-40B4-BE49-F238E27FC236}">
                <a16:creationId xmlns:a16="http://schemas.microsoft.com/office/drawing/2014/main" id="{031BBB31-1342-46CE-8601-7F38A901A7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3488" y="4341048"/>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7">
            <a:extLst>
              <a:ext uri="{FF2B5EF4-FFF2-40B4-BE49-F238E27FC236}">
                <a16:creationId xmlns:a16="http://schemas.microsoft.com/office/drawing/2014/main" id="{5D153A17-B165-4EED-9732-011AAA81EF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2554" y="4272552"/>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7">
            <a:extLst>
              <a:ext uri="{FF2B5EF4-FFF2-40B4-BE49-F238E27FC236}">
                <a16:creationId xmlns:a16="http://schemas.microsoft.com/office/drawing/2014/main" id="{B26985FC-FE1D-41E3-B110-0444C76114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42061" y="4269951"/>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7">
            <a:extLst>
              <a:ext uri="{FF2B5EF4-FFF2-40B4-BE49-F238E27FC236}">
                <a16:creationId xmlns:a16="http://schemas.microsoft.com/office/drawing/2014/main" id="{CAFEC75C-D21F-4881-A4F7-CB9C6271CF1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2776" y="427998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a:extLst>
              <a:ext uri="{FF2B5EF4-FFF2-40B4-BE49-F238E27FC236}">
                <a16:creationId xmlns:a16="http://schemas.microsoft.com/office/drawing/2014/main" id="{EB4ABB5E-F818-4F94-9EC5-8A09A2ECA8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0465" y="4299903"/>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7">
            <a:extLst>
              <a:ext uri="{FF2B5EF4-FFF2-40B4-BE49-F238E27FC236}">
                <a16:creationId xmlns:a16="http://schemas.microsoft.com/office/drawing/2014/main" id="{929A36BB-3698-4D1A-A8D0-831D175CF0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4133" y="4278765"/>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7">
            <a:extLst>
              <a:ext uri="{FF2B5EF4-FFF2-40B4-BE49-F238E27FC236}">
                <a16:creationId xmlns:a16="http://schemas.microsoft.com/office/drawing/2014/main" id="{D5D78EA1-7A10-4021-9D78-3CA7409E4C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5758" y="4329594"/>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7">
            <a:extLst>
              <a:ext uri="{FF2B5EF4-FFF2-40B4-BE49-F238E27FC236}">
                <a16:creationId xmlns:a16="http://schemas.microsoft.com/office/drawing/2014/main" id="{D6199C44-2EC0-43C9-9411-FBB0569E4C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1028" y="4295863"/>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7">
            <a:extLst>
              <a:ext uri="{FF2B5EF4-FFF2-40B4-BE49-F238E27FC236}">
                <a16:creationId xmlns:a16="http://schemas.microsoft.com/office/drawing/2014/main" id="{030E29AB-2008-4AB6-B48E-47232FC8C1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29784" y="4307206"/>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7">
            <a:extLst>
              <a:ext uri="{FF2B5EF4-FFF2-40B4-BE49-F238E27FC236}">
                <a16:creationId xmlns:a16="http://schemas.microsoft.com/office/drawing/2014/main" id="{36D1C6C6-56F3-4959-BCEE-6A851A2B15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7" y="4325489"/>
            <a:ext cx="920750"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Obraz 5">
            <a:extLst>
              <a:ext uri="{FF2B5EF4-FFF2-40B4-BE49-F238E27FC236}">
                <a16:creationId xmlns:a16="http://schemas.microsoft.com/office/drawing/2014/main" id="{17E8C069-E633-43EF-9A96-3AA8E47EA8E3}"/>
              </a:ext>
            </a:extLst>
          </p:cNvPr>
          <p:cNvPicPr>
            <a:picLocks noChangeAspect="1"/>
          </p:cNvPicPr>
          <p:nvPr/>
        </p:nvPicPr>
        <p:blipFill>
          <a:blip r:embed="rId22"/>
          <a:stretch>
            <a:fillRect/>
          </a:stretch>
        </p:blipFill>
        <p:spPr>
          <a:xfrm>
            <a:off x="1773059" y="4402094"/>
            <a:ext cx="713859" cy="514794"/>
          </a:xfrm>
          <a:prstGeom prst="rect">
            <a:avLst/>
          </a:prstGeom>
        </p:spPr>
      </p:pic>
      <p:pic>
        <p:nvPicPr>
          <p:cNvPr id="2056" name="Picture 8">
            <a:extLst>
              <a:ext uri="{FF2B5EF4-FFF2-40B4-BE49-F238E27FC236}">
                <a16:creationId xmlns:a16="http://schemas.microsoft.com/office/drawing/2014/main" id="{002B863C-E449-4895-839F-FEAE13A92A38}"/>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7091" t="31238" r="46242"/>
          <a:stretch/>
        </p:blipFill>
        <p:spPr bwMode="auto">
          <a:xfrm>
            <a:off x="9982062" y="4673445"/>
            <a:ext cx="2156060" cy="211659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F6238ACD-E034-4068-A84E-5DA9BC1EE8EE}"/>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211" t="15900" r="18749" b="15901"/>
          <a:stretch/>
        </p:blipFill>
        <p:spPr bwMode="auto">
          <a:xfrm>
            <a:off x="6601287" y="4680373"/>
            <a:ext cx="3207090" cy="18167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OSCANA, REINTRODOTTA ALL'ELBA LA LEPRE ITALICA: ERA ...">
            <a:extLst>
              <a:ext uri="{FF2B5EF4-FFF2-40B4-BE49-F238E27FC236}">
                <a16:creationId xmlns:a16="http://schemas.microsoft.com/office/drawing/2014/main" id="{EFD86A99-03CC-4F34-8A7D-F213A38D03E8}"/>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3533" r="11732" b="5276"/>
          <a:stretch/>
        </p:blipFill>
        <p:spPr bwMode="auto">
          <a:xfrm>
            <a:off x="3998169" y="4685796"/>
            <a:ext cx="2372958" cy="1997706"/>
          </a:xfrm>
          <a:prstGeom prst="rect">
            <a:avLst/>
          </a:prstGeom>
          <a:noFill/>
          <a:extLst>
            <a:ext uri="{909E8E84-426E-40DD-AFC4-6F175D3DCCD1}">
              <a14:hiddenFill xmlns:a14="http://schemas.microsoft.com/office/drawing/2010/main">
                <a:solidFill>
                  <a:srgbClr val="FFFFFF"/>
                </a:solidFill>
              </a14:hiddenFill>
            </a:ext>
          </a:extLst>
        </p:spPr>
      </p:pic>
      <p:pic>
        <p:nvPicPr>
          <p:cNvPr id="12" name="Obraz 11" descr="Obraz zawierający trawa, kot, ssak, zewnętrzne&#10;&#10;Opis wygenerowany automatycznie">
            <a:extLst>
              <a:ext uri="{FF2B5EF4-FFF2-40B4-BE49-F238E27FC236}">
                <a16:creationId xmlns:a16="http://schemas.microsoft.com/office/drawing/2014/main" id="{7F88FD85-EA58-4611-8E64-8D30C4BA6E1A}"/>
              </a:ext>
            </a:extLst>
          </p:cNvPr>
          <p:cNvPicPr>
            <a:picLocks noChangeAspect="1"/>
          </p:cNvPicPr>
          <p:nvPr/>
        </p:nvPicPr>
        <p:blipFill rotWithShape="1">
          <a:blip r:embed="rId26">
            <a:extLst>
              <a:ext uri="{28A0092B-C50C-407E-A947-70E740481C1C}">
                <a14:useLocalDpi xmlns:a14="http://schemas.microsoft.com/office/drawing/2010/main" val="0"/>
              </a:ext>
            </a:extLst>
          </a:blip>
          <a:srcRect l="1858" t="13453" r="14092" b="9110"/>
          <a:stretch/>
        </p:blipFill>
        <p:spPr>
          <a:xfrm>
            <a:off x="102535" y="4702021"/>
            <a:ext cx="3773547" cy="1951808"/>
          </a:xfrm>
          <a:prstGeom prst="rect">
            <a:avLst/>
          </a:prstGeom>
        </p:spPr>
      </p:pic>
    </p:spTree>
    <p:extLst>
      <p:ext uri="{BB962C8B-B14F-4D97-AF65-F5344CB8AC3E}">
        <p14:creationId xmlns:p14="http://schemas.microsoft.com/office/powerpoint/2010/main" val="51287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2062"/>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2064"/>
                                        </p:tgtEl>
                                        <p:attrNameLst>
                                          <p:attrName>style.visibility</p:attrName>
                                        </p:attrNameLst>
                                      </p:cBhvr>
                                      <p:to>
                                        <p:strVal val="visible"/>
                                      </p:to>
                                    </p:set>
                                  </p:childTnLst>
                                </p:cTn>
                              </p:par>
                              <p:par>
                                <p:cTn id="11" presetID="1" presetClass="entr" presetSubtype="0" fill="hold" nodeType="withEffect">
                                  <p:stCondLst>
                                    <p:cond delay="650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8000"/>
                                  </p:stCondLst>
                                  <p:childTnLst>
                                    <p:set>
                                      <p:cBhvr>
                                        <p:cTn id="14" dur="1" fill="hold">
                                          <p:stCondLst>
                                            <p:cond delay="0"/>
                                          </p:stCondLst>
                                        </p:cTn>
                                        <p:tgtEl>
                                          <p:spTgt spid="2068"/>
                                        </p:tgtEl>
                                        <p:attrNameLst>
                                          <p:attrName>style.visibility</p:attrName>
                                        </p:attrNameLst>
                                      </p:cBhvr>
                                      <p:to>
                                        <p:strVal val="visible"/>
                                      </p:to>
                                    </p:set>
                                  </p:childTnLst>
                                </p:cTn>
                              </p:par>
                              <p:par>
                                <p:cTn id="15" presetID="1" presetClass="entr" presetSubtype="0" fill="hold" nodeType="withEffect">
                                  <p:stCondLst>
                                    <p:cond delay="9500"/>
                                  </p:stCondLst>
                                  <p:childTnLst>
                                    <p:set>
                                      <p:cBhvr>
                                        <p:cTn id="16" dur="1" fill="hold">
                                          <p:stCondLst>
                                            <p:cond delay="0"/>
                                          </p:stCondLst>
                                        </p:cTn>
                                        <p:tgtEl>
                                          <p:spTgt spid="2054"/>
                                        </p:tgtEl>
                                        <p:attrNameLst>
                                          <p:attrName>style.visibility</p:attrName>
                                        </p:attrNameLst>
                                      </p:cBhvr>
                                      <p:to>
                                        <p:strVal val="visible"/>
                                      </p:to>
                                    </p:set>
                                  </p:childTnLst>
                                </p:cTn>
                              </p:par>
                              <p:par>
                                <p:cTn id="17" presetID="1" presetClass="entr" presetSubtype="0" fill="hold" nodeType="withEffect">
                                  <p:stCondLst>
                                    <p:cond delay="11000"/>
                                  </p:stCondLst>
                                  <p:childTnLst>
                                    <p:set>
                                      <p:cBhvr>
                                        <p:cTn id="18" dur="1" fill="hold">
                                          <p:stCondLst>
                                            <p:cond delay="0"/>
                                          </p:stCondLst>
                                        </p:cTn>
                                        <p:tgtEl>
                                          <p:spTgt spid="2056"/>
                                        </p:tgtEl>
                                        <p:attrNameLst>
                                          <p:attrName>style.visibility</p:attrName>
                                        </p:attrNameLst>
                                      </p:cBhvr>
                                      <p:to>
                                        <p:strVal val="visible"/>
                                      </p:to>
                                    </p:set>
                                  </p:childTnLst>
                                </p:cTn>
                              </p:par>
                              <p:par>
                                <p:cTn id="19" presetID="1" presetClass="entr" presetSubtype="0" fill="hold" nodeType="withEffect">
                                  <p:stCondLst>
                                    <p:cond delay="12500"/>
                                  </p:stCondLst>
                                  <p:childTnLst>
                                    <p:set>
                                      <p:cBhvr>
                                        <p:cTn id="20" dur="1" fill="hold">
                                          <p:stCondLst>
                                            <p:cond delay="0"/>
                                          </p:stCondLst>
                                        </p:cTn>
                                        <p:tgtEl>
                                          <p:spTgt spid="2058"/>
                                        </p:tgtEl>
                                        <p:attrNameLst>
                                          <p:attrName>style.visibility</p:attrName>
                                        </p:attrNameLst>
                                      </p:cBhvr>
                                      <p:to>
                                        <p:strVal val="visible"/>
                                      </p:to>
                                    </p:set>
                                  </p:childTnLst>
                                </p:cTn>
                              </p:par>
                              <p:par>
                                <p:cTn id="21" presetID="1" presetClass="entr" presetSubtype="0" fill="hold" nodeType="withEffect">
                                  <p:stCondLst>
                                    <p:cond delay="14000"/>
                                  </p:stCondLst>
                                  <p:childTnLst>
                                    <p:set>
                                      <p:cBhvr>
                                        <p:cTn id="22" dur="1" fill="hold">
                                          <p:stCondLst>
                                            <p:cond delay="0"/>
                                          </p:stCondLst>
                                        </p:cTn>
                                        <p:tgtEl>
                                          <p:spTgt spid="2060"/>
                                        </p:tgtEl>
                                        <p:attrNameLst>
                                          <p:attrName>style.visibility</p:attrName>
                                        </p:attrNameLst>
                                      </p:cBhvr>
                                      <p:to>
                                        <p:strVal val="visible"/>
                                      </p:to>
                                    </p:set>
                                  </p:childTnLst>
                                </p:cTn>
                              </p:par>
                              <p:par>
                                <p:cTn id="23" presetID="1" presetClass="entr" presetSubtype="0" fill="hold" nodeType="withEffect">
                                  <p:stCondLst>
                                    <p:cond delay="1550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1BB6E372-42ED-48C7-BD77-CCCA0678EFFA}"/>
              </a:ext>
            </a:extLst>
          </p:cNvPr>
          <p:cNvSpPr txBox="1"/>
          <p:nvPr/>
        </p:nvSpPr>
        <p:spPr>
          <a:xfrm>
            <a:off x="6726312" y="2167276"/>
            <a:ext cx="2703166" cy="1938992"/>
          </a:xfrm>
          <a:prstGeom prst="rect">
            <a:avLst/>
          </a:prstGeom>
          <a:noFill/>
        </p:spPr>
        <p:txBody>
          <a:bodyPr wrap="square" rtlCol="0">
            <a:spAutoFit/>
          </a:bodyPr>
          <a:lstStyle/>
          <a:p>
            <a:r>
              <a:rPr lang="pl-PL" sz="6000" b="1" dirty="0"/>
              <a:t>HUMUS</a:t>
            </a:r>
            <a:endParaRPr lang="en-GB" sz="6000" b="1" dirty="0"/>
          </a:p>
          <a:p>
            <a:r>
              <a:rPr lang="zh-CN" altLang="en-US" sz="6000" b="1" dirty="0"/>
              <a:t>腐殖质</a:t>
            </a:r>
            <a:endParaRPr lang="en-GB" sz="6000" b="1" dirty="0"/>
          </a:p>
        </p:txBody>
      </p:sp>
      <p:pic>
        <p:nvPicPr>
          <p:cNvPr id="7" name="Obraz 6">
            <a:extLst>
              <a:ext uri="{FF2B5EF4-FFF2-40B4-BE49-F238E27FC236}">
                <a16:creationId xmlns:a16="http://schemas.microsoft.com/office/drawing/2014/main" id="{58FEF44B-7B30-4445-B24B-5BEA7BF258B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350" b="83742" l="70154" r="96692">
                        <a14:foregroundMark x1="83385" y1="18820" x2="83462" y2="11359"/>
                        <a14:foregroundMark x1="83462" y1="11359" x2="88077" y2="7350"/>
                        <a14:foregroundMark x1="88077" y1="7350" x2="90923" y2="13029"/>
                        <a14:foregroundMark x1="90923" y1="13029" x2="95110" y2="14455"/>
                        <a14:foregroundMark x1="96154" y1="14811" x2="89077" y2="16481"/>
                        <a14:foregroundMark x1="70288" y1="15065" x2="70462" y2="9020"/>
                        <a14:foregroundMark x1="70159" y1="19527" x2="70288" y2="15065"/>
                        <a14:foregroundMark x1="87769" y1="20045" x2="86000" y2="21715"/>
                        <a14:foregroundMark x1="74231" y1="70267" x2="74308" y2="83742"/>
                        <a14:foregroundMark x1="72308" y1="26169" x2="72538" y2="25947"/>
                        <a14:foregroundMark x1="72769" y1="26726" x2="71846" y2="25835"/>
                        <a14:backgroundMark x1="72000" y1="21492" x2="71077" y2="19822"/>
                        <a14:backgroundMark x1="95385" y1="14143" x2="96769" y2="16147"/>
                        <a14:backgroundMark x1="95923" y1="14143" x2="95615" y2="13808"/>
                        <a14:backgroundMark x1="71846" y1="21381" x2="70692" y2="16704"/>
                        <a14:backgroundMark x1="71615" y1="21826" x2="70923" y2="17372"/>
                        <a14:backgroundMark x1="71769" y1="21826" x2="71308" y2="19042"/>
                        <a14:backgroundMark x1="71308" y1="19265" x2="71904" y2="24704"/>
                        <a14:backgroundMark x1="71910" y1="24710" x2="71308" y2="19042"/>
                        <a14:backgroundMark x1="96385" y1="15367" x2="95462" y2="11359"/>
                      </a14:backgroundRemoval>
                    </a14:imgEffect>
                  </a14:imgLayer>
                </a14:imgProps>
              </a:ext>
              <a:ext uri="{28A0092B-C50C-407E-A947-70E740481C1C}">
                <a14:useLocalDpi xmlns:a14="http://schemas.microsoft.com/office/drawing/2010/main" val="0"/>
              </a:ext>
            </a:extLst>
          </a:blip>
          <a:srcRect l="68466" t="2985" b="15622"/>
          <a:stretch/>
        </p:blipFill>
        <p:spPr>
          <a:xfrm>
            <a:off x="9328018" y="853636"/>
            <a:ext cx="3130682" cy="5581934"/>
          </a:xfrm>
          <a:prstGeom prst="rect">
            <a:avLst/>
          </a:prstGeom>
        </p:spPr>
      </p:pic>
      <p:pic>
        <p:nvPicPr>
          <p:cNvPr id="8" name="Obraz 7">
            <a:extLst>
              <a:ext uri="{FF2B5EF4-FFF2-40B4-BE49-F238E27FC236}">
                <a16:creationId xmlns:a16="http://schemas.microsoft.com/office/drawing/2014/main" id="{D034056B-419E-44A2-8826-10FA3ED2BEEB}"/>
              </a:ext>
            </a:extLst>
          </p:cNvPr>
          <p:cNvPicPr>
            <a:picLocks noChangeAspect="1"/>
          </p:cNvPicPr>
          <p:nvPr/>
        </p:nvPicPr>
        <p:blipFill rotWithShape="1">
          <a:blip r:embed="rId5"/>
          <a:srcRect l="5022" t="53778"/>
          <a:stretch/>
        </p:blipFill>
        <p:spPr>
          <a:xfrm>
            <a:off x="0" y="2766144"/>
            <a:ext cx="5764904" cy="2407225"/>
          </a:xfrm>
          <a:prstGeom prst="rect">
            <a:avLst/>
          </a:prstGeom>
        </p:spPr>
      </p:pic>
      <p:pic>
        <p:nvPicPr>
          <p:cNvPr id="12" name="Obraz 11">
            <a:extLst>
              <a:ext uri="{FF2B5EF4-FFF2-40B4-BE49-F238E27FC236}">
                <a16:creationId xmlns:a16="http://schemas.microsoft.com/office/drawing/2014/main" id="{2724BF44-BAE4-450C-A0D7-6EF6F15CDFEE}"/>
              </a:ext>
            </a:extLst>
          </p:cNvPr>
          <p:cNvPicPr>
            <a:picLocks noChangeAspect="1"/>
          </p:cNvPicPr>
          <p:nvPr/>
        </p:nvPicPr>
        <p:blipFill rotWithShape="1">
          <a:blip r:embed="rId6"/>
          <a:srcRect l="4812" b="4457"/>
          <a:stretch/>
        </p:blipFill>
        <p:spPr>
          <a:xfrm>
            <a:off x="0" y="3508617"/>
            <a:ext cx="5764904" cy="3349383"/>
          </a:xfrm>
          <a:prstGeom prst="rect">
            <a:avLst/>
          </a:prstGeom>
        </p:spPr>
      </p:pic>
      <p:pic>
        <p:nvPicPr>
          <p:cNvPr id="14" name="Obraz 13">
            <a:extLst>
              <a:ext uri="{FF2B5EF4-FFF2-40B4-BE49-F238E27FC236}">
                <a16:creationId xmlns:a16="http://schemas.microsoft.com/office/drawing/2014/main" id="{687414F1-DDE6-435A-A9F5-FCE07AA8E1BE}"/>
              </a:ext>
            </a:extLst>
          </p:cNvPr>
          <p:cNvPicPr>
            <a:picLocks noChangeAspect="1"/>
          </p:cNvPicPr>
          <p:nvPr/>
        </p:nvPicPr>
        <p:blipFill rotWithShape="1">
          <a:blip r:embed="rId7"/>
          <a:srcRect l="5000" r="431"/>
          <a:stretch/>
        </p:blipFill>
        <p:spPr>
          <a:xfrm>
            <a:off x="0" y="1108735"/>
            <a:ext cx="5764904" cy="1698256"/>
          </a:xfrm>
          <a:prstGeom prst="rect">
            <a:avLst/>
          </a:prstGeom>
        </p:spPr>
      </p:pic>
      <p:sp>
        <p:nvSpPr>
          <p:cNvPr id="17" name="Strzałka: w prawo 16">
            <a:extLst>
              <a:ext uri="{FF2B5EF4-FFF2-40B4-BE49-F238E27FC236}">
                <a16:creationId xmlns:a16="http://schemas.microsoft.com/office/drawing/2014/main" id="{DA486C04-52BC-4E1D-85CF-1B0C10ABE604}"/>
              </a:ext>
            </a:extLst>
          </p:cNvPr>
          <p:cNvSpPr/>
          <p:nvPr/>
        </p:nvSpPr>
        <p:spPr>
          <a:xfrm flipH="1">
            <a:off x="5465688" y="2764927"/>
            <a:ext cx="1260624" cy="743690"/>
          </a:xfrm>
          <a:prstGeom prst="rightArrow">
            <a:avLst>
              <a:gd name="adj1" fmla="val 35714"/>
              <a:gd name="adj2" fmla="val 6071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712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167D754C-1D92-4019-AAC8-ED10BF2CF34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8000"/>
                    </a14:imgEffect>
                  </a14:imgLayer>
                </a14:imgProps>
              </a:ext>
            </a:extLst>
          </a:blip>
          <a:stretch>
            <a:fillRect/>
          </a:stretch>
        </p:blipFill>
        <p:spPr>
          <a:xfrm>
            <a:off x="-1" y="-148514"/>
            <a:ext cx="12192001" cy="9144001"/>
          </a:xfrm>
          <a:prstGeom prst="rect">
            <a:avLst/>
          </a:prstGeom>
          <a:effectLst>
            <a:outerShdw dist="50800" dir="5400000" algn="ctr" rotWithShape="0">
              <a:srgbClr val="000000"/>
            </a:outerShdw>
            <a:reflection stA="45000" endPos="65000" dist="25400" dir="5400000" sy="-100000" algn="bl" rotWithShape="0"/>
          </a:effectLst>
        </p:spPr>
      </p:pic>
      <p:pic>
        <p:nvPicPr>
          <p:cNvPr id="6" name="Obraz 5">
            <a:extLst>
              <a:ext uri="{FF2B5EF4-FFF2-40B4-BE49-F238E27FC236}">
                <a16:creationId xmlns:a16="http://schemas.microsoft.com/office/drawing/2014/main" id="{5229F00B-3745-4AAC-B372-5C4101CB468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926" b="92943" l="8659" r="92073">
                        <a14:foregroundMark x1="27073" y1="32530" x2="21098" y2="30293"/>
                        <a14:foregroundMark x1="21098" y1="30293" x2="19756" y2="39759"/>
                        <a14:foregroundMark x1="14040" y1="49304" x2="11098" y2="54217"/>
                        <a14:foregroundMark x1="19756" y1="39759" x2="18796" y2="41362"/>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1446" y1="12218" x2="60237" y2="12038"/>
                        <a14:foregroundMark x1="66098" y1="12909" x2="64226" y2="12631"/>
                        <a14:foregroundMark x1="58078" y1="13657"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82410" y1="22336" x2="82683" y2="21859"/>
                        <a14:foregroundMark x1="78537" y1="29088" x2="80106" y2="26353"/>
                        <a14:foregroundMark x1="82683" y1="21859" x2="82927" y2="19793"/>
                        <a14:foregroundMark x1="80244" y1="30120" x2="82480" y2="30893"/>
                        <a14:foregroundMark x1="88665" y1="31585" x2="89024" y2="31497"/>
                        <a14:foregroundMark x1="68108" y1="11579" x2="69204" y2="10984"/>
                        <a14:foregroundMark x1="64390" y1="13597" x2="66952" y2="12207"/>
                        <a14:foregroundMark x1="66867" y1="6540" x2="66062" y2="7761"/>
                        <a14:foregroundMark x1="67126" y1="6147" x2="66867" y2="6540"/>
                        <a14:foregroundMark x1="69024" y1="3270" x2="68488" y2="408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0975" y2="79199"/>
                        <a14:foregroundMark x1="88537" y1="89329" x2="89512" y2="90361"/>
                        <a14:foregroundMark x1="65122" y1="53184" x2="64878" y2="55250"/>
                        <a14:foregroundMark x1="59024" y1="54561" x2="60000" y2="57315"/>
                        <a14:foregroundMark x1="50102" y1="76414" x2="51951" y2="76936"/>
                        <a14:foregroundMark x1="48293" y1="75904" x2="49575" y2="76266"/>
                        <a14:foregroundMark x1="45122" y1="86231" x2="46810" y2="85337"/>
                        <a14:foregroundMark x1="49756" y1="93115" x2="50488" y2="92083"/>
                        <a14:foregroundMark x1="61707" y1="67470" x2="62317" y2="64888"/>
                        <a14:foregroundMark x1="80244" y1="85542" x2="79024" y2="85542"/>
                        <a14:foregroundMark x1="58537" y1="24957" x2="58780" y2="22031"/>
                        <a14:foregroundMark x1="62230" y1="10351" x2="61341" y2="11360"/>
                        <a14:foregroundMark x1="61341" y1="11360" x2="61508" y2="12068"/>
                        <a14:foregroundMark x1="71341" y1="8606" x2="69634" y2="10843"/>
                        <a14:foregroundMark x1="92073" y1="76936" x2="92073" y2="76764"/>
                        <a14:foregroundMark x1="59024" y1="12737" x2="55366" y2="15835"/>
                        <a14:foregroundMark x1="9024" y1="54561" x2="8659" y2="57143"/>
                        <a14:foregroundMark x1="47683" y1="85198" x2="46829" y2="85714"/>
                        <a14:foregroundMark x1="83821" y1="40938" x2="84512" y2="41480"/>
                        <a14:foregroundMark x1="80122" y1="38038" x2="81989" y2="39502"/>
                        <a14:backgroundMark x1="18049" y1="42513" x2="18049" y2="42513"/>
                        <a14:backgroundMark x1="18659" y1="41308" x2="18415" y2="42513"/>
                        <a14:backgroundMark x1="15976" y1="45783" x2="17317" y2="45267"/>
                        <a14:backgroundMark x1="15366" y1="47160" x2="17073" y2="45783"/>
                        <a14:backgroundMark x1="17683" y1="41824" x2="17805" y2="43718"/>
                        <a14:backgroundMark x1="13902" y1="47849" x2="16463" y2="44578"/>
                        <a14:backgroundMark x1="14756" y1="46472" x2="16951" y2="45267"/>
                        <a14:backgroundMark x1="49024" y1="77969" x2="49878" y2="77108"/>
                        <a14:backgroundMark x1="46829" y1="86575" x2="46960" y2="85929"/>
                        <a14:backgroundMark x1="90122" y1="77453" x2="90732" y2="79346"/>
                        <a14:backgroundMark x1="64512" y1="7745" x2="65854" y2="7057"/>
                        <a14:backgroundMark x1="68537" y1="5336" x2="67683" y2="6713"/>
                        <a14:backgroundMark x1="69024" y1="5336" x2="67561" y2="5164"/>
                        <a14:backgroundMark x1="67317" y1="6196" x2="67317" y2="6196"/>
                        <a14:backgroundMark x1="67073" y1="6540" x2="67073" y2="6540"/>
                        <a14:backgroundMark x1="68293" y1="4303" x2="68293" y2="4303"/>
                        <a14:backgroundMark x1="71065" y1="8285" x2="71341" y2="8090"/>
                        <a14:backgroundMark x1="69268" y1="10843" x2="69634" y2="10843"/>
                        <a14:backgroundMark x1="65366" y1="7401" x2="63293" y2="7745"/>
                        <a14:backgroundMark x1="65610" y1="8262" x2="65732" y2="8434"/>
                        <a14:backgroundMark x1="66220" y1="8262" x2="65610" y2="7573"/>
                        <a14:backgroundMark x1="63902" y1="8950" x2="63049" y2="8262"/>
                        <a14:backgroundMark x1="59878" y1="11360" x2="58416" y2="11851"/>
                        <a14:backgroundMark x1="61951" y1="11015" x2="65122" y2="10499"/>
                        <a14:backgroundMark x1="65122" y1="10499" x2="65122" y2="10499"/>
                        <a14:backgroundMark x1="68537" y1="12737" x2="66829" y2="11876"/>
                        <a14:backgroundMark x1="81707" y1="23580" x2="81829" y2="24441"/>
                        <a14:backgroundMark x1="81951" y1="23924" x2="80854" y2="25129"/>
                        <a14:backgroundMark x1="81463" y1="26162" x2="81951" y2="23752"/>
                        <a14:backgroundMark x1="88537" y1="33391" x2="87073" y2="32358"/>
                        <a14:backgroundMark x1="87683" y1="31842" x2="87439" y2="31153"/>
                        <a14:backgroundMark x1="83171" y1="29948" x2="85122" y2="31842"/>
                        <a14:backgroundMark x1="88049" y1="32702" x2="88537" y2="32014"/>
                        <a14:backgroundMark x1="86951" y1="33219" x2="87683" y2="31842"/>
                        <a14:backgroundMark x1="87683" y1="32874" x2="88049" y2="32358"/>
                        <a14:backgroundMark x1="84878" y1="43718" x2="86951" y2="43373"/>
                        <a14:backgroundMark x1="85610" y1="42513" x2="84512" y2="42341"/>
                        <a14:backgroundMark x1="80865" y1="36922" x2="80732" y2="36489"/>
                        <a14:backgroundMark x1="85122" y1="43029" x2="84024" y2="44062"/>
                        <a14:backgroundMark x1="87195" y1="32014" x2="87073" y2="32874"/>
                        <a14:backgroundMark x1="82195" y1="26678" x2="82805" y2="23580"/>
                        <a14:backgroundMark x1="80610" y1="26678" x2="81707" y2="23924"/>
                        <a14:backgroundMark x1="80732" y1="27194" x2="80000" y2="25990"/>
                        <a14:backgroundMark x1="81829" y1="27022" x2="80244" y2="26162"/>
                        <a14:backgroundMark x1="82805" y1="40448" x2="82195" y2="39587"/>
                        <a14:backgroundMark x1="82927" y1="39759" x2="81829" y2="39071"/>
                        <a14:backgroundMark x1="83171" y1="40448" x2="84146" y2="40103"/>
                        <a14:backgroundMark x1="82195" y1="39931" x2="81829" y2="38898"/>
                        <a14:backgroundMark x1="63902" y1="97418" x2="72805" y2="97935"/>
                        <a14:backgroundMark x1="72805" y1="97935" x2="73049" y2="97418"/>
                        <a14:backgroundMark x1="76098" y1="97762" x2="63537" y2="97074"/>
                        <a14:backgroundMark x1="64146" y1="97418" x2="73293" y2="97074"/>
                        <a14:backgroundMark x1="73293" y1="97074" x2="75610" y2="97246"/>
                        <a14:backgroundMark x1="70854" y1="97246" x2="65122" y2="97246"/>
                        <a14:backgroundMark x1="71463" y1="97762" x2="65000" y2="97074"/>
                        <a14:backgroundMark x1="71585" y1="97074" x2="65854" y2="97074"/>
                      </a14:backgroundRemoval>
                    </a14:imgEffect>
                  </a14:imgLayer>
                </a14:imgProps>
              </a:ext>
            </a:extLst>
          </a:blip>
          <a:stretch>
            <a:fillRect/>
          </a:stretch>
        </p:blipFill>
        <p:spPr>
          <a:xfrm>
            <a:off x="5886450" y="952500"/>
            <a:ext cx="5619749" cy="3981798"/>
          </a:xfrm>
          <a:prstGeom prst="rect">
            <a:avLst/>
          </a:prstGeom>
        </p:spPr>
      </p:pic>
      <p:sp>
        <p:nvSpPr>
          <p:cNvPr id="7" name="Owal 6">
            <a:extLst>
              <a:ext uri="{FF2B5EF4-FFF2-40B4-BE49-F238E27FC236}">
                <a16:creationId xmlns:a16="http://schemas.microsoft.com/office/drawing/2014/main" id="{0A81F49D-3326-476D-99E4-CC0E03B088B9}"/>
              </a:ext>
            </a:extLst>
          </p:cNvPr>
          <p:cNvSpPr/>
          <p:nvPr/>
        </p:nvSpPr>
        <p:spPr>
          <a:xfrm>
            <a:off x="2043112" y="1524000"/>
            <a:ext cx="1314450" cy="12001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wal 12">
            <a:extLst>
              <a:ext uri="{FF2B5EF4-FFF2-40B4-BE49-F238E27FC236}">
                <a16:creationId xmlns:a16="http://schemas.microsoft.com/office/drawing/2014/main" id="{84057F88-9ECC-4C76-A784-72439AC26FA2}"/>
              </a:ext>
            </a:extLst>
          </p:cNvPr>
          <p:cNvSpPr/>
          <p:nvPr/>
        </p:nvSpPr>
        <p:spPr>
          <a:xfrm>
            <a:off x="6096000" y="723900"/>
            <a:ext cx="5410199" cy="4838700"/>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Łącznik prosty 14">
            <a:extLst>
              <a:ext uri="{FF2B5EF4-FFF2-40B4-BE49-F238E27FC236}">
                <a16:creationId xmlns:a16="http://schemas.microsoft.com/office/drawing/2014/main" id="{0357D313-1D55-43EB-81D0-40F769BC7FE2}"/>
              </a:ext>
            </a:extLst>
          </p:cNvPr>
          <p:cNvCxnSpPr>
            <a:cxnSpLocks/>
            <a:stCxn id="7" idx="0"/>
            <a:endCxn id="13" idx="0"/>
          </p:cNvCxnSpPr>
          <p:nvPr/>
        </p:nvCxnSpPr>
        <p:spPr>
          <a:xfrm flipV="1">
            <a:off x="2700337" y="723900"/>
            <a:ext cx="6100763" cy="80010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Łącznik prosty 16">
            <a:extLst>
              <a:ext uri="{FF2B5EF4-FFF2-40B4-BE49-F238E27FC236}">
                <a16:creationId xmlns:a16="http://schemas.microsoft.com/office/drawing/2014/main" id="{B8C0C050-4CA1-4423-9CCB-327DEE461342}"/>
              </a:ext>
            </a:extLst>
          </p:cNvPr>
          <p:cNvCxnSpPr>
            <a:stCxn id="7" idx="4"/>
            <a:endCxn id="13" idx="3"/>
          </p:cNvCxnSpPr>
          <p:nvPr/>
        </p:nvCxnSpPr>
        <p:spPr>
          <a:xfrm>
            <a:off x="2700337" y="2724150"/>
            <a:ext cx="4187968" cy="2129839"/>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44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3451AC1-4ADD-4D7C-94DE-DCA836F7CF10}"/>
              </a:ext>
            </a:extLst>
          </p:cNvPr>
          <p:cNvPicPr>
            <a:picLocks noChangeAspect="1"/>
          </p:cNvPicPr>
          <p:nvPr/>
        </p:nvPicPr>
        <p:blipFill>
          <a:blip r:embed="rId3"/>
          <a:stretch>
            <a:fillRect/>
          </a:stretch>
        </p:blipFill>
        <p:spPr>
          <a:xfrm>
            <a:off x="0" y="0"/>
            <a:ext cx="9246742" cy="6858000"/>
          </a:xfrm>
          <a:prstGeom prst="rect">
            <a:avLst/>
          </a:prstGeom>
        </p:spPr>
      </p:pic>
      <p:pic>
        <p:nvPicPr>
          <p:cNvPr id="6" name="Obraz 5">
            <a:extLst>
              <a:ext uri="{FF2B5EF4-FFF2-40B4-BE49-F238E27FC236}">
                <a16:creationId xmlns:a16="http://schemas.microsoft.com/office/drawing/2014/main" id="{DE1310C4-EC01-4188-B650-4D359DBD207E}"/>
              </a:ext>
            </a:extLst>
          </p:cNvPr>
          <p:cNvPicPr>
            <a:picLocks noChangeAspect="1"/>
          </p:cNvPicPr>
          <p:nvPr/>
        </p:nvPicPr>
        <p:blipFill>
          <a:blip r:embed="rId4"/>
          <a:stretch>
            <a:fillRect/>
          </a:stretch>
        </p:blipFill>
        <p:spPr>
          <a:xfrm>
            <a:off x="9466989" y="4649858"/>
            <a:ext cx="2658867" cy="1926932"/>
          </a:xfrm>
          <a:prstGeom prst="rect">
            <a:avLst/>
          </a:prstGeom>
        </p:spPr>
      </p:pic>
      <p:pic>
        <p:nvPicPr>
          <p:cNvPr id="7" name="Obraz 6">
            <a:extLst>
              <a:ext uri="{FF2B5EF4-FFF2-40B4-BE49-F238E27FC236}">
                <a16:creationId xmlns:a16="http://schemas.microsoft.com/office/drawing/2014/main" id="{ED6596DA-CD1E-4C46-9FD2-820743972BB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857" b="91880" l="12200" r="78400">
                        <a14:foregroundMark x1="74500" y1="41955" x2="77300" y2="48872"/>
                        <a14:foregroundMark x1="77300" y1="48872" x2="75000" y2="41353"/>
                        <a14:foregroundMark x1="75000" y1="41353" x2="74100" y2="40752"/>
                        <a14:foregroundMark x1="77600" y1="47820" x2="78400" y2="49323"/>
                        <a14:foregroundMark x1="32400" y1="31880" x2="27000" y2="34436"/>
                        <a14:foregroundMark x1="27000" y1="34436" x2="31800" y2="40150"/>
                        <a14:foregroundMark x1="31800" y1="40150" x2="39400" y2="39098"/>
                        <a14:foregroundMark x1="39400" y1="39098" x2="30400" y2="31880"/>
                        <a14:foregroundMark x1="30400" y1="31880" x2="26100" y2="32180"/>
                        <a14:foregroundMark x1="12200" y1="38195" x2="13000" y2="36692"/>
                        <a14:foregroundMark x1="39000" y1="23759" x2="29000" y2="22857"/>
                      </a14:backgroundRemoval>
                    </a14:imgEffect>
                  </a14:imgLayer>
                </a14:imgProps>
              </a:ext>
            </a:extLst>
          </a:blip>
          <a:srcRect l="9200" t="20226" r="18600"/>
          <a:stretch/>
        </p:blipFill>
        <p:spPr>
          <a:xfrm>
            <a:off x="9275924" y="491837"/>
            <a:ext cx="2916076" cy="2142629"/>
          </a:xfrm>
          <a:prstGeom prst="rect">
            <a:avLst/>
          </a:prstGeom>
        </p:spPr>
      </p:pic>
      <p:pic>
        <p:nvPicPr>
          <p:cNvPr id="8" name="Obraz 7">
            <a:extLst>
              <a:ext uri="{FF2B5EF4-FFF2-40B4-BE49-F238E27FC236}">
                <a16:creationId xmlns:a16="http://schemas.microsoft.com/office/drawing/2014/main" id="{B1B058C7-DEB0-4E65-AF76-0FD37BB7538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167" b="91875" l="10000" r="90526">
                        <a14:foregroundMark x1="84211" y1="9167" x2="82105" y2="31458"/>
                        <a14:foregroundMark x1="82105" y1="31458" x2="82368" y2="32500"/>
                        <a14:foregroundMark x1="27632" y1="74583" x2="23421" y2="92083"/>
                        <a14:foregroundMark x1="86579" y1="53333" x2="90526" y2="55833"/>
                        <a14:foregroundMark x1="88947" y1="52500" x2="88947" y2="52500"/>
                        <a14:foregroundMark x1="51053" y1="70833" x2="52105" y2="76250"/>
                        <a14:backgroundMark x1="16579" y1="81667" x2="18947" y2="88750"/>
                        <a14:backgroundMark x1="62895" y1="66250" x2="68421" y2="60000"/>
                        <a14:backgroundMark x1="68421" y1="60000" x2="74737" y2="63542"/>
                        <a14:backgroundMark x1="74737" y1="63542" x2="74737" y2="63750"/>
                        <a14:backgroundMark x1="59211" y1="67917" x2="55789" y2="68750"/>
                        <a14:backgroundMark x1="55789" y1="68750" x2="55789" y2="68750"/>
                        <a14:backgroundMark x1="28421" y1="90833" x2="30132" y2="80000"/>
                        <a14:backgroundMark x1="30132" y1="80000" x2="45526" y2="74583"/>
                        <a14:backgroundMark x1="45526" y1="74583" x2="46053" y2="75417"/>
                      </a14:backgroundRemoval>
                    </a14:imgEffect>
                  </a14:imgLayer>
                </a14:imgProps>
              </a:ext>
            </a:extLst>
          </a:blip>
          <a:stretch>
            <a:fillRect/>
          </a:stretch>
        </p:blipFill>
        <p:spPr>
          <a:xfrm flipH="1">
            <a:off x="9371665" y="2634466"/>
            <a:ext cx="2849517" cy="1799695"/>
          </a:xfrm>
          <a:prstGeom prst="rect">
            <a:avLst/>
          </a:prstGeom>
        </p:spPr>
      </p:pic>
    </p:spTree>
    <p:extLst>
      <p:ext uri="{BB962C8B-B14F-4D97-AF65-F5344CB8AC3E}">
        <p14:creationId xmlns:p14="http://schemas.microsoft.com/office/powerpoint/2010/main" val="18941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350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Obraz zawierający tekst&#10;&#10;Opis wygenerowany automatycznie">
            <a:extLst>
              <a:ext uri="{FF2B5EF4-FFF2-40B4-BE49-F238E27FC236}">
                <a16:creationId xmlns:a16="http://schemas.microsoft.com/office/drawing/2014/main" id="{E9E07287-7F47-468A-830A-C1D3D706D1E5}"/>
              </a:ext>
            </a:extLst>
          </p:cNvPr>
          <p:cNvPicPr>
            <a:picLocks noChangeAspect="1"/>
          </p:cNvPicPr>
          <p:nvPr/>
        </p:nvPicPr>
        <p:blipFill rotWithShape="1">
          <a:blip r:embed="rId3">
            <a:extLst>
              <a:ext uri="{28A0092B-C50C-407E-A947-70E740481C1C}">
                <a14:useLocalDpi xmlns:a14="http://schemas.microsoft.com/office/drawing/2010/main" val="0"/>
              </a:ext>
            </a:extLst>
          </a:blip>
          <a:srcRect l="1844" r="57660" b="6339"/>
          <a:stretch/>
        </p:blipFill>
        <p:spPr>
          <a:xfrm>
            <a:off x="834853" y="60652"/>
            <a:ext cx="5261147" cy="6810848"/>
          </a:xfrm>
          <a:prstGeom prst="rect">
            <a:avLst/>
          </a:prstGeom>
          <a:solidFill>
            <a:schemeClr val="accent1">
              <a:lumMod val="20000"/>
              <a:lumOff val="80000"/>
            </a:schemeClr>
          </a:solidFill>
        </p:spPr>
      </p:pic>
      <p:pic>
        <p:nvPicPr>
          <p:cNvPr id="6" name="Obraz 5">
            <a:extLst>
              <a:ext uri="{FF2B5EF4-FFF2-40B4-BE49-F238E27FC236}">
                <a16:creationId xmlns:a16="http://schemas.microsoft.com/office/drawing/2014/main" id="{C53FD28F-2B54-42D2-8CD2-03125F6F58E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a:off x="2609389" y="5170274"/>
            <a:ext cx="1247090" cy="883609"/>
          </a:xfrm>
          <a:prstGeom prst="rect">
            <a:avLst/>
          </a:prstGeom>
        </p:spPr>
      </p:pic>
      <p:pic>
        <p:nvPicPr>
          <p:cNvPr id="7" name="Picture 13">
            <a:extLst>
              <a:ext uri="{FF2B5EF4-FFF2-40B4-BE49-F238E27FC236}">
                <a16:creationId xmlns:a16="http://schemas.microsoft.com/office/drawing/2014/main" id="{2BE1713D-7DB5-4881-9299-801994B0DA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303780">
            <a:off x="3959554" y="4945966"/>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Obraz 9" descr="Obraz zawierający tekst&#10;&#10;Opis wygenerowany automatycznie">
            <a:extLst>
              <a:ext uri="{FF2B5EF4-FFF2-40B4-BE49-F238E27FC236}">
                <a16:creationId xmlns:a16="http://schemas.microsoft.com/office/drawing/2014/main" id="{9F268D2B-C3FC-45BE-93A5-3D6F6B107139}"/>
              </a:ext>
            </a:extLst>
          </p:cNvPr>
          <p:cNvPicPr>
            <a:picLocks noChangeAspect="1"/>
          </p:cNvPicPr>
          <p:nvPr/>
        </p:nvPicPr>
        <p:blipFill rotWithShape="1">
          <a:blip r:embed="rId7">
            <a:extLst>
              <a:ext uri="{28A0092B-C50C-407E-A947-70E740481C1C}">
                <a14:useLocalDpi xmlns:a14="http://schemas.microsoft.com/office/drawing/2010/main" val="0"/>
              </a:ext>
            </a:extLst>
          </a:blip>
          <a:srcRect l="55892" r="1577" b="6545"/>
          <a:stretch/>
        </p:blipFill>
        <p:spPr>
          <a:xfrm>
            <a:off x="6096000" y="77278"/>
            <a:ext cx="5321727" cy="6810848"/>
          </a:xfrm>
          <a:prstGeom prst="rect">
            <a:avLst/>
          </a:prstGeom>
        </p:spPr>
      </p:pic>
      <p:pic>
        <p:nvPicPr>
          <p:cNvPr id="11" name="Picture 13">
            <a:extLst>
              <a:ext uri="{FF2B5EF4-FFF2-40B4-BE49-F238E27FC236}">
                <a16:creationId xmlns:a16="http://schemas.microsoft.com/office/drawing/2014/main" id="{555F561E-0006-48DA-9236-B5AEBFB425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9395" y="5052906"/>
            <a:ext cx="942633" cy="60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Obraz 11">
            <a:extLst>
              <a:ext uri="{FF2B5EF4-FFF2-40B4-BE49-F238E27FC236}">
                <a16:creationId xmlns:a16="http://schemas.microsoft.com/office/drawing/2014/main" id="{F283057C-3BFE-432A-B569-43E806178FD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1836533">
            <a:off x="230834" y="5699174"/>
            <a:ext cx="1247090" cy="883609"/>
          </a:xfrm>
          <a:prstGeom prst="rect">
            <a:avLst/>
          </a:prstGeom>
        </p:spPr>
      </p:pic>
      <p:pic>
        <p:nvPicPr>
          <p:cNvPr id="13" name="Obraz 12">
            <a:extLst>
              <a:ext uri="{FF2B5EF4-FFF2-40B4-BE49-F238E27FC236}">
                <a16:creationId xmlns:a16="http://schemas.microsoft.com/office/drawing/2014/main" id="{9C252F8D-0D25-4CF1-8073-B3AE0C979AD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19799892">
            <a:off x="10362964" y="5787081"/>
            <a:ext cx="1247090" cy="883609"/>
          </a:xfrm>
          <a:prstGeom prst="rect">
            <a:avLst/>
          </a:prstGeom>
        </p:spPr>
      </p:pic>
      <p:pic>
        <p:nvPicPr>
          <p:cNvPr id="14" name="Picture 13">
            <a:extLst>
              <a:ext uri="{FF2B5EF4-FFF2-40B4-BE49-F238E27FC236}">
                <a16:creationId xmlns:a16="http://schemas.microsoft.com/office/drawing/2014/main" id="{27853C09-E6E7-4B89-A8B5-B75AAC97CA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7716848">
            <a:off x="3620917" y="6043868"/>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Obraz 14">
            <a:extLst>
              <a:ext uri="{FF2B5EF4-FFF2-40B4-BE49-F238E27FC236}">
                <a16:creationId xmlns:a16="http://schemas.microsoft.com/office/drawing/2014/main" id="{8814F3F1-7CD9-4ADB-8354-DB5DFAC1FDB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388735">
            <a:off x="6607499" y="5787080"/>
            <a:ext cx="1247090" cy="883609"/>
          </a:xfrm>
          <a:prstGeom prst="rect">
            <a:avLst/>
          </a:prstGeom>
        </p:spPr>
      </p:pic>
      <p:pic>
        <p:nvPicPr>
          <p:cNvPr id="16" name="Picture 13">
            <a:extLst>
              <a:ext uri="{FF2B5EF4-FFF2-40B4-BE49-F238E27FC236}">
                <a16:creationId xmlns:a16="http://schemas.microsoft.com/office/drawing/2014/main" id="{6CA2A8FF-7DFF-4E1F-A543-D72769B9ED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303780">
            <a:off x="8730271" y="618404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Obraz 17">
            <a:extLst>
              <a:ext uri="{FF2B5EF4-FFF2-40B4-BE49-F238E27FC236}">
                <a16:creationId xmlns:a16="http://schemas.microsoft.com/office/drawing/2014/main" id="{94DB0E7D-9906-4542-BF14-E6BCBC8E3967}"/>
              </a:ext>
            </a:extLst>
          </p:cNvPr>
          <p:cNvPicPr>
            <a:picLocks noChangeAspect="1"/>
          </p:cNvPicPr>
          <p:nvPr/>
        </p:nvPicPr>
        <p:blipFill rotWithShape="1">
          <a:blip r:embed="rId8">
            <a:extLst>
              <a:ext uri="{28A0092B-C50C-407E-A947-70E740481C1C}">
                <a14:useLocalDpi xmlns:a14="http://schemas.microsoft.com/office/drawing/2010/main" val="0"/>
              </a:ext>
            </a:extLst>
          </a:blip>
          <a:srcRect l="1855" t="9038" r="82729" b="60203"/>
          <a:stretch/>
        </p:blipFill>
        <p:spPr>
          <a:xfrm>
            <a:off x="4897148" y="4898351"/>
            <a:ext cx="1180438" cy="1047231"/>
          </a:xfrm>
          <a:prstGeom prst="rect">
            <a:avLst/>
          </a:prstGeom>
        </p:spPr>
      </p:pic>
      <p:pic>
        <p:nvPicPr>
          <p:cNvPr id="17" name="Obraz 16">
            <a:extLst>
              <a:ext uri="{FF2B5EF4-FFF2-40B4-BE49-F238E27FC236}">
                <a16:creationId xmlns:a16="http://schemas.microsoft.com/office/drawing/2014/main" id="{64AE47EF-17FC-433E-8A34-5241AEA32E6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594" b="38930" l="2379" r="16653">
                        <a14:foregroundMark x1="3281" y1="14945" x2="3281" y2="10701"/>
                        <a14:foregroundMark x1="2461" y1="23063" x2="2789" y2="21956"/>
                        <a14:foregroundMark x1="16735" y1="21956" x2="15833" y2="22325"/>
                        <a14:foregroundMark x1="5168" y1="36900" x2="6727" y2="38930"/>
                        <a14:foregroundMark x1="10090" y1="36531" x2="9598" y2="38930"/>
                        <a14:foregroundMark x1="10090" y1="11439" x2="10090" y2="9594"/>
                      </a14:backgroundRemoval>
                    </a14:imgEffect>
                  </a14:imgLayer>
                </a14:imgProps>
              </a:ext>
              <a:ext uri="{28A0092B-C50C-407E-A947-70E740481C1C}">
                <a14:useLocalDpi xmlns:a14="http://schemas.microsoft.com/office/drawing/2010/main" val="0"/>
              </a:ext>
            </a:extLst>
          </a:blip>
          <a:srcRect l="1855" t="9038" r="82729" b="60203"/>
          <a:stretch/>
        </p:blipFill>
        <p:spPr>
          <a:xfrm>
            <a:off x="7843463" y="4898351"/>
            <a:ext cx="1247091" cy="1106362"/>
          </a:xfrm>
          <a:prstGeom prst="rect">
            <a:avLst/>
          </a:prstGeom>
        </p:spPr>
      </p:pic>
      <p:pic>
        <p:nvPicPr>
          <p:cNvPr id="8" name="Picture 13">
            <a:extLst>
              <a:ext uri="{FF2B5EF4-FFF2-40B4-BE49-F238E27FC236}">
                <a16:creationId xmlns:a16="http://schemas.microsoft.com/office/drawing/2014/main" id="{519EFE44-AEA4-4A0B-87CA-1653B8A6F4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54012">
            <a:off x="5285902" y="5848381"/>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descr="European fire ant, common red ant (Myrmica rubra) | Old ...">
            <a:extLst>
              <a:ext uri="{FF2B5EF4-FFF2-40B4-BE49-F238E27FC236}">
                <a16:creationId xmlns:a16="http://schemas.microsoft.com/office/drawing/2014/main" id="{B5C69D43-4F22-4C5A-9506-23CD88539CA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697" t="7404" r="12314" b="9202"/>
          <a:stretch/>
        </p:blipFill>
        <p:spPr bwMode="auto">
          <a:xfrm>
            <a:off x="211269" y="798380"/>
            <a:ext cx="2848405" cy="19324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European Ground beetle - Encyclopedia of Life">
            <a:extLst>
              <a:ext uri="{FF2B5EF4-FFF2-40B4-BE49-F238E27FC236}">
                <a16:creationId xmlns:a16="http://schemas.microsoft.com/office/drawing/2014/main" id="{FCC6F301-D52F-428A-B743-5B6E9AB8535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195" t="22497" r="7815" b="17514"/>
          <a:stretch/>
        </p:blipFill>
        <p:spPr bwMode="auto">
          <a:xfrm>
            <a:off x="211269" y="3021645"/>
            <a:ext cx="2848405" cy="16432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mon Vole Photos, Common Vole Images, Nature Wildlife ...">
            <a:extLst>
              <a:ext uri="{FF2B5EF4-FFF2-40B4-BE49-F238E27FC236}">
                <a16:creationId xmlns:a16="http://schemas.microsoft.com/office/drawing/2014/main" id="{2635BFBE-B679-4DEE-A0F3-6D80D9CD18E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280" r="10814" b="12705"/>
          <a:stretch/>
        </p:blipFill>
        <p:spPr bwMode="auto">
          <a:xfrm>
            <a:off x="9141672" y="2725953"/>
            <a:ext cx="2605748" cy="1940770"/>
          </a:xfrm>
          <a:prstGeom prst="rect">
            <a:avLst/>
          </a:prstGeom>
          <a:noFill/>
          <a:extLst>
            <a:ext uri="{909E8E84-426E-40DD-AFC4-6F175D3DCCD1}">
              <a14:hiddenFill xmlns:a14="http://schemas.microsoft.com/office/drawing/2010/main">
                <a:solidFill>
                  <a:srgbClr val="FFFFFF"/>
                </a:solidFill>
              </a14:hiddenFill>
            </a:ext>
          </a:extLst>
        </p:spPr>
      </p:pic>
      <p:pic>
        <p:nvPicPr>
          <p:cNvPr id="3" name="Obraz 2">
            <a:extLst>
              <a:ext uri="{FF2B5EF4-FFF2-40B4-BE49-F238E27FC236}">
                <a16:creationId xmlns:a16="http://schemas.microsoft.com/office/drawing/2014/main" id="{EAAE3F2D-2B24-4CBA-8A8A-6746370D38B8}"/>
              </a:ext>
            </a:extLst>
          </p:cNvPr>
          <p:cNvPicPr>
            <a:picLocks noChangeAspect="1"/>
          </p:cNvPicPr>
          <p:nvPr/>
        </p:nvPicPr>
        <p:blipFill>
          <a:blip r:embed="rId14"/>
          <a:stretch>
            <a:fillRect/>
          </a:stretch>
        </p:blipFill>
        <p:spPr>
          <a:xfrm>
            <a:off x="9141673" y="798380"/>
            <a:ext cx="2605747" cy="1769941"/>
          </a:xfrm>
          <a:prstGeom prst="rect">
            <a:avLst/>
          </a:prstGeom>
        </p:spPr>
      </p:pic>
      <p:grpSp>
        <p:nvGrpSpPr>
          <p:cNvPr id="2" name="Grupa 1">
            <a:extLst>
              <a:ext uri="{FF2B5EF4-FFF2-40B4-BE49-F238E27FC236}">
                <a16:creationId xmlns:a16="http://schemas.microsoft.com/office/drawing/2014/main" id="{91BA6E06-242C-4D21-B6CD-5C9D7A03AEB8}"/>
              </a:ext>
            </a:extLst>
          </p:cNvPr>
          <p:cNvGrpSpPr/>
          <p:nvPr/>
        </p:nvGrpSpPr>
        <p:grpSpPr>
          <a:xfrm>
            <a:off x="3905835" y="791271"/>
            <a:ext cx="4380330" cy="1784158"/>
            <a:chOff x="3595410" y="1109445"/>
            <a:chExt cx="4380330" cy="1784158"/>
          </a:xfrm>
        </p:grpSpPr>
        <p:pic>
          <p:nvPicPr>
            <p:cNvPr id="21" name="Picture 11">
              <a:extLst>
                <a:ext uri="{FF2B5EF4-FFF2-40B4-BE49-F238E27FC236}">
                  <a16:creationId xmlns:a16="http://schemas.microsoft.com/office/drawing/2014/main" id="{4EC3200C-1D87-43A6-86CF-E41FC0E32EB3}"/>
                </a:ext>
              </a:extLst>
            </p:cNvPr>
            <p:cNvPicPr>
              <a:picLocks noChangeAspect="1"/>
            </p:cNvPicPr>
            <p:nvPr/>
          </p:nvPicPr>
          <p:blipFill>
            <a:blip r:embed="rId15"/>
            <a:stretch>
              <a:fillRect/>
            </a:stretch>
          </p:blipFill>
          <p:spPr>
            <a:xfrm>
              <a:off x="3595410" y="1109445"/>
              <a:ext cx="2230742" cy="1784158"/>
            </a:xfrm>
            <a:prstGeom prst="rect">
              <a:avLst/>
            </a:prstGeom>
          </p:spPr>
        </p:pic>
        <p:pic>
          <p:nvPicPr>
            <p:cNvPr id="22" name="Picture 4">
              <a:extLst>
                <a:ext uri="{FF2B5EF4-FFF2-40B4-BE49-F238E27FC236}">
                  <a16:creationId xmlns:a16="http://schemas.microsoft.com/office/drawing/2014/main" id="{D2CEF487-3067-4841-9F0B-E407490CEB4E}"/>
                </a:ext>
              </a:extLst>
            </p:cNvPr>
            <p:cNvPicPr>
              <a:picLocks noChangeAspect="1" noChangeArrowheads="1"/>
            </p:cNvPicPr>
            <p:nvPr/>
          </p:nvPicPr>
          <p:blipFill>
            <a:blip r:embed="rId16" cstate="print"/>
            <a:srcRect/>
            <a:stretch>
              <a:fillRect/>
            </a:stretch>
          </p:blipFill>
          <p:spPr bwMode="auto">
            <a:xfrm>
              <a:off x="5826152" y="1109445"/>
              <a:ext cx="2149588" cy="1784158"/>
            </a:xfrm>
            <a:prstGeom prst="rect">
              <a:avLst/>
            </a:prstGeom>
            <a:noFill/>
            <a:ln w="9525">
              <a:noFill/>
              <a:miter lim="800000"/>
              <a:headEnd/>
              <a:tailEnd/>
            </a:ln>
          </p:spPr>
        </p:pic>
      </p:grpSp>
      <p:pic>
        <p:nvPicPr>
          <p:cNvPr id="1026" name="Picture 2" descr="Grey Shovel | Club Penguin Wiki | FANDOM powered by Wikia">
            <a:extLst>
              <a:ext uri="{FF2B5EF4-FFF2-40B4-BE49-F238E27FC236}">
                <a16:creationId xmlns:a16="http://schemas.microsoft.com/office/drawing/2014/main" id="{8F3F7C46-5069-4DEB-9DC6-C97EAD76247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1811252" flipH="1">
            <a:off x="994900" y="2182272"/>
            <a:ext cx="639865" cy="6557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Grey Shovel | Club Penguin Wiki | FANDOM powered by Wikia">
            <a:extLst>
              <a:ext uri="{FF2B5EF4-FFF2-40B4-BE49-F238E27FC236}">
                <a16:creationId xmlns:a16="http://schemas.microsoft.com/office/drawing/2014/main" id="{A1F7B35E-F8B1-4CD9-81BB-8F9E9675E4D8}"/>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15642150" flipH="1">
            <a:off x="2009505" y="4008151"/>
            <a:ext cx="639865" cy="6557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rey Shovel | Club Penguin Wiki | FANDOM powered by Wikia">
            <a:extLst>
              <a:ext uri="{FF2B5EF4-FFF2-40B4-BE49-F238E27FC236}">
                <a16:creationId xmlns:a16="http://schemas.microsoft.com/office/drawing/2014/main" id="{DE21ECBA-68A7-4986-B9CE-F03CCDC410D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21174198" flipH="1">
            <a:off x="10308587" y="1355468"/>
            <a:ext cx="639865" cy="6557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Grey Shovel | Club Penguin Wiki | FANDOM powered by Wikia">
            <a:extLst>
              <a:ext uri="{FF2B5EF4-FFF2-40B4-BE49-F238E27FC236}">
                <a16:creationId xmlns:a16="http://schemas.microsoft.com/office/drawing/2014/main" id="{989547D8-8DF8-4D19-A0A6-10838672311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424"/>
          <a:stretch/>
        </p:blipFill>
        <p:spPr bwMode="auto">
          <a:xfrm rot="1303671" flipH="1">
            <a:off x="9819948" y="4083736"/>
            <a:ext cx="639865" cy="655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5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ntr" presetSubtype="0" fill="hold" nodeType="withEffect">
                                  <p:stCondLst>
                                    <p:cond delay="1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500"/>
                                        <p:tgtEl>
                                          <p:spTgt spid="19"/>
                                        </p:tgtEl>
                                      </p:cBhvr>
                                    </p:animEffect>
                                  </p:childTnLst>
                                </p:cTn>
                              </p:par>
                              <p:par>
                                <p:cTn id="11" presetID="10" presetClass="entr" presetSubtype="0" fill="hold" nodeType="withEffect">
                                  <p:stCondLst>
                                    <p:cond delay="1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500"/>
                                        <p:tgtEl>
                                          <p:spTgt spid="20"/>
                                        </p:tgtEl>
                                      </p:cBhvr>
                                    </p:animEffect>
                                  </p:childTnLst>
                                </p:cTn>
                              </p:par>
                              <p:par>
                                <p:cTn id="14" presetID="10" presetClass="entr" presetSubtype="0" fill="hold" nodeType="withEffect">
                                  <p:stCondLst>
                                    <p:cond delay="150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1500"/>
                                        <p:tgtEl>
                                          <p:spTgt spid="2054"/>
                                        </p:tgtEl>
                                      </p:cBhvr>
                                    </p:animEffect>
                                  </p:childTnLst>
                                </p:cTn>
                              </p:par>
                              <p:par>
                                <p:cTn id="17" presetID="10" presetClass="entr" presetSubtype="0" fill="hold" nodeType="withEffect">
                                  <p:stCondLst>
                                    <p:cond delay="4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500"/>
                                        <p:tgtEl>
                                          <p:spTgt spid="24"/>
                                        </p:tgtEl>
                                      </p:cBhvr>
                                    </p:animEffect>
                                  </p:childTnLst>
                                </p:cTn>
                              </p:par>
                              <p:par>
                                <p:cTn id="20" presetID="10" presetClass="entr" presetSubtype="0" fill="hold" nodeType="withEffect">
                                  <p:stCondLst>
                                    <p:cond delay="45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500"/>
                                        <p:tgtEl>
                                          <p:spTgt spid="23"/>
                                        </p:tgtEl>
                                      </p:cBhvr>
                                    </p:animEffect>
                                  </p:childTnLst>
                                </p:cTn>
                              </p:par>
                              <p:par>
                                <p:cTn id="23" presetID="10" presetClass="entr" presetSubtype="0" fill="hold" nodeType="withEffect">
                                  <p:stCondLst>
                                    <p:cond delay="450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500"/>
                                        <p:tgtEl>
                                          <p:spTgt spid="1026"/>
                                        </p:tgtEl>
                                      </p:cBhvr>
                                    </p:animEffect>
                                  </p:childTnLst>
                                </p:cTn>
                              </p:par>
                              <p:par>
                                <p:cTn id="26" presetID="10" presetClass="entr" presetSubtype="0" fill="hold" nodeType="withEffect">
                                  <p:stCondLst>
                                    <p:cond delay="45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500"/>
                                        <p:tgtEl>
                                          <p:spTgt spid="25"/>
                                        </p:tgtEl>
                                      </p:cBhvr>
                                    </p:animEffect>
                                  </p:childTnLst>
                                </p:cTn>
                              </p:par>
                              <p:par>
                                <p:cTn id="29" presetID="32" presetClass="emph" presetSubtype="0" repeatCount="3000" fill="hold" nodeType="withEffect">
                                  <p:stCondLst>
                                    <p:cond delay="4500"/>
                                  </p:stCondLst>
                                  <p:childTnLst>
                                    <p:animRot by="120000">
                                      <p:cBhvr>
                                        <p:cTn id="30" dur="100" fill="hold">
                                          <p:stCondLst>
                                            <p:cond delay="0"/>
                                          </p:stCondLst>
                                        </p:cTn>
                                        <p:tgtEl>
                                          <p:spTgt spid="24"/>
                                        </p:tgtEl>
                                        <p:attrNameLst>
                                          <p:attrName>r</p:attrName>
                                        </p:attrNameLst>
                                      </p:cBhvr>
                                    </p:animRot>
                                    <p:animRot by="-240000">
                                      <p:cBhvr>
                                        <p:cTn id="31" dur="200" fill="hold">
                                          <p:stCondLst>
                                            <p:cond delay="200"/>
                                          </p:stCondLst>
                                        </p:cTn>
                                        <p:tgtEl>
                                          <p:spTgt spid="24"/>
                                        </p:tgtEl>
                                        <p:attrNameLst>
                                          <p:attrName>r</p:attrName>
                                        </p:attrNameLst>
                                      </p:cBhvr>
                                    </p:animRot>
                                    <p:animRot by="240000">
                                      <p:cBhvr>
                                        <p:cTn id="32" dur="200" fill="hold">
                                          <p:stCondLst>
                                            <p:cond delay="400"/>
                                          </p:stCondLst>
                                        </p:cTn>
                                        <p:tgtEl>
                                          <p:spTgt spid="24"/>
                                        </p:tgtEl>
                                        <p:attrNameLst>
                                          <p:attrName>r</p:attrName>
                                        </p:attrNameLst>
                                      </p:cBhvr>
                                    </p:animRot>
                                    <p:animRot by="-240000">
                                      <p:cBhvr>
                                        <p:cTn id="33" dur="200" fill="hold">
                                          <p:stCondLst>
                                            <p:cond delay="600"/>
                                          </p:stCondLst>
                                        </p:cTn>
                                        <p:tgtEl>
                                          <p:spTgt spid="24"/>
                                        </p:tgtEl>
                                        <p:attrNameLst>
                                          <p:attrName>r</p:attrName>
                                        </p:attrNameLst>
                                      </p:cBhvr>
                                    </p:animRot>
                                    <p:animRot by="120000">
                                      <p:cBhvr>
                                        <p:cTn id="34" dur="200" fill="hold">
                                          <p:stCondLst>
                                            <p:cond delay="800"/>
                                          </p:stCondLst>
                                        </p:cTn>
                                        <p:tgtEl>
                                          <p:spTgt spid="24"/>
                                        </p:tgtEl>
                                        <p:attrNameLst>
                                          <p:attrName>r</p:attrName>
                                        </p:attrNameLst>
                                      </p:cBhvr>
                                    </p:animRot>
                                  </p:childTnLst>
                                </p:cTn>
                              </p:par>
                              <p:par>
                                <p:cTn id="35" presetID="32" presetClass="emph" presetSubtype="0" repeatCount="3000" fill="hold" nodeType="withEffect">
                                  <p:stCondLst>
                                    <p:cond delay="4500"/>
                                  </p:stCondLst>
                                  <p:childTnLst>
                                    <p:animRot by="120000">
                                      <p:cBhvr>
                                        <p:cTn id="36" dur="100" fill="hold">
                                          <p:stCondLst>
                                            <p:cond delay="0"/>
                                          </p:stCondLst>
                                        </p:cTn>
                                        <p:tgtEl>
                                          <p:spTgt spid="23"/>
                                        </p:tgtEl>
                                        <p:attrNameLst>
                                          <p:attrName>r</p:attrName>
                                        </p:attrNameLst>
                                      </p:cBhvr>
                                    </p:animRot>
                                    <p:animRot by="-240000">
                                      <p:cBhvr>
                                        <p:cTn id="37" dur="200" fill="hold">
                                          <p:stCondLst>
                                            <p:cond delay="200"/>
                                          </p:stCondLst>
                                        </p:cTn>
                                        <p:tgtEl>
                                          <p:spTgt spid="23"/>
                                        </p:tgtEl>
                                        <p:attrNameLst>
                                          <p:attrName>r</p:attrName>
                                        </p:attrNameLst>
                                      </p:cBhvr>
                                    </p:animRot>
                                    <p:animRot by="240000">
                                      <p:cBhvr>
                                        <p:cTn id="38" dur="200" fill="hold">
                                          <p:stCondLst>
                                            <p:cond delay="400"/>
                                          </p:stCondLst>
                                        </p:cTn>
                                        <p:tgtEl>
                                          <p:spTgt spid="23"/>
                                        </p:tgtEl>
                                        <p:attrNameLst>
                                          <p:attrName>r</p:attrName>
                                        </p:attrNameLst>
                                      </p:cBhvr>
                                    </p:animRot>
                                    <p:animRot by="-240000">
                                      <p:cBhvr>
                                        <p:cTn id="39" dur="200" fill="hold">
                                          <p:stCondLst>
                                            <p:cond delay="600"/>
                                          </p:stCondLst>
                                        </p:cTn>
                                        <p:tgtEl>
                                          <p:spTgt spid="23"/>
                                        </p:tgtEl>
                                        <p:attrNameLst>
                                          <p:attrName>r</p:attrName>
                                        </p:attrNameLst>
                                      </p:cBhvr>
                                    </p:animRot>
                                    <p:animRot by="120000">
                                      <p:cBhvr>
                                        <p:cTn id="40" dur="200" fill="hold">
                                          <p:stCondLst>
                                            <p:cond delay="800"/>
                                          </p:stCondLst>
                                        </p:cTn>
                                        <p:tgtEl>
                                          <p:spTgt spid="23"/>
                                        </p:tgtEl>
                                        <p:attrNameLst>
                                          <p:attrName>r</p:attrName>
                                        </p:attrNameLst>
                                      </p:cBhvr>
                                    </p:animRot>
                                  </p:childTnLst>
                                </p:cTn>
                              </p:par>
                              <p:par>
                                <p:cTn id="41" presetID="32" presetClass="emph" presetSubtype="0" repeatCount="3000" fill="hold" nodeType="withEffect">
                                  <p:stCondLst>
                                    <p:cond delay="4500"/>
                                  </p:stCondLst>
                                  <p:childTnLst>
                                    <p:animRot by="120000">
                                      <p:cBhvr>
                                        <p:cTn id="42" dur="100" fill="hold">
                                          <p:stCondLst>
                                            <p:cond delay="0"/>
                                          </p:stCondLst>
                                        </p:cTn>
                                        <p:tgtEl>
                                          <p:spTgt spid="1026"/>
                                        </p:tgtEl>
                                        <p:attrNameLst>
                                          <p:attrName>r</p:attrName>
                                        </p:attrNameLst>
                                      </p:cBhvr>
                                    </p:animRot>
                                    <p:animRot by="-240000">
                                      <p:cBhvr>
                                        <p:cTn id="43" dur="200" fill="hold">
                                          <p:stCondLst>
                                            <p:cond delay="200"/>
                                          </p:stCondLst>
                                        </p:cTn>
                                        <p:tgtEl>
                                          <p:spTgt spid="1026"/>
                                        </p:tgtEl>
                                        <p:attrNameLst>
                                          <p:attrName>r</p:attrName>
                                        </p:attrNameLst>
                                      </p:cBhvr>
                                    </p:animRot>
                                    <p:animRot by="240000">
                                      <p:cBhvr>
                                        <p:cTn id="44" dur="200" fill="hold">
                                          <p:stCondLst>
                                            <p:cond delay="400"/>
                                          </p:stCondLst>
                                        </p:cTn>
                                        <p:tgtEl>
                                          <p:spTgt spid="1026"/>
                                        </p:tgtEl>
                                        <p:attrNameLst>
                                          <p:attrName>r</p:attrName>
                                        </p:attrNameLst>
                                      </p:cBhvr>
                                    </p:animRot>
                                    <p:animRot by="-240000">
                                      <p:cBhvr>
                                        <p:cTn id="45" dur="200" fill="hold">
                                          <p:stCondLst>
                                            <p:cond delay="600"/>
                                          </p:stCondLst>
                                        </p:cTn>
                                        <p:tgtEl>
                                          <p:spTgt spid="1026"/>
                                        </p:tgtEl>
                                        <p:attrNameLst>
                                          <p:attrName>r</p:attrName>
                                        </p:attrNameLst>
                                      </p:cBhvr>
                                    </p:animRot>
                                    <p:animRot by="120000">
                                      <p:cBhvr>
                                        <p:cTn id="46" dur="200" fill="hold">
                                          <p:stCondLst>
                                            <p:cond delay="800"/>
                                          </p:stCondLst>
                                        </p:cTn>
                                        <p:tgtEl>
                                          <p:spTgt spid="1026"/>
                                        </p:tgtEl>
                                        <p:attrNameLst>
                                          <p:attrName>r</p:attrName>
                                        </p:attrNameLst>
                                      </p:cBhvr>
                                    </p:animRot>
                                  </p:childTnLst>
                                </p:cTn>
                              </p:par>
                              <p:par>
                                <p:cTn id="47" presetID="32" presetClass="emph" presetSubtype="0" repeatCount="3000" fill="hold" nodeType="withEffect">
                                  <p:stCondLst>
                                    <p:cond delay="4500"/>
                                  </p:stCondLst>
                                  <p:childTnLst>
                                    <p:animRot by="120000">
                                      <p:cBhvr>
                                        <p:cTn id="48" dur="100" fill="hold">
                                          <p:stCondLst>
                                            <p:cond delay="0"/>
                                          </p:stCondLst>
                                        </p:cTn>
                                        <p:tgtEl>
                                          <p:spTgt spid="25"/>
                                        </p:tgtEl>
                                        <p:attrNameLst>
                                          <p:attrName>r</p:attrName>
                                        </p:attrNameLst>
                                      </p:cBhvr>
                                    </p:animRot>
                                    <p:animRot by="-240000">
                                      <p:cBhvr>
                                        <p:cTn id="49" dur="200" fill="hold">
                                          <p:stCondLst>
                                            <p:cond delay="200"/>
                                          </p:stCondLst>
                                        </p:cTn>
                                        <p:tgtEl>
                                          <p:spTgt spid="25"/>
                                        </p:tgtEl>
                                        <p:attrNameLst>
                                          <p:attrName>r</p:attrName>
                                        </p:attrNameLst>
                                      </p:cBhvr>
                                    </p:animRot>
                                    <p:animRot by="240000">
                                      <p:cBhvr>
                                        <p:cTn id="50" dur="200" fill="hold">
                                          <p:stCondLst>
                                            <p:cond delay="400"/>
                                          </p:stCondLst>
                                        </p:cTn>
                                        <p:tgtEl>
                                          <p:spTgt spid="25"/>
                                        </p:tgtEl>
                                        <p:attrNameLst>
                                          <p:attrName>r</p:attrName>
                                        </p:attrNameLst>
                                      </p:cBhvr>
                                    </p:animRot>
                                    <p:animRot by="-240000">
                                      <p:cBhvr>
                                        <p:cTn id="51" dur="200" fill="hold">
                                          <p:stCondLst>
                                            <p:cond delay="600"/>
                                          </p:stCondLst>
                                        </p:cTn>
                                        <p:tgtEl>
                                          <p:spTgt spid="25"/>
                                        </p:tgtEl>
                                        <p:attrNameLst>
                                          <p:attrName>r</p:attrName>
                                        </p:attrNameLst>
                                      </p:cBhvr>
                                    </p:animRot>
                                    <p:animRot by="120000">
                                      <p:cBhvr>
                                        <p:cTn id="52" dur="200" fill="hold">
                                          <p:stCondLst>
                                            <p:cond delay="800"/>
                                          </p:stCondLst>
                                        </p:cTn>
                                        <p:tgtEl>
                                          <p:spTgt spid="25"/>
                                        </p:tgtEl>
                                        <p:attrNameLst>
                                          <p:attrName>r</p:attrName>
                                        </p:attrNameLst>
                                      </p:cBhvr>
                                    </p:animRot>
                                  </p:childTnLst>
                                </p:cTn>
                              </p:par>
                              <p:par>
                                <p:cTn id="53" presetID="10" presetClass="entr" presetSubtype="0" fill="hold" nodeType="withEffect">
                                  <p:stCondLst>
                                    <p:cond delay="910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C9AD7F9-02C7-4224-987F-112C3559C7AC}"/>
              </a:ext>
            </a:extLst>
          </p:cNvPr>
          <p:cNvPicPr>
            <a:picLocks noChangeAspect="1"/>
          </p:cNvPicPr>
          <p:nvPr/>
        </p:nvPicPr>
        <p:blipFill rotWithShape="1">
          <a:blip r:embed="rId3">
            <a:extLst>
              <a:ext uri="{28A0092B-C50C-407E-A947-70E740481C1C}">
                <a14:useLocalDpi xmlns:a14="http://schemas.microsoft.com/office/drawing/2010/main" val="0"/>
              </a:ext>
            </a:extLst>
          </a:blip>
          <a:srcRect r="51232" b="50000"/>
          <a:stretch/>
        </p:blipFill>
        <p:spPr>
          <a:xfrm>
            <a:off x="12441" y="775682"/>
            <a:ext cx="12248796" cy="5583728"/>
          </a:xfrm>
          <a:prstGeom prst="rect">
            <a:avLst/>
          </a:prstGeom>
        </p:spPr>
      </p:pic>
      <p:pic>
        <p:nvPicPr>
          <p:cNvPr id="7" name="Obraz 6" descr="Obraz zawierający tekst, clipart&#10;&#10;Opis wygenerowany automatycznie">
            <a:extLst>
              <a:ext uri="{FF2B5EF4-FFF2-40B4-BE49-F238E27FC236}">
                <a16:creationId xmlns:a16="http://schemas.microsoft.com/office/drawing/2014/main" id="{3F7290E8-4C02-4013-A022-FC93760E4A8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96" b="89752" l="7076" r="93110">
                        <a14:foregroundMark x1="93482" y1="42857" x2="82123" y2="20186"/>
                        <a14:foregroundMark x1="82123" y1="20186" x2="73557" y2="14907"/>
                        <a14:foregroundMark x1="73557" y1="14907" x2="65177" y2="18323"/>
                        <a14:foregroundMark x1="65177" y1="18323" x2="59218" y2="28571"/>
                        <a14:foregroundMark x1="59218" y1="28571" x2="55493" y2="41304"/>
                        <a14:foregroundMark x1="55493" y1="41304" x2="54562" y2="55280"/>
                        <a14:foregroundMark x1="54562" y1="55280" x2="61266" y2="66770"/>
                        <a14:foregroundMark x1="61266" y1="66770" x2="69646" y2="71739"/>
                        <a14:foregroundMark x1="69646" y1="71739" x2="78585" y2="70186"/>
                        <a14:foregroundMark x1="78585" y1="70186" x2="93482" y2="41304"/>
                        <a14:foregroundMark x1="89199" y1="38820" x2="67225" y2="39752"/>
                        <a14:foregroundMark x1="67225" y1="39752" x2="76909" y2="57143"/>
                        <a14:foregroundMark x1="76909" y1="57143" x2="89199" y2="55280"/>
                        <a14:foregroundMark x1="89199" y1="55280" x2="78585" y2="39130"/>
                        <a14:foregroundMark x1="78585" y1="39130" x2="70391" y2="37888"/>
                        <a14:foregroundMark x1="70391" y1="37888" x2="72253" y2="53106"/>
                        <a14:foregroundMark x1="72253" y1="53106" x2="80819" y2="46894"/>
                        <a14:foregroundMark x1="80819" y1="46894" x2="84730" y2="34783"/>
                        <a14:foregroundMark x1="84730" y1="34783" x2="77467" y2="27950"/>
                        <a14:foregroundMark x1="77467" y1="27950" x2="68343" y2="44099"/>
                        <a14:foregroundMark x1="68343" y1="44099" x2="70577" y2="57453"/>
                        <a14:foregroundMark x1="70577" y1="57453" x2="77095" y2="44410"/>
                        <a14:foregroundMark x1="77095" y1="44410" x2="64804" y2="31056"/>
                        <a14:foregroundMark x1="64804" y1="31056" x2="68901" y2="53106"/>
                        <a14:foregroundMark x1="68901" y1="53106" x2="70205" y2="54969"/>
                        <a14:foregroundMark x1="68715" y1="19255" x2="62011" y2="42857"/>
                        <a14:foregroundMark x1="62011" y1="42857" x2="68901" y2="34161"/>
                        <a14:foregroundMark x1="68901" y1="34161" x2="76164" y2="16460"/>
                        <a14:foregroundMark x1="76164" y1="16460" x2="72253" y2="45963"/>
                        <a14:foregroundMark x1="72253" y1="45963" x2="68156" y2="57764"/>
                        <a14:foregroundMark x1="68156" y1="57764" x2="68901" y2="42547"/>
                        <a14:foregroundMark x1="68901" y1="42547" x2="62384" y2="33540"/>
                        <a14:foregroundMark x1="62384" y1="33540" x2="58101" y2="46894"/>
                        <a14:foregroundMark x1="58101" y1="46894" x2="67598" y2="52795"/>
                        <a14:foregroundMark x1="81192" y1="18323" x2="74115" y2="9006"/>
                        <a14:foregroundMark x1="74115" y1="9006" x2="66667" y2="13043"/>
                        <a14:foregroundMark x1="20857" y1="27950" x2="27374" y2="39752"/>
                        <a14:foregroundMark x1="27374" y1="39752" x2="26071" y2="26398"/>
                        <a14:foregroundMark x1="26071" y1="26398" x2="19553" y2="46273"/>
                        <a14:foregroundMark x1="19553" y1="46273" x2="27374" y2="53727"/>
                        <a14:foregroundMark x1="27374" y1="53727" x2="32030" y2="41925"/>
                        <a14:foregroundMark x1="32030" y1="41925" x2="27933" y2="29193"/>
                        <a14:foregroundMark x1="27933" y1="29193" x2="19181" y2="26398"/>
                        <a14:foregroundMark x1="19181" y1="26398" x2="12849" y2="38509"/>
                        <a14:foregroundMark x1="12849" y1="38509" x2="8939" y2="53727"/>
                        <a14:foregroundMark x1="8939" y1="53727" x2="13408" y2="65528"/>
                        <a14:foregroundMark x1="13408" y1="65528" x2="22346" y2="66770"/>
                        <a14:foregroundMark x1="22346" y1="66770" x2="30540" y2="65528"/>
                        <a14:foregroundMark x1="30540" y1="65528" x2="35754" y2="54348"/>
                        <a14:foregroundMark x1="35754" y1="54348" x2="35940" y2="40062"/>
                        <a14:foregroundMark x1="35940" y1="40062" x2="26816" y2="21739"/>
                        <a14:foregroundMark x1="26816" y1="21739" x2="18994" y2="16460"/>
                        <a14:foregroundMark x1="18994" y1="16460" x2="11732" y2="25466"/>
                        <a14:foregroundMark x1="11732" y1="25466" x2="10242" y2="44410"/>
                        <a14:foregroundMark x1="10242" y1="44410" x2="16015" y2="55280"/>
                        <a14:foregroundMark x1="16015" y1="55280" x2="18622" y2="56522"/>
                        <a14:foregroundMark x1="8380" y1="33230" x2="3911" y2="44720"/>
                        <a14:foregroundMark x1="3911" y1="44720" x2="7076" y2="58075"/>
                        <a14:foregroundMark x1="7076" y1="58075" x2="7449" y2="58696"/>
                        <a14:foregroundMark x1="11918" y1="59627" x2="23277" y2="59627"/>
                        <a14:foregroundMark x1="23277" y1="59627" x2="8380" y2="41615"/>
                        <a14:foregroundMark x1="8380" y1="41615" x2="17877" y2="46584"/>
                        <a14:foregroundMark x1="17877" y1="46584" x2="31471" y2="21429"/>
                        <a14:foregroundMark x1="31471" y1="21429" x2="22533" y2="25466"/>
                        <a14:foregroundMark x1="22533" y1="25466" x2="21974" y2="27329"/>
                      </a14:backgroundRemoval>
                    </a14:imgEffect>
                  </a14:imgLayer>
                </a14:imgProps>
              </a:ext>
              <a:ext uri="{28A0092B-C50C-407E-A947-70E740481C1C}">
                <a14:useLocalDpi xmlns:a14="http://schemas.microsoft.com/office/drawing/2010/main" val="0"/>
              </a:ext>
            </a:extLst>
          </a:blip>
          <a:srcRect r="51333" b="15592"/>
          <a:stretch/>
        </p:blipFill>
        <p:spPr>
          <a:xfrm>
            <a:off x="8924587" y="24246"/>
            <a:ext cx="2848314" cy="2962275"/>
          </a:xfrm>
          <a:prstGeom prst="rect">
            <a:avLst/>
          </a:prstGeom>
        </p:spPr>
      </p:pic>
      <p:pic>
        <p:nvPicPr>
          <p:cNvPr id="11" name="Obraz 10" descr="Obraz zawierający tekst, clipart&#10;&#10;Opis wygenerowany automatycznie">
            <a:extLst>
              <a:ext uri="{FF2B5EF4-FFF2-40B4-BE49-F238E27FC236}">
                <a16:creationId xmlns:a16="http://schemas.microsoft.com/office/drawing/2014/main" id="{0844CBC0-CB51-415E-81DC-99E40B702A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696" b="89752" l="7076" r="93110">
                        <a14:foregroundMark x1="93482" y1="42857" x2="82123" y2="20186"/>
                        <a14:foregroundMark x1="82123" y1="20186" x2="73557" y2="14907"/>
                        <a14:foregroundMark x1="73557" y1="14907" x2="65177" y2="18323"/>
                        <a14:foregroundMark x1="65177" y1="18323" x2="59218" y2="28571"/>
                        <a14:foregroundMark x1="59218" y1="28571" x2="55493" y2="41304"/>
                        <a14:foregroundMark x1="55493" y1="41304" x2="54562" y2="55280"/>
                        <a14:foregroundMark x1="54562" y1="55280" x2="61266" y2="66770"/>
                        <a14:foregroundMark x1="61266" y1="66770" x2="69646" y2="71739"/>
                        <a14:foregroundMark x1="69646" y1="71739" x2="78585" y2="70186"/>
                        <a14:foregroundMark x1="78585" y1="70186" x2="93482" y2="41304"/>
                        <a14:foregroundMark x1="89199" y1="38820" x2="67225" y2="39752"/>
                        <a14:foregroundMark x1="67225" y1="39752" x2="76909" y2="57143"/>
                        <a14:foregroundMark x1="76909" y1="57143" x2="89199" y2="55280"/>
                        <a14:foregroundMark x1="89199" y1="55280" x2="78585" y2="39130"/>
                        <a14:foregroundMark x1="78585" y1="39130" x2="70391" y2="37888"/>
                        <a14:foregroundMark x1="70391" y1="37888" x2="72253" y2="53106"/>
                        <a14:foregroundMark x1="72253" y1="53106" x2="80819" y2="46894"/>
                        <a14:foregroundMark x1="80819" y1="46894" x2="84730" y2="34783"/>
                        <a14:foregroundMark x1="84730" y1="34783" x2="77467" y2="27950"/>
                        <a14:foregroundMark x1="77467" y1="27950" x2="68343" y2="44099"/>
                        <a14:foregroundMark x1="68343" y1="44099" x2="70577" y2="57453"/>
                        <a14:foregroundMark x1="70577" y1="57453" x2="77095" y2="44410"/>
                        <a14:foregroundMark x1="77095" y1="44410" x2="64804" y2="31056"/>
                        <a14:foregroundMark x1="64804" y1="31056" x2="68901" y2="53106"/>
                        <a14:foregroundMark x1="68901" y1="53106" x2="70205" y2="54969"/>
                        <a14:foregroundMark x1="68715" y1="19255" x2="62011" y2="42857"/>
                        <a14:foregroundMark x1="62011" y1="42857" x2="68901" y2="34161"/>
                        <a14:foregroundMark x1="68901" y1="34161" x2="76164" y2="16460"/>
                        <a14:foregroundMark x1="76164" y1="16460" x2="72253" y2="45963"/>
                        <a14:foregroundMark x1="72253" y1="45963" x2="68156" y2="57764"/>
                        <a14:foregroundMark x1="68156" y1="57764" x2="68901" y2="42547"/>
                        <a14:foregroundMark x1="68901" y1="42547" x2="62384" y2="33540"/>
                        <a14:foregroundMark x1="62384" y1="33540" x2="58101" y2="46894"/>
                        <a14:foregroundMark x1="58101" y1="46894" x2="67598" y2="52795"/>
                        <a14:foregroundMark x1="81192" y1="18323" x2="74115" y2="9006"/>
                        <a14:foregroundMark x1="74115" y1="9006" x2="66667" y2="13043"/>
                        <a14:foregroundMark x1="20857" y1="27950" x2="27374" y2="39752"/>
                        <a14:foregroundMark x1="27374" y1="39752" x2="26071" y2="26398"/>
                        <a14:foregroundMark x1="26071" y1="26398" x2="19553" y2="46273"/>
                        <a14:foregroundMark x1="19553" y1="46273" x2="27374" y2="53727"/>
                        <a14:foregroundMark x1="27374" y1="53727" x2="32030" y2="41925"/>
                        <a14:foregroundMark x1="32030" y1="41925" x2="27933" y2="29193"/>
                        <a14:foregroundMark x1="27933" y1="29193" x2="19181" y2="26398"/>
                        <a14:foregroundMark x1="19181" y1="26398" x2="12849" y2="38509"/>
                        <a14:foregroundMark x1="12849" y1="38509" x2="8939" y2="53727"/>
                        <a14:foregroundMark x1="8939" y1="53727" x2="13408" y2="65528"/>
                        <a14:foregroundMark x1="13408" y1="65528" x2="22346" y2="66770"/>
                        <a14:foregroundMark x1="22346" y1="66770" x2="30540" y2="65528"/>
                        <a14:foregroundMark x1="30540" y1="65528" x2="35754" y2="54348"/>
                        <a14:foregroundMark x1="35754" y1="54348" x2="35940" y2="40062"/>
                        <a14:foregroundMark x1="35940" y1="40062" x2="26816" y2="21739"/>
                        <a14:foregroundMark x1="26816" y1="21739" x2="18994" y2="16460"/>
                        <a14:foregroundMark x1="18994" y1="16460" x2="11732" y2="25466"/>
                        <a14:foregroundMark x1="11732" y1="25466" x2="10242" y2="44410"/>
                        <a14:foregroundMark x1="10242" y1="44410" x2="16015" y2="55280"/>
                        <a14:foregroundMark x1="16015" y1="55280" x2="18622" y2="56522"/>
                        <a14:foregroundMark x1="8380" y1="33230" x2="3911" y2="44720"/>
                        <a14:foregroundMark x1="3911" y1="44720" x2="7076" y2="58075"/>
                        <a14:foregroundMark x1="7076" y1="58075" x2="7449" y2="58696"/>
                        <a14:foregroundMark x1="11918" y1="59627" x2="23277" y2="59627"/>
                        <a14:foregroundMark x1="23277" y1="59627" x2="8380" y2="41615"/>
                        <a14:foregroundMark x1="8380" y1="41615" x2="17877" y2="46584"/>
                        <a14:foregroundMark x1="17877" y1="46584" x2="31471" y2="21429"/>
                        <a14:foregroundMark x1="31471" y1="21429" x2="22533" y2="25466"/>
                        <a14:foregroundMark x1="22533" y1="25466" x2="21974" y2="27329"/>
                      </a14:backgroundRemoval>
                    </a14:imgEffect>
                  </a14:imgLayer>
                </a14:imgProps>
              </a:ext>
              <a:ext uri="{28A0092B-C50C-407E-A947-70E740481C1C}">
                <a14:useLocalDpi xmlns:a14="http://schemas.microsoft.com/office/drawing/2010/main" val="0"/>
              </a:ext>
            </a:extLst>
          </a:blip>
          <a:srcRect l="47839"/>
          <a:stretch/>
        </p:blipFill>
        <p:spPr>
          <a:xfrm>
            <a:off x="2582007" y="24246"/>
            <a:ext cx="3157236" cy="3543300"/>
          </a:xfrm>
          <a:prstGeom prst="rect">
            <a:avLst/>
          </a:prstGeom>
        </p:spPr>
      </p:pic>
      <p:pic>
        <p:nvPicPr>
          <p:cNvPr id="12" name="Picture 13">
            <a:extLst>
              <a:ext uri="{FF2B5EF4-FFF2-40B4-BE49-F238E27FC236}">
                <a16:creationId xmlns:a16="http://schemas.microsoft.com/office/drawing/2014/main" id="{49B4F3E2-3FA0-4014-8EC0-41BF871E97D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2303780">
            <a:off x="8393470" y="3137079"/>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a:extLst>
              <a:ext uri="{FF2B5EF4-FFF2-40B4-BE49-F238E27FC236}">
                <a16:creationId xmlns:a16="http://schemas.microsoft.com/office/drawing/2014/main" id="{0D898BF8-BCF9-46B7-B5E3-764AC387211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7968880">
            <a:off x="9429565" y="4020688"/>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Obraz 13">
            <a:extLst>
              <a:ext uri="{FF2B5EF4-FFF2-40B4-BE49-F238E27FC236}">
                <a16:creationId xmlns:a16="http://schemas.microsoft.com/office/drawing/2014/main" id="{EE7348C9-025C-4082-88D3-1C61FA4CA6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388735">
            <a:off x="8035817" y="4137268"/>
            <a:ext cx="1247090" cy="883609"/>
          </a:xfrm>
          <a:prstGeom prst="rect">
            <a:avLst/>
          </a:prstGeom>
        </p:spPr>
      </p:pic>
      <p:pic>
        <p:nvPicPr>
          <p:cNvPr id="15" name="Picture 13">
            <a:extLst>
              <a:ext uri="{FF2B5EF4-FFF2-40B4-BE49-F238E27FC236}">
                <a16:creationId xmlns:a16="http://schemas.microsoft.com/office/drawing/2014/main" id="{9C0EC498-ADF3-4C6F-85E8-1627691A31A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2303780">
            <a:off x="2608680" y="3071654"/>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3">
            <a:extLst>
              <a:ext uri="{FF2B5EF4-FFF2-40B4-BE49-F238E27FC236}">
                <a16:creationId xmlns:a16="http://schemas.microsoft.com/office/drawing/2014/main" id="{7B9DC68D-C44B-4373-B1BD-E1660477E94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17968880">
            <a:off x="3644775" y="3955263"/>
            <a:ext cx="834519" cy="5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Obraz 16">
            <a:extLst>
              <a:ext uri="{FF2B5EF4-FFF2-40B4-BE49-F238E27FC236}">
                <a16:creationId xmlns:a16="http://schemas.microsoft.com/office/drawing/2014/main" id="{873492C0-17E0-4EE5-8367-1CEFF451934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926" b="93115" l="8659" r="91585">
                        <a14:foregroundMark x1="27073" y1="32530" x2="21098" y2="30293"/>
                        <a14:foregroundMark x1="21098" y1="30293" x2="19756" y2="39759"/>
                        <a14:foregroundMark x1="19756" y1="39759" x2="11098" y2="54217"/>
                        <a14:foregroundMark x1="11098" y1="54217" x2="17927" y2="59380"/>
                        <a14:foregroundMark x1="17927" y1="59380" x2="22805" y2="66609"/>
                        <a14:foregroundMark x1="22805" y1="66609" x2="25976" y2="75215"/>
                        <a14:foregroundMark x1="25976" y1="75215" x2="31951" y2="80034"/>
                        <a14:foregroundMark x1="31951" y1="80034" x2="34634" y2="72117"/>
                        <a14:foregroundMark x1="34634" y1="72117" x2="41951" y2="69535"/>
                        <a14:foregroundMark x1="41951" y1="69535" x2="48659" y2="63683"/>
                        <a14:foregroundMark x1="48659" y1="63683" x2="52195" y2="55766"/>
                        <a14:foregroundMark x1="52195" y1="55766" x2="35244" y2="36661"/>
                        <a14:foregroundMark x1="35244" y1="36661" x2="25366" y2="32186"/>
                        <a14:foregroundMark x1="28049" y1="49053" x2="21951" y2="49914"/>
                        <a14:foregroundMark x1="21951" y1="49914" x2="24024" y2="61274"/>
                        <a14:foregroundMark x1="24024" y1="61274" x2="33293" y2="65921"/>
                        <a14:foregroundMark x1="33293" y1="65921" x2="40122" y2="66265"/>
                        <a14:foregroundMark x1="40122" y1="66265" x2="46341" y2="61446"/>
                        <a14:foregroundMark x1="46341" y1="61446" x2="45000" y2="52496"/>
                        <a14:foregroundMark x1="45000" y1="52496" x2="37927" y2="46644"/>
                        <a14:foregroundMark x1="37927" y1="46644" x2="27561" y2="46299"/>
                        <a14:foregroundMark x1="33171" y1="49053" x2="25976" y2="49742"/>
                        <a14:foregroundMark x1="25976" y1="49742" x2="25854" y2="60069"/>
                        <a14:foregroundMark x1="25854" y1="60069" x2="31220" y2="64200"/>
                        <a14:foregroundMark x1="31220" y1="64200" x2="42683" y2="52496"/>
                        <a14:foregroundMark x1="42683" y1="52496" x2="42927" y2="50775"/>
                        <a14:foregroundMark x1="38293" y1="49398" x2="23659" y2="45955"/>
                        <a14:foregroundMark x1="23659" y1="45955" x2="19512" y2="53873"/>
                        <a14:foregroundMark x1="19512" y1="53873" x2="24268" y2="63167"/>
                        <a14:foregroundMark x1="24268" y1="63167" x2="31463" y2="64888"/>
                        <a14:foregroundMark x1="31463" y1="64888" x2="38780" y2="62823"/>
                        <a14:foregroundMark x1="38780" y1="62823" x2="42439" y2="54905"/>
                        <a14:foregroundMark x1="42439" y1="54905" x2="37073" y2="49053"/>
                        <a14:foregroundMark x1="34634" y1="52840" x2="28537" y2="52840"/>
                        <a14:foregroundMark x1="28537" y1="52840" x2="35122" y2="59897"/>
                        <a14:foregroundMark x1="35122" y1="59897" x2="38780" y2="61790"/>
                        <a14:foregroundMark x1="9512" y1="54217" x2="9512" y2="58348"/>
                        <a14:foregroundMark x1="36829" y1="55250" x2="35854" y2="57659"/>
                        <a14:foregroundMark x1="66098" y1="12909" x2="59146" y2="11876"/>
                        <a14:foregroundMark x1="59146" y1="11876" x2="55122" y2="18589"/>
                        <a14:foregroundMark x1="55122" y1="18589" x2="52683" y2="27711"/>
                        <a14:foregroundMark x1="52683" y1="27711" x2="56707" y2="34940"/>
                        <a14:foregroundMark x1="56707" y1="34940" x2="62805" y2="35284"/>
                        <a14:foregroundMark x1="62805" y1="35284" x2="69512" y2="34251"/>
                        <a14:foregroundMark x1="69512" y1="34251" x2="77073" y2="34940"/>
                        <a14:foregroundMark x1="77073" y1="34940" x2="79878" y2="27022"/>
                        <a14:foregroundMark x1="79878" y1="27022" x2="73415" y2="23752"/>
                        <a14:foregroundMark x1="73415" y1="23752" x2="69268" y2="17384"/>
                        <a14:foregroundMark x1="69268" y1="17384" x2="63171" y2="13941"/>
                        <a14:foregroundMark x1="63171" y1="13941" x2="63049" y2="23580"/>
                        <a14:foregroundMark x1="63049" y1="23580" x2="70244" y2="25473"/>
                        <a14:foregroundMark x1="70244" y1="25473" x2="57561" y2="28571"/>
                        <a14:foregroundMark x1="57561" y1="28571" x2="64878" y2="35972"/>
                        <a14:foregroundMark x1="64878" y1="35972" x2="71098" y2="32358"/>
                        <a14:foregroundMark x1="71098" y1="32358" x2="60488" y2="18761"/>
                        <a14:foregroundMark x1="60488" y1="18761" x2="56829" y2="21170"/>
                        <a14:foregroundMark x1="68049" y1="24957" x2="60610" y2="20138"/>
                        <a14:foregroundMark x1="60610" y1="20138" x2="59512" y2="20826"/>
                        <a14:foregroundMark x1="62439" y1="20826" x2="63902" y2="20482"/>
                        <a14:foregroundMark x1="68049" y1="22892" x2="59390" y2="18589"/>
                        <a14:foregroundMark x1="59390" y1="18589" x2="54390" y2="26334"/>
                        <a14:foregroundMark x1="54390" y1="26334" x2="60854" y2="26334"/>
                        <a14:foregroundMark x1="60854" y1="26334" x2="68293" y2="25645"/>
                        <a14:foregroundMark x1="68293" y1="25645" x2="64268" y2="19105"/>
                        <a14:foregroundMark x1="64268" y1="19105" x2="60976" y2="19793"/>
                        <a14:foregroundMark x1="63659" y1="15318" x2="57561" y2="16007"/>
                        <a14:foregroundMark x1="57561" y1="16007" x2="62927" y2="18761"/>
                        <a14:foregroundMark x1="76585" y1="27022" x2="77317" y2="29776"/>
                        <a14:foregroundMark x1="78537" y1="29088" x2="82683" y2="21859"/>
                        <a14:foregroundMark x1="82683" y1="21859" x2="82927" y2="19793"/>
                        <a14:foregroundMark x1="80244" y1="30120" x2="86220" y2="32186"/>
                        <a14:foregroundMark x1="86220" y1="32186" x2="89024" y2="31497"/>
                        <a14:foregroundMark x1="80732" y1="36661" x2="84390" y2="43718"/>
                        <a14:foregroundMark x1="84390" y1="43718" x2="85610" y2="43546"/>
                        <a14:foregroundMark x1="64390" y1="13597" x2="70732" y2="10155"/>
                        <a14:foregroundMark x1="70732" y1="10155" x2="70244" y2="10155"/>
                        <a14:foregroundMark x1="69024" y1="3270" x2="62439" y2="13253"/>
                        <a14:foregroundMark x1="76098" y1="60069" x2="65000" y2="56627"/>
                        <a14:foregroundMark x1="65000" y1="56627" x2="60854" y2="63683"/>
                        <a14:foregroundMark x1="60854" y1="63683" x2="60488" y2="72461"/>
                        <a14:foregroundMark x1="60488" y1="72461" x2="69512" y2="80379"/>
                        <a14:foregroundMark x1="69512" y1="80379" x2="74024" y2="87608"/>
                        <a14:foregroundMark x1="74024" y1="87608" x2="58171" y2="87952"/>
                        <a14:foregroundMark x1="58171" y1="87952" x2="56341" y2="78485"/>
                        <a14:foregroundMark x1="56341" y1="78485" x2="65976" y2="77281"/>
                        <a14:foregroundMark x1="65976" y1="77281" x2="80366" y2="82100"/>
                        <a14:foregroundMark x1="80366" y1="82100" x2="77439" y2="72117"/>
                        <a14:foregroundMark x1="77439" y1="72117" x2="72439" y2="65232"/>
                        <a14:foregroundMark x1="72439" y1="65232" x2="74390" y2="59036"/>
                        <a14:foregroundMark x1="80244" y1="69707" x2="85366" y2="75387"/>
                        <a14:foregroundMark x1="85366" y1="75387" x2="87317" y2="84854"/>
                        <a14:foregroundMark x1="87317" y1="84854" x2="83171" y2="91738"/>
                        <a14:foregroundMark x1="83171" y1="91738" x2="62683" y2="93976"/>
                        <a14:foregroundMark x1="62683" y1="93976" x2="56829" y2="91566"/>
                        <a14:foregroundMark x1="56829" y1="91566" x2="51341" y2="86403"/>
                        <a14:foregroundMark x1="51341" y1="86403" x2="54512" y2="78141"/>
                        <a14:foregroundMark x1="54512" y1="78141" x2="56341" y2="87091"/>
                        <a14:foregroundMark x1="56341" y1="87091" x2="62927" y2="90017"/>
                        <a14:foregroundMark x1="62927" y1="90017" x2="71098" y2="89673"/>
                        <a14:foregroundMark x1="71098" y1="89673" x2="78049" y2="89673"/>
                        <a14:foregroundMark x1="78049" y1="89673" x2="83659" y2="86231"/>
                        <a14:foregroundMark x1="83659" y1="86231" x2="82927" y2="75904"/>
                        <a14:foregroundMark x1="82927" y1="75904" x2="80000" y2="70740"/>
                        <a14:foregroundMark x1="68049" y1="64200" x2="62927" y2="69707"/>
                        <a14:foregroundMark x1="62927" y1="69707" x2="69512" y2="66437"/>
                        <a14:foregroundMark x1="69512" y1="66437" x2="66829" y2="61102"/>
                        <a14:foregroundMark x1="36098" y1="53873" x2="29146" y2="53528"/>
                        <a14:foregroundMark x1="29146" y1="53528" x2="22683" y2="56282"/>
                        <a14:foregroundMark x1="22683" y1="56282" x2="37073" y2="53184"/>
                        <a14:foregroundMark x1="37073" y1="53184" x2="31585" y2="60069"/>
                        <a14:foregroundMark x1="31585" y1="60069" x2="25488" y2="59036"/>
                        <a14:foregroundMark x1="25488" y1="59036" x2="31098" y2="52840"/>
                        <a14:foregroundMark x1="31098" y1="52840" x2="37073" y2="54389"/>
                        <a14:foregroundMark x1="37073" y1="54389" x2="37073" y2="54561"/>
                        <a14:foregroundMark x1="38780" y1="48021" x2="36829" y2="57831"/>
                        <a14:foregroundMark x1="36829" y1="57831" x2="36585" y2="49398"/>
                        <a14:foregroundMark x1="9024" y1="55594" x2="9024" y2="59036"/>
                        <a14:foregroundMark x1="71220" y1="70740" x2="58293" y2="72806"/>
                        <a14:foregroundMark x1="58293" y1="72806" x2="71951" y2="70396"/>
                        <a14:foregroundMark x1="81220" y1="94836" x2="54512" y2="92599"/>
                        <a14:foregroundMark x1="54512" y1="92599" x2="53659" y2="91738"/>
                        <a14:foregroundMark x1="90000" y1="81756" x2="91707" y2="77281"/>
                        <a14:foregroundMark x1="88537" y1="89329" x2="89512" y2="90361"/>
                        <a14:foregroundMark x1="65122" y1="53184" x2="64878" y2="55250"/>
                        <a14:foregroundMark x1="59024" y1="54561" x2="60000" y2="57315"/>
                        <a14:foregroundMark x1="48293" y1="75904" x2="51951" y2="76936"/>
                        <a14:foregroundMark x1="45122" y1="86231" x2="47073" y2="85198"/>
                        <a14:foregroundMark x1="49756" y1="93115" x2="50488" y2="92083"/>
                        <a14:foregroundMark x1="61707" y1="67470" x2="62317" y2="64888"/>
                        <a14:foregroundMark x1="80244" y1="85542" x2="79024" y2="85542"/>
                      </a14:backgroundRemoval>
                    </a14:imgEffect>
                  </a14:imgLayer>
                </a14:imgProps>
              </a:ext>
            </a:extLst>
          </a:blip>
          <a:stretch>
            <a:fillRect/>
          </a:stretch>
        </p:blipFill>
        <p:spPr>
          <a:xfrm rot="388735">
            <a:off x="2251027" y="4071843"/>
            <a:ext cx="1247090" cy="883609"/>
          </a:xfrm>
          <a:prstGeom prst="rect">
            <a:avLst/>
          </a:prstGeom>
        </p:spPr>
      </p:pic>
      <p:sp>
        <p:nvSpPr>
          <p:cNvPr id="21" name="Croix 39">
            <a:extLst>
              <a:ext uri="{FF2B5EF4-FFF2-40B4-BE49-F238E27FC236}">
                <a16:creationId xmlns:a16="http://schemas.microsoft.com/office/drawing/2014/main" id="{9A87DA7D-1D9E-450A-AFCF-68CA4CE0B694}"/>
              </a:ext>
            </a:extLst>
          </p:cNvPr>
          <p:cNvSpPr/>
          <p:nvPr/>
        </p:nvSpPr>
        <p:spPr>
          <a:xfrm rot="2759040">
            <a:off x="1897254" y="2654136"/>
            <a:ext cx="2700338" cy="2700338"/>
          </a:xfrm>
          <a:prstGeom prst="plus">
            <a:avLst>
              <a:gd name="adj" fmla="val 47905"/>
            </a:avLst>
          </a:prstGeom>
          <a:solidFill>
            <a:srgbClr val="FF0000"/>
          </a:solid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sz="135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84018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900"/>
                                  </p:stCondLst>
                                  <p:childTnLst>
                                    <p:set>
                                      <p:cBhvr>
                                        <p:cTn id="6" dur="1" fill="hold">
                                          <p:stCondLst>
                                            <p:cond delay="999"/>
                                          </p:stCondLst>
                                        </p:cTn>
                                        <p:tgtEl>
                                          <p:spTgt spid="12"/>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999"/>
                                          </p:stCondLst>
                                        </p:cTn>
                                        <p:tgtEl>
                                          <p:spTgt spid="13"/>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999"/>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100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150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6483</Words>
  <Application>Microsoft Office PowerPoint</Application>
  <PresentationFormat>Widescreen</PresentationFormat>
  <Paragraphs>422</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Motyw pakietu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Monika Szafraniec (17646439)</dc:creator>
  <cp:lastModifiedBy>Huang, Ying</cp:lastModifiedBy>
  <cp:revision>161</cp:revision>
  <dcterms:created xsi:type="dcterms:W3CDTF">2021-10-01T07:52:36Z</dcterms:created>
  <dcterms:modified xsi:type="dcterms:W3CDTF">2022-08-23T14:44:23Z</dcterms:modified>
</cp:coreProperties>
</file>